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notesSlides/notesSlide25.xml" ContentType="application/vnd.openxmlformats-officedocument.presentationml.notesSlide+xml"/>
  <Override PartName="/ppt/tags/tag46.xml" ContentType="application/vnd.openxmlformats-officedocument.presentationml.tags+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notesSlides/notesSlide30.xml" ContentType="application/vnd.openxmlformats-officedocument.presentationml.notesSlide+xml"/>
  <Override PartName="/ppt/tags/tag51.xml" ContentType="application/vnd.openxmlformats-officedocument.presentationml.tags+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5.xml" ContentType="application/vnd.openxmlformats-officedocument.presentationml.tags+xml"/>
  <Override PartName="/ppt/notesSlides/notesSlide37.xml" ContentType="application/vnd.openxmlformats-officedocument.presentationml.notesSlide+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9.xml" ContentType="application/vnd.openxmlformats-officedocument.presentationml.tags+xml"/>
  <Override PartName="/ppt/notesSlides/notesSlide43.xml" ContentType="application/vnd.openxmlformats-officedocument.presentationml.notesSlide+xml"/>
  <Override PartName="/ppt/tags/tag60.xml" ContentType="application/vnd.openxmlformats-officedocument.presentationml.tags+xml"/>
  <Override PartName="/ppt/notesSlides/notesSlide44.xml" ContentType="application/vnd.openxmlformats-officedocument.presentationml.notesSlide+xml"/>
  <Override PartName="/ppt/tags/tag61.xml" ContentType="application/vnd.openxmlformats-officedocument.presentationml.tags+xml"/>
  <Override PartName="/ppt/notesSlides/notesSlide45.xml" ContentType="application/vnd.openxmlformats-officedocument.presentationml.notesSlide+xml"/>
  <Override PartName="/ppt/tags/tag62.xml" ContentType="application/vnd.openxmlformats-officedocument.presentationml.tags+xml"/>
  <Override PartName="/ppt/notesSlides/notesSlide46.xml" ContentType="application/vnd.openxmlformats-officedocument.presentationml.notesSlide+xml"/>
  <Override PartName="/ppt/tags/tag63.xml" ContentType="application/vnd.openxmlformats-officedocument.presentationml.tags+xml"/>
  <Override PartName="/ppt/notesSlides/notesSlide47.xml" ContentType="application/vnd.openxmlformats-officedocument.presentationml.notesSlide+xml"/>
  <Override PartName="/ppt/tags/tag64.xml" ContentType="application/vnd.openxmlformats-officedocument.presentationml.tags+xml"/>
  <Override PartName="/ppt/notesSlides/notesSlide48.xml" ContentType="application/vnd.openxmlformats-officedocument.presentationml.notesSlide+xml"/>
  <Override PartName="/ppt/tags/tag6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66.xml" ContentType="application/vnd.openxmlformats-officedocument.presentationml.tags+xml"/>
  <Override PartName="/ppt/notesSlides/notesSlide54.xml" ContentType="application/vnd.openxmlformats-officedocument.presentationml.notesSlide+xml"/>
  <Override PartName="/ppt/tags/tag67.xml" ContentType="application/vnd.openxmlformats-officedocument.presentationml.tags+xml"/>
  <Override PartName="/ppt/notesSlides/notesSlide55.xml" ContentType="application/vnd.openxmlformats-officedocument.presentationml.notesSlide+xml"/>
  <Override PartName="/ppt/tags/tag68.xml" ContentType="application/vnd.openxmlformats-officedocument.presentationml.tags+xml"/>
  <Override PartName="/ppt/notesSlides/notesSlide56.xml" ContentType="application/vnd.openxmlformats-officedocument.presentationml.notesSlide+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tags/tag7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72.xml" ContentType="application/vnd.openxmlformats-officedocument.presentationml.tags+xml"/>
  <Override PartName="/ppt/notesSlides/notesSlide62.xml" ContentType="application/vnd.openxmlformats-officedocument.presentationml.notesSlide+xml"/>
  <Override PartName="/ppt/tags/tag7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4.xml" ContentType="application/vnd.openxmlformats-officedocument.presentationml.tags+xml"/>
  <Override PartName="/ppt/notesSlides/notesSlide66.xml" ContentType="application/vnd.openxmlformats-officedocument.presentationml.notesSlide+xml"/>
  <Override PartName="/ppt/tags/tag75.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7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77.xml" ContentType="application/vnd.openxmlformats-officedocument.presentationml.tags+xml"/>
  <Override PartName="/ppt/notesSlides/notesSlide73.xml" ContentType="application/vnd.openxmlformats-officedocument.presentationml.notesSlide+xml"/>
  <Override PartName="/ppt/tags/tag78.xml" ContentType="application/vnd.openxmlformats-officedocument.presentationml.tags+xml"/>
  <Override PartName="/ppt/notesSlides/notesSlide74.xml" ContentType="application/vnd.openxmlformats-officedocument.presentationml.notesSlide+xml"/>
  <Override PartName="/ppt/tags/tag79.xml" ContentType="application/vnd.openxmlformats-officedocument.presentationml.tags+xml"/>
  <Override PartName="/ppt/notesSlides/notesSlide75.xml" ContentType="application/vnd.openxmlformats-officedocument.presentationml.notesSlide+xml"/>
  <Override PartName="/ppt/tags/tag80.xml" ContentType="application/vnd.openxmlformats-officedocument.presentationml.tags+xml"/>
  <Override PartName="/ppt/notesSlides/notesSlide76.xml" ContentType="application/vnd.openxmlformats-officedocument.presentationml.notesSlide+xml"/>
  <Override PartName="/ppt/tags/tag81.xml" ContentType="application/vnd.openxmlformats-officedocument.presentationml.tags+xml"/>
  <Override PartName="/ppt/notesSlides/notesSlide77.xml" ContentType="application/vnd.openxmlformats-officedocument.presentationml.notesSlide+xml"/>
  <Override PartName="/ppt/tags/tag82.xml" ContentType="application/vnd.openxmlformats-officedocument.presentationml.tags+xml"/>
  <Override PartName="/ppt/notesSlides/notesSlide78.xml" ContentType="application/vnd.openxmlformats-officedocument.presentationml.notesSlide+xml"/>
  <Override PartName="/ppt/tags/tag83.xml" ContentType="application/vnd.openxmlformats-officedocument.presentationml.tags+xml"/>
  <Override PartName="/ppt/notesSlides/notesSlide79.xml" ContentType="application/vnd.openxmlformats-officedocument.presentationml.notesSlide+xml"/>
  <Override PartName="/ppt/tags/tag84.xml" ContentType="application/vnd.openxmlformats-officedocument.presentationml.tags+xml"/>
  <Override PartName="/ppt/notesSlides/notesSlide80.xml" ContentType="application/vnd.openxmlformats-officedocument.presentationml.notesSlide+xml"/>
  <Override PartName="/ppt/tags/tag85.xml" ContentType="application/vnd.openxmlformats-officedocument.presentationml.tags+xml"/>
  <Override PartName="/ppt/notesSlides/notesSlide81.xml" ContentType="application/vnd.openxmlformats-officedocument.presentationml.notesSlide+xml"/>
  <Override PartName="/ppt/tags/tag86.xml" ContentType="application/vnd.openxmlformats-officedocument.presentationml.tags+xml"/>
  <Override PartName="/ppt/notesSlides/notesSlide82.xml" ContentType="application/vnd.openxmlformats-officedocument.presentationml.notesSlide+xml"/>
  <Override PartName="/ppt/tags/tag87.xml" ContentType="application/vnd.openxmlformats-officedocument.presentationml.tags+xml"/>
  <Override PartName="/ppt/notesSlides/notesSlide83.xml" ContentType="application/vnd.openxmlformats-officedocument.presentationml.notesSlide+xml"/>
  <Override PartName="/ppt/tags/tag88.xml" ContentType="application/vnd.openxmlformats-officedocument.presentationml.tags+xml"/>
  <Override PartName="/ppt/notesSlides/notesSlide84.xml" ContentType="application/vnd.openxmlformats-officedocument.presentationml.notesSlide+xml"/>
  <Override PartName="/ppt/tags/tag89.xml" ContentType="application/vnd.openxmlformats-officedocument.presentationml.tags+xml"/>
  <Override PartName="/ppt/notesSlides/notesSlide85.xml" ContentType="application/vnd.openxmlformats-officedocument.presentationml.notesSlide+xml"/>
  <Override PartName="/ppt/tags/tag90.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91.xml" ContentType="application/vnd.openxmlformats-officedocument.presentationml.tags+xml"/>
  <Override PartName="/ppt/notesSlides/notesSlide8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96"/>
  </p:notesMasterIdLst>
  <p:handoutMasterIdLst>
    <p:handoutMasterId r:id="rId97"/>
  </p:handoutMasterIdLst>
  <p:sldIdLst>
    <p:sldId id="256" r:id="rId5"/>
    <p:sldId id="385" r:id="rId6"/>
    <p:sldId id="557" r:id="rId7"/>
    <p:sldId id="489" r:id="rId8"/>
    <p:sldId id="464" r:id="rId9"/>
    <p:sldId id="468" r:id="rId10"/>
    <p:sldId id="471" r:id="rId11"/>
    <p:sldId id="474" r:id="rId12"/>
    <p:sldId id="475" r:id="rId13"/>
    <p:sldId id="476" r:id="rId14"/>
    <p:sldId id="479" r:id="rId15"/>
    <p:sldId id="481" r:id="rId16"/>
    <p:sldId id="482" r:id="rId17"/>
    <p:sldId id="483" r:id="rId18"/>
    <p:sldId id="484" r:id="rId19"/>
    <p:sldId id="485" r:id="rId20"/>
    <p:sldId id="486" r:id="rId21"/>
    <p:sldId id="487" r:id="rId22"/>
    <p:sldId id="488" r:id="rId23"/>
    <p:sldId id="262" r:id="rId24"/>
    <p:sldId id="387" r:id="rId25"/>
    <p:sldId id="396" r:id="rId26"/>
    <p:sldId id="491" r:id="rId27"/>
    <p:sldId id="398" r:id="rId28"/>
    <p:sldId id="399" r:id="rId29"/>
    <p:sldId id="442" r:id="rId30"/>
    <p:sldId id="319" r:id="rId31"/>
    <p:sldId id="320" r:id="rId32"/>
    <p:sldId id="321" r:id="rId33"/>
    <p:sldId id="401" r:id="rId34"/>
    <p:sldId id="402" r:id="rId35"/>
    <p:sldId id="403" r:id="rId36"/>
    <p:sldId id="404" r:id="rId37"/>
    <p:sldId id="405" r:id="rId38"/>
    <p:sldId id="406" r:id="rId39"/>
    <p:sldId id="408" r:id="rId40"/>
    <p:sldId id="539" r:id="rId41"/>
    <p:sldId id="540" r:id="rId42"/>
    <p:sldId id="391" r:id="rId43"/>
    <p:sldId id="410" r:id="rId44"/>
    <p:sldId id="415" r:id="rId45"/>
    <p:sldId id="416" r:id="rId46"/>
    <p:sldId id="541" r:id="rId47"/>
    <p:sldId id="542" r:id="rId48"/>
    <p:sldId id="411" r:id="rId49"/>
    <p:sldId id="412" r:id="rId50"/>
    <p:sldId id="414" r:id="rId51"/>
    <p:sldId id="413" r:id="rId52"/>
    <p:sldId id="419" r:id="rId53"/>
    <p:sldId id="421" r:id="rId54"/>
    <p:sldId id="342" r:id="rId55"/>
    <p:sldId id="261" r:id="rId56"/>
    <p:sldId id="267" r:id="rId57"/>
    <p:sldId id="543" r:id="rId58"/>
    <p:sldId id="544" r:id="rId59"/>
    <p:sldId id="422" r:id="rId60"/>
    <p:sldId id="423" r:id="rId61"/>
    <p:sldId id="424" r:id="rId62"/>
    <p:sldId id="425" r:id="rId63"/>
    <p:sldId id="306" r:id="rId64"/>
    <p:sldId id="307" r:id="rId65"/>
    <p:sldId id="545" r:id="rId66"/>
    <p:sldId id="546" r:id="rId67"/>
    <p:sldId id="430" r:id="rId68"/>
    <p:sldId id="312" r:id="rId69"/>
    <p:sldId id="547" r:id="rId70"/>
    <p:sldId id="548" r:id="rId71"/>
    <p:sldId id="435" r:id="rId72"/>
    <p:sldId id="436" r:id="rId73"/>
    <p:sldId id="549" r:id="rId74"/>
    <p:sldId id="550" r:id="rId75"/>
    <p:sldId id="434" r:id="rId76"/>
    <p:sldId id="551" r:id="rId77"/>
    <p:sldId id="552" r:id="rId78"/>
    <p:sldId id="441" r:id="rId79"/>
    <p:sldId id="2626" r:id="rId80"/>
    <p:sldId id="2642" r:id="rId81"/>
    <p:sldId id="2628" r:id="rId82"/>
    <p:sldId id="2629" r:id="rId83"/>
    <p:sldId id="2630" r:id="rId84"/>
    <p:sldId id="2632" r:id="rId85"/>
    <p:sldId id="2634" r:id="rId86"/>
    <p:sldId id="2635" r:id="rId87"/>
    <p:sldId id="2643" r:id="rId88"/>
    <p:sldId id="2637" r:id="rId89"/>
    <p:sldId id="2638" r:id="rId90"/>
    <p:sldId id="2639" r:id="rId91"/>
    <p:sldId id="392" r:id="rId92"/>
    <p:sldId id="281" r:id="rId93"/>
    <p:sldId id="556" r:id="rId94"/>
    <p:sldId id="383" r:id="rId95"/>
  </p:sldIdLst>
  <p:sldSz cx="16256000" cy="9144000"/>
  <p:notesSz cx="6858000" cy="9144000"/>
  <p:custDataLst>
    <p:tags r:id="rId9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ewsRoJ8Vl+dpy2IYSmXrw==" hashData="/oPbw36PVPY89apciIqLl0T7HyHE+9mQT7iol41WROvAKc+dZ+FWATcL6IsquM6YZzOV2v56XtgA3gzfq87qmA=="/>
  <p:extLst>
    <p:ext uri="{EFAFB233-063F-42B5-8137-9DF3F51BA10A}">
      <p15:sldGuideLst xmlns:p15="http://schemas.microsoft.com/office/powerpoint/2012/main">
        <p15:guide id="8" orient="horz" pos="1134" userDrawn="1">
          <p15:clr>
            <a:srgbClr val="A4A3A4"/>
          </p15:clr>
        </p15:guide>
        <p15:guide id="9" pos="9361" userDrawn="1">
          <p15:clr>
            <a:srgbClr val="A4A3A4"/>
          </p15:clr>
        </p15:guide>
        <p15:guide id="10" orient="horz" pos="1497" userDrawn="1">
          <p15:clr>
            <a:srgbClr val="A4A3A4"/>
          </p15:clr>
        </p15:guide>
        <p15:guide id="11" orient="horz" pos="1950" userDrawn="1">
          <p15:clr>
            <a:srgbClr val="A4A3A4"/>
          </p15:clr>
        </p15:guide>
        <p15:guide id="12" orient="horz" pos="5080" userDrawn="1">
          <p15:clr>
            <a:srgbClr val="A4A3A4"/>
          </p15:clr>
        </p15:guide>
        <p15:guide id="13" pos="5220" userDrawn="1">
          <p15:clr>
            <a:srgbClr val="A4A3A4"/>
          </p15:clr>
        </p15:guide>
        <p15:guide id="14" orient="horz" pos="3538" userDrawn="1">
          <p15:clr>
            <a:srgbClr val="A4A3A4"/>
          </p15:clr>
        </p15:guide>
        <p15:guide id="15" pos="51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20930B-A166-1637-0232-5DB740611F07}" name="Rashmita Sarkar" initials="RS" userId="S::rashmita.sarkar@simplilearn.com::0ed1cceb-4df1-454c-99e5-4c56089bec8c" providerId="AD"/>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9C43D13B-805C-3905-D790-8A7ED34254AE}" name="Shreemayee Bhattacharyya" initials="SB" userId="S::shreemayee.bhattacharyya@simplilearn.com::73035bad-e703-4b66-9870-28e9edb9c0a7" providerId="AD"/>
  <p188:author id="{0A864865-31E4-8C20-4762-531D3AB3FCAC}" name="Mukesh Sekar" initials="MS" userId="S::mukesh.sekar@simplilearn.com::3c5cfd04-35e4-408d-ae58-42dff3b60fa3" providerId="AD"/>
  <p188:author id="{C5B91275-2E97-4445-A0F9-79660D53D934}" name="Gajendra MS" initials="GM" userId="S::gajendra.ms@simplilearn.com::2fac9be5-0aaf-4a4e-81e3-665d10c1ffa5" providerId="AD"/>
  <p188:author id="{3AAC5975-D906-04AE-1E09-958F02F79112}" name="Pooja HK" initials="PH" userId="S::pooja.hk@simplilearn.com::3cc65448-31aa-46d7-ad90-6bac825c0ee2"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EFC"/>
    <a:srgbClr val="366B9C"/>
    <a:srgbClr val="0070C0"/>
    <a:srgbClr val="AE8F38"/>
    <a:srgbClr val="A6D3D8"/>
    <a:srgbClr val="F5C265"/>
    <a:srgbClr val="FFFFFF"/>
    <a:srgbClr val="C7DB95"/>
    <a:srgbClr val="EBF3F4"/>
    <a:srgbClr val="204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2" autoAdjust="0"/>
    <p:restoredTop sz="83074" autoAdjust="0"/>
  </p:normalViewPr>
  <p:slideViewPr>
    <p:cSldViewPr snapToGrid="0">
      <p:cViewPr varScale="1">
        <p:scale>
          <a:sx n="40" d="100"/>
          <a:sy n="40" d="100"/>
        </p:scale>
        <p:origin x="966" y="60"/>
      </p:cViewPr>
      <p:guideLst>
        <p:guide orient="horz" pos="1134"/>
        <p:guide pos="9361"/>
        <p:guide orient="horz" pos="1497"/>
        <p:guide orient="horz" pos="1950"/>
        <p:guide orient="horz" pos="5080"/>
        <p:guide pos="5220"/>
        <p:guide orient="horz" pos="3538"/>
        <p:guide pos="51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op Kumar" userId="ec229fc9-1ae5-4424-ad91-f4b472f033de" providerId="ADAL" clId="{EC8654D0-064F-475C-8FDD-38FA1DEB42F1}"/>
    <pc:docChg chg="undo custSel addSld delSld modSld modMainMaster replTag delTag">
      <pc:chgData name="Roop Kumar" userId="ec229fc9-1ae5-4424-ad91-f4b472f033de" providerId="ADAL" clId="{EC8654D0-064F-475C-8FDD-38FA1DEB42F1}" dt="2024-02-06T09:45:59.459" v="1867" actId="14100"/>
      <pc:docMkLst>
        <pc:docMk/>
      </pc:docMkLst>
      <pc:sldChg chg="replTag delTag">
        <pc:chgData name="Roop Kumar" userId="ec229fc9-1ae5-4424-ad91-f4b472f033de" providerId="ADAL" clId="{EC8654D0-064F-475C-8FDD-38FA1DEB42F1}" dt="2024-01-12T09:50:30.073" v="1305"/>
        <pc:sldMkLst>
          <pc:docMk/>
          <pc:sldMk cId="581828306" sldId="256"/>
        </pc:sldMkLst>
      </pc:sldChg>
      <pc:sldChg chg="addSp delSp modSp mod replTag delTag chgLayout">
        <pc:chgData name="Roop Kumar" userId="ec229fc9-1ae5-4424-ad91-f4b472f033de" providerId="ADAL" clId="{EC8654D0-064F-475C-8FDD-38FA1DEB42F1}" dt="2024-02-06T09:35:52.776" v="1802"/>
        <pc:sldMkLst>
          <pc:docMk/>
          <pc:sldMk cId="0" sldId="259"/>
        </pc:sldMkLst>
        <pc:spChg chg="add del mod ord">
          <ac:chgData name="Roop Kumar" userId="ec229fc9-1ae5-4424-ad91-f4b472f033de" providerId="ADAL" clId="{EC8654D0-064F-475C-8FDD-38FA1DEB42F1}" dt="2024-01-04T05:59:55.992" v="530" actId="6264"/>
          <ac:spMkLst>
            <pc:docMk/>
            <pc:sldMk cId="0" sldId="259"/>
            <ac:spMk id="2" creationId="{37E02C77-586A-2CBA-2271-05CB19006ADB}"/>
          </ac:spMkLst>
        </pc:spChg>
        <pc:spChg chg="add mod ord">
          <ac:chgData name="Roop Kumar" userId="ec229fc9-1ae5-4424-ad91-f4b472f033de" providerId="ADAL" clId="{EC8654D0-064F-475C-8FDD-38FA1DEB42F1}" dt="2024-01-04T06:33:11.367" v="551" actId="6264"/>
          <ac:spMkLst>
            <pc:docMk/>
            <pc:sldMk cId="0" sldId="259"/>
            <ac:spMk id="2" creationId="{F9D8A916-3C6B-C8FC-391A-41528DDC2C3B}"/>
          </ac:spMkLst>
        </pc:spChg>
        <pc:spChg chg="add del mod ord">
          <ac:chgData name="Roop Kumar" userId="ec229fc9-1ae5-4424-ad91-f4b472f033de" providerId="ADAL" clId="{EC8654D0-064F-475C-8FDD-38FA1DEB42F1}" dt="2024-01-04T06:33:11.367" v="551" actId="6264"/>
          <ac:spMkLst>
            <pc:docMk/>
            <pc:sldMk cId="0" sldId="259"/>
            <ac:spMk id="3" creationId="{6B1BCB31-B8F2-E553-F412-172E04C0BF78}"/>
          </ac:spMkLst>
        </pc:spChg>
        <pc:spChg chg="del">
          <ac:chgData name="Roop Kumar" userId="ec229fc9-1ae5-4424-ad91-f4b472f033de" providerId="ADAL" clId="{EC8654D0-064F-475C-8FDD-38FA1DEB42F1}" dt="2024-01-04T05:59:11.856" v="515" actId="6264"/>
          <ac:spMkLst>
            <pc:docMk/>
            <pc:sldMk cId="0" sldId="259"/>
            <ac:spMk id="4" creationId="{DA61BFBA-FAFF-5935-305C-0684FA99AC61}"/>
          </ac:spMkLst>
        </pc:spChg>
      </pc:sldChg>
      <pc:sldChg chg="replTag delTag">
        <pc:chgData name="Roop Kumar" userId="ec229fc9-1ae5-4424-ad91-f4b472f033de" providerId="ADAL" clId="{EC8654D0-064F-475C-8FDD-38FA1DEB42F1}" dt="2024-02-06T09:45:20.656" v="1847"/>
        <pc:sldMkLst>
          <pc:docMk/>
          <pc:sldMk cId="1070346001" sldId="262"/>
        </pc:sldMkLst>
      </pc:sldChg>
      <pc:sldChg chg="addSp delSp modSp mod replTag chgLayout">
        <pc:chgData name="Roop Kumar" userId="ec229fc9-1ae5-4424-ad91-f4b472f033de" providerId="ADAL" clId="{EC8654D0-064F-475C-8FDD-38FA1DEB42F1}" dt="2024-01-04T10:14:17.736" v="1036" actId="6264"/>
        <pc:sldMkLst>
          <pc:docMk/>
          <pc:sldMk cId="3875763276" sldId="275"/>
        </pc:sldMkLst>
        <pc:spChg chg="add del mod">
          <ac:chgData name="Roop Kumar" userId="ec229fc9-1ae5-4424-ad91-f4b472f033de" providerId="ADAL" clId="{EC8654D0-064F-475C-8FDD-38FA1DEB42F1}" dt="2024-01-04T10:14:17.736" v="1036" actId="6264"/>
          <ac:spMkLst>
            <pc:docMk/>
            <pc:sldMk cId="3875763276" sldId="275"/>
            <ac:spMk id="3" creationId="{C6CC52CC-0969-E9FD-F63A-A165B8EA0FF7}"/>
          </ac:spMkLst>
        </pc:spChg>
        <pc:spChg chg="add del mod">
          <ac:chgData name="Roop Kumar" userId="ec229fc9-1ae5-4424-ad91-f4b472f033de" providerId="ADAL" clId="{EC8654D0-064F-475C-8FDD-38FA1DEB42F1}" dt="2024-01-04T10:14:17.736" v="1036" actId="6264"/>
          <ac:spMkLst>
            <pc:docMk/>
            <pc:sldMk cId="3875763276" sldId="275"/>
            <ac:spMk id="4" creationId="{CF6CC2B6-11B4-7AB4-C356-E73CF2D6C902}"/>
          </ac:spMkLst>
        </pc:spChg>
        <pc:spChg chg="add del mod ord">
          <ac:chgData name="Roop Kumar" userId="ec229fc9-1ae5-4424-ad91-f4b472f033de" providerId="ADAL" clId="{EC8654D0-064F-475C-8FDD-38FA1DEB42F1}" dt="2024-01-04T10:14:17.736" v="1036" actId="6264"/>
          <ac:spMkLst>
            <pc:docMk/>
            <pc:sldMk cId="3875763276" sldId="275"/>
            <ac:spMk id="5" creationId="{2B098179-F9FE-BFBE-9E9B-DD0FFB3A3C7F}"/>
          </ac:spMkLst>
        </pc:spChg>
        <pc:spChg chg="mod ord">
          <ac:chgData name="Roop Kumar" userId="ec229fc9-1ae5-4424-ad91-f4b472f033de" providerId="ADAL" clId="{EC8654D0-064F-475C-8FDD-38FA1DEB42F1}" dt="2024-01-04T10:14:17.736" v="1036" actId="6264"/>
          <ac:spMkLst>
            <pc:docMk/>
            <pc:sldMk cId="3875763276" sldId="275"/>
            <ac:spMk id="312" creationId="{00000000-0000-0000-0000-000000000000}"/>
          </ac:spMkLst>
        </pc:spChg>
        <pc:spChg chg="mod ord">
          <ac:chgData name="Roop Kumar" userId="ec229fc9-1ae5-4424-ad91-f4b472f033de" providerId="ADAL" clId="{EC8654D0-064F-475C-8FDD-38FA1DEB42F1}" dt="2024-01-04T10:14:17.736" v="1036" actId="6264"/>
          <ac:spMkLst>
            <pc:docMk/>
            <pc:sldMk cId="3875763276" sldId="275"/>
            <ac:spMk id="313" creationId="{00000000-0000-0000-0000-000000000000}"/>
          </ac:spMkLst>
        </pc:spChg>
      </pc:sldChg>
      <pc:sldChg chg="replTag delTag delCm">
        <pc:chgData name="Roop Kumar" userId="ec229fc9-1ae5-4424-ad91-f4b472f033de" providerId="ADAL" clId="{EC8654D0-064F-475C-8FDD-38FA1DEB42F1}" dt="2024-02-06T09:45:20.655" v="1841"/>
        <pc:sldMkLst>
          <pc:docMk/>
          <pc:sldMk cId="2036620006" sldId="277"/>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2036620006" sldId="277"/>
                <pc2:cmMk id="{3DB7ED2B-6F09-4C09-83FA-36FE0B955EA4}"/>
              </pc2:cmMkLst>
            </pc226:cmChg>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2036620006" sldId="277"/>
                <pc2:cmMk id="{D52B7AB0-AE45-4B99-B982-6076E75B785A}"/>
              </pc2:cmMkLst>
            </pc226:cmChg>
          </p:ext>
        </pc:extLst>
      </pc:sldChg>
      <pc:sldChg chg="replTag delTag delCm">
        <pc:chgData name="Roop Kumar" userId="ec229fc9-1ae5-4424-ad91-f4b472f033de" providerId="ADAL" clId="{EC8654D0-064F-475C-8FDD-38FA1DEB42F1}" dt="2024-01-04T10:14:03.052" v="1026"/>
        <pc:sldMkLst>
          <pc:docMk/>
          <pc:sldMk cId="4005574598" sldId="284"/>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4005574598" sldId="284"/>
                <pc2:cmMk id="{A0D7F2B1-0B73-4F2E-9D8F-F5E3DD3F95AA}"/>
              </pc2:cmMkLst>
            </pc226:cmChg>
          </p:ext>
        </pc:extLst>
      </pc:sldChg>
      <pc:sldChg chg="addSp delSp modSp mod replTag delTag chgLayout">
        <pc:chgData name="Roop Kumar" userId="ec229fc9-1ae5-4424-ad91-f4b472f033de" providerId="ADAL" clId="{EC8654D0-064F-475C-8FDD-38FA1DEB42F1}" dt="2024-01-11T10:00:18.232" v="1046"/>
        <pc:sldMkLst>
          <pc:docMk/>
          <pc:sldMk cId="465625112" sldId="372"/>
        </pc:sldMkLst>
        <pc:spChg chg="add mod ord">
          <ac:chgData name="Roop Kumar" userId="ec229fc9-1ae5-4424-ad91-f4b472f033de" providerId="ADAL" clId="{EC8654D0-064F-475C-8FDD-38FA1DEB42F1}" dt="2024-01-04T05:59:04.246" v="504" actId="6264"/>
          <ac:spMkLst>
            <pc:docMk/>
            <pc:sldMk cId="465625112" sldId="372"/>
            <ac:spMk id="2" creationId="{4BD17060-5B00-BE0A-3DB6-79063C6E1419}"/>
          </ac:spMkLst>
        </pc:spChg>
        <pc:spChg chg="del">
          <ac:chgData name="Roop Kumar" userId="ec229fc9-1ae5-4424-ad91-f4b472f033de" providerId="ADAL" clId="{EC8654D0-064F-475C-8FDD-38FA1DEB42F1}" dt="2024-01-04T05:59:04.246" v="504" actId="6264"/>
          <ac:spMkLst>
            <pc:docMk/>
            <pc:sldMk cId="465625112" sldId="372"/>
            <ac:spMk id="3" creationId="{510C4105-99A4-80A7-1BA3-17D18F2B69E2}"/>
          </ac:spMkLst>
        </pc:spChg>
      </pc:sldChg>
      <pc:sldChg chg="replTag delTag">
        <pc:chgData name="Roop Kumar" userId="ec229fc9-1ae5-4424-ad91-f4b472f033de" providerId="ADAL" clId="{EC8654D0-064F-475C-8FDD-38FA1DEB42F1}" dt="2024-01-04T10:14:06.274" v="1028"/>
        <pc:sldMkLst>
          <pc:docMk/>
          <pc:sldMk cId="2396102663" sldId="378"/>
        </pc:sldMkLst>
      </pc:sldChg>
      <pc:sldChg chg="replTag delTag">
        <pc:chgData name="Roop Kumar" userId="ec229fc9-1ae5-4424-ad91-f4b472f033de" providerId="ADAL" clId="{EC8654D0-064F-475C-8FDD-38FA1DEB42F1}" dt="2024-01-04T10:14:06.943" v="1030"/>
        <pc:sldMkLst>
          <pc:docMk/>
          <pc:sldMk cId="2734539806" sldId="379"/>
        </pc:sldMkLst>
      </pc:sldChg>
      <pc:sldChg chg="replTag delTag delCm">
        <pc:chgData name="Roop Kumar" userId="ec229fc9-1ae5-4424-ad91-f4b472f033de" providerId="ADAL" clId="{EC8654D0-064F-475C-8FDD-38FA1DEB42F1}" dt="2024-01-04T10:13:55.772" v="1008"/>
        <pc:sldMkLst>
          <pc:docMk/>
          <pc:sldMk cId="4089060999" sldId="381"/>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4089060999" sldId="381"/>
                <pc2:cmMk id="{A304ACE4-9E9B-43C1-B672-492390B53EDE}"/>
              </pc2:cmMkLst>
            </pc226:cmChg>
          </p:ext>
        </pc:extLst>
      </pc:sldChg>
      <pc:sldChg chg="replTag delTag">
        <pc:chgData name="Roop Kumar" userId="ec229fc9-1ae5-4424-ad91-f4b472f033de" providerId="ADAL" clId="{EC8654D0-064F-475C-8FDD-38FA1DEB42F1}" dt="2024-01-04T10:14:07.629" v="1032"/>
        <pc:sldMkLst>
          <pc:docMk/>
          <pc:sldMk cId="3618581887" sldId="383"/>
        </pc:sldMkLst>
      </pc:sldChg>
      <pc:sldChg chg="replTag delTag">
        <pc:chgData name="Roop Kumar" userId="ec229fc9-1ae5-4424-ad91-f4b472f033de" providerId="ADAL" clId="{EC8654D0-064F-475C-8FDD-38FA1DEB42F1}" dt="2024-02-06T09:45:20.655" v="1843"/>
        <pc:sldMkLst>
          <pc:docMk/>
          <pc:sldMk cId="3472120322" sldId="384"/>
        </pc:sldMkLst>
      </pc:sldChg>
      <pc:sldChg chg="replTag delTag">
        <pc:chgData name="Roop Kumar" userId="ec229fc9-1ae5-4424-ad91-f4b472f033de" providerId="ADAL" clId="{EC8654D0-064F-475C-8FDD-38FA1DEB42F1}" dt="2024-01-12T09:50:27.916" v="1303"/>
        <pc:sldMkLst>
          <pc:docMk/>
          <pc:sldMk cId="710290067" sldId="385"/>
        </pc:sldMkLst>
      </pc:sldChg>
      <pc:sldChg chg="modSp mod replTag delTag">
        <pc:chgData name="Roop Kumar" userId="ec229fc9-1ae5-4424-ad91-f4b472f033de" providerId="ADAL" clId="{EC8654D0-064F-475C-8FDD-38FA1DEB42F1}" dt="2024-01-04T10:13:45.486" v="988"/>
        <pc:sldMkLst>
          <pc:docMk/>
          <pc:sldMk cId="2863244153" sldId="386"/>
        </pc:sldMkLst>
        <pc:spChg chg="mod">
          <ac:chgData name="Roop Kumar" userId="ec229fc9-1ae5-4424-ad91-f4b472f033de" providerId="ADAL" clId="{EC8654D0-064F-475C-8FDD-38FA1DEB42F1}" dt="2024-01-04T07:53:03.311" v="700" actId="6549"/>
          <ac:spMkLst>
            <pc:docMk/>
            <pc:sldMk cId="2863244153" sldId="386"/>
            <ac:spMk id="6" creationId="{54F9E203-EDAA-24B7-9197-7208B97D6583}"/>
          </ac:spMkLst>
        </pc:spChg>
      </pc:sldChg>
      <pc:sldChg chg="replTag delTag">
        <pc:chgData name="Roop Kumar" userId="ec229fc9-1ae5-4424-ad91-f4b472f033de" providerId="ADAL" clId="{EC8654D0-064F-475C-8FDD-38FA1DEB42F1}" dt="2024-02-06T09:45:20.656" v="1845"/>
        <pc:sldMkLst>
          <pc:docMk/>
          <pc:sldMk cId="547390991" sldId="387"/>
        </pc:sldMkLst>
      </pc:sldChg>
      <pc:sldChg chg="replTag delTag">
        <pc:chgData name="Roop Kumar" userId="ec229fc9-1ae5-4424-ad91-f4b472f033de" providerId="ADAL" clId="{EC8654D0-064F-475C-8FDD-38FA1DEB42F1}" dt="2024-01-04T10:13:57.323" v="1012"/>
        <pc:sldMkLst>
          <pc:docMk/>
          <pc:sldMk cId="2901554785" sldId="388"/>
        </pc:sldMkLst>
      </pc:sldChg>
      <pc:sldChg chg="replTag delTag">
        <pc:chgData name="Roop Kumar" userId="ec229fc9-1ae5-4424-ad91-f4b472f033de" providerId="ADAL" clId="{EC8654D0-064F-475C-8FDD-38FA1DEB42F1}" dt="2024-02-06T09:45:20.656" v="1849"/>
        <pc:sldMkLst>
          <pc:docMk/>
          <pc:sldMk cId="1109232934" sldId="390"/>
        </pc:sldMkLst>
      </pc:sldChg>
      <pc:sldChg chg="modSp mod replTag delTag">
        <pc:chgData name="Roop Kumar" userId="ec229fc9-1ae5-4424-ad91-f4b472f033de" providerId="ADAL" clId="{EC8654D0-064F-475C-8FDD-38FA1DEB42F1}" dt="2024-02-06T09:45:20.655" v="1839"/>
        <pc:sldMkLst>
          <pc:docMk/>
          <pc:sldMk cId="1331790163" sldId="391"/>
        </pc:sldMkLst>
        <pc:spChg chg="mod">
          <ac:chgData name="Roop Kumar" userId="ec229fc9-1ae5-4424-ad91-f4b472f033de" providerId="ADAL" clId="{EC8654D0-064F-475C-8FDD-38FA1DEB42F1}" dt="2024-02-06T09:45:20.212" v="1831"/>
          <ac:spMkLst>
            <pc:docMk/>
            <pc:sldMk cId="1331790163" sldId="391"/>
            <ac:spMk id="5" creationId="{9AD90C7F-360E-F6F5-A8B6-6F6FF157015C}"/>
          </ac:spMkLst>
        </pc:spChg>
      </pc:sldChg>
      <pc:sldChg chg="replTag delTag">
        <pc:chgData name="Roop Kumar" userId="ec229fc9-1ae5-4424-ad91-f4b472f033de" providerId="ADAL" clId="{EC8654D0-064F-475C-8FDD-38FA1DEB42F1}" dt="2024-01-04T10:13:56.373" v="1010"/>
        <pc:sldMkLst>
          <pc:docMk/>
          <pc:sldMk cId="2475413167" sldId="392"/>
        </pc:sldMkLst>
      </pc:sldChg>
      <pc:sldChg chg="addSp delSp modSp mod modClrScheme replTag delTag chgLayout">
        <pc:chgData name="Roop Kumar" userId="ec229fc9-1ae5-4424-ad91-f4b472f033de" providerId="ADAL" clId="{EC8654D0-064F-475C-8FDD-38FA1DEB42F1}" dt="2024-02-06T09:45:20.656" v="1851"/>
        <pc:sldMkLst>
          <pc:docMk/>
          <pc:sldMk cId="102420538" sldId="393"/>
        </pc:sldMkLst>
        <pc:spChg chg="del mod ord">
          <ac:chgData name="Roop Kumar" userId="ec229fc9-1ae5-4424-ad91-f4b472f033de" providerId="ADAL" clId="{EC8654D0-064F-475C-8FDD-38FA1DEB42F1}" dt="2024-01-04T07:59:18.203" v="807" actId="700"/>
          <ac:spMkLst>
            <pc:docMk/>
            <pc:sldMk cId="102420538" sldId="393"/>
            <ac:spMk id="2" creationId="{F9D8A916-3C6B-C8FC-391A-41528DDC2C3B}"/>
          </ac:spMkLst>
        </pc:spChg>
        <pc:spChg chg="add mod ord">
          <ac:chgData name="Roop Kumar" userId="ec229fc9-1ae5-4424-ad91-f4b472f033de" providerId="ADAL" clId="{EC8654D0-064F-475C-8FDD-38FA1DEB42F1}" dt="2024-01-04T07:59:18.203" v="807" actId="700"/>
          <ac:spMkLst>
            <pc:docMk/>
            <pc:sldMk cId="102420538" sldId="393"/>
            <ac:spMk id="3" creationId="{C60C7ACD-CDC1-8359-1680-9560358405D4}"/>
          </ac:spMkLst>
        </pc:spChg>
      </pc:sldChg>
      <pc:sldChg chg="new replTag">
        <pc:chgData name="Roop Kumar" userId="ec229fc9-1ae5-4424-ad91-f4b472f033de" providerId="ADAL" clId="{EC8654D0-064F-475C-8FDD-38FA1DEB42F1}" dt="2024-01-11T10:00:19.582" v="1048"/>
        <pc:sldMkLst>
          <pc:docMk/>
          <pc:sldMk cId="776018142" sldId="394"/>
        </pc:sldMkLst>
      </pc:sldChg>
      <pc:sldChg chg="addSp delSp modSp mod replTag delTag">
        <pc:chgData name="Roop Kumar" userId="ec229fc9-1ae5-4424-ad91-f4b472f033de" providerId="ADAL" clId="{EC8654D0-064F-475C-8FDD-38FA1DEB42F1}" dt="2024-02-06T09:35:44.949" v="1796"/>
        <pc:sldMkLst>
          <pc:docMk/>
          <pc:sldMk cId="3735389184" sldId="394"/>
        </pc:sldMkLst>
        <pc:spChg chg="add mod">
          <ac:chgData name="Roop Kumar" userId="ec229fc9-1ae5-4424-ad91-f4b472f033de" providerId="ADAL" clId="{EC8654D0-064F-475C-8FDD-38FA1DEB42F1}" dt="2024-01-12T09:50:25.606" v="1297"/>
          <ac:spMkLst>
            <pc:docMk/>
            <pc:sldMk cId="3735389184" sldId="394"/>
            <ac:spMk id="4" creationId="{E5BB946D-ADAF-5872-6F99-C5492A8EBA8B}"/>
          </ac:spMkLst>
        </pc:spChg>
        <pc:cxnChg chg="add del mod replST">
          <ac:chgData name="Roop Kumar" userId="ec229fc9-1ae5-4424-ad91-f4b472f033de" providerId="ADAL" clId="{EC8654D0-064F-475C-8FDD-38FA1DEB42F1}" dt="2024-01-12T09:50:25.607" v="1299"/>
          <ac:cxnSpMkLst>
            <pc:docMk/>
            <pc:sldMk cId="3735389184" sldId="394"/>
            <ac:cxnSpMk id="2" creationId="{5A014C80-4E26-A786-ACFA-9382FAE91030}"/>
          </ac:cxnSpMkLst>
        </pc:cxnChg>
      </pc:sldChg>
      <pc:sldChg chg="addSp delSp modSp mod replTag delTag">
        <pc:chgData name="Roop Kumar" userId="ec229fc9-1ae5-4424-ad91-f4b472f033de" providerId="ADAL" clId="{EC8654D0-064F-475C-8FDD-38FA1DEB42F1}" dt="2024-01-12T09:50:22.535" v="1267"/>
        <pc:sldMkLst>
          <pc:docMk/>
          <pc:sldMk cId="631511413" sldId="396"/>
        </pc:sldMkLst>
        <pc:spChg chg="add mod">
          <ac:chgData name="Roop Kumar" userId="ec229fc9-1ae5-4424-ad91-f4b472f033de" providerId="ADAL" clId="{EC8654D0-064F-475C-8FDD-38FA1DEB42F1}" dt="2024-01-12T09:50:22.534" v="1265"/>
          <ac:spMkLst>
            <pc:docMk/>
            <pc:sldMk cId="631511413" sldId="396"/>
            <ac:spMk id="6" creationId="{F8F95C26-BAD6-DAF2-1919-CC47BDF7D037}"/>
          </ac:spMkLst>
        </pc:spChg>
        <pc:cxnChg chg="add del mod replST">
          <ac:chgData name="Roop Kumar" userId="ec229fc9-1ae5-4424-ad91-f4b472f033de" providerId="ADAL" clId="{EC8654D0-064F-475C-8FDD-38FA1DEB42F1}" dt="2024-01-12T09:50:22.535" v="1267"/>
          <ac:cxnSpMkLst>
            <pc:docMk/>
            <pc:sldMk cId="631511413" sldId="396"/>
            <ac:cxnSpMk id="3" creationId="{D691344A-81DE-C447-1AFC-CAF223A2D4C0}"/>
          </ac:cxnSpMkLst>
        </pc:cxnChg>
      </pc:sldChg>
      <pc:sldChg chg="addSp delSp modSp mod replTag delTag">
        <pc:chgData name="Roop Kumar" userId="ec229fc9-1ae5-4424-ad91-f4b472f033de" providerId="ADAL" clId="{EC8654D0-064F-475C-8FDD-38FA1DEB42F1}" dt="2024-01-12T09:50:12.852" v="1204"/>
        <pc:sldMkLst>
          <pc:docMk/>
          <pc:sldMk cId="3130047995" sldId="397"/>
        </pc:sldMkLst>
        <pc:spChg chg="add mod">
          <ac:chgData name="Roop Kumar" userId="ec229fc9-1ae5-4424-ad91-f4b472f033de" providerId="ADAL" clId="{EC8654D0-064F-475C-8FDD-38FA1DEB42F1}" dt="2024-01-12T09:50:12.852" v="1202"/>
          <ac:spMkLst>
            <pc:docMk/>
            <pc:sldMk cId="3130047995" sldId="397"/>
            <ac:spMk id="6" creationId="{C1033958-FB8E-8CE4-78F0-5EEB2F37B840}"/>
          </ac:spMkLst>
        </pc:spChg>
        <pc:cxnChg chg="add del mod replST">
          <ac:chgData name="Roop Kumar" userId="ec229fc9-1ae5-4424-ad91-f4b472f033de" providerId="ADAL" clId="{EC8654D0-064F-475C-8FDD-38FA1DEB42F1}" dt="2024-01-12T09:50:12.852" v="1204"/>
          <ac:cxnSpMkLst>
            <pc:docMk/>
            <pc:sldMk cId="3130047995" sldId="397"/>
            <ac:cxnSpMk id="3" creationId="{51690124-3518-FD1A-A333-E2733BDE9AD4}"/>
          </ac:cxnSpMkLst>
        </pc:cxnChg>
      </pc:sldChg>
      <pc:sldChg chg="del replTag delTag">
        <pc:chgData name="Roop Kumar" userId="ec229fc9-1ae5-4424-ad91-f4b472f033de" providerId="ADAL" clId="{EC8654D0-064F-475C-8FDD-38FA1DEB42F1}" dt="2024-01-11T10:00:43.680" v="1074" actId="680"/>
        <pc:sldMkLst>
          <pc:docMk/>
          <pc:sldMk cId="776018142" sldId="398"/>
        </pc:sldMkLst>
      </pc:sldChg>
      <pc:sldChg chg="addSp delSp modSp mod replTag delTag">
        <pc:chgData name="Roop Kumar" userId="ec229fc9-1ae5-4424-ad91-f4b472f033de" providerId="ADAL" clId="{EC8654D0-064F-475C-8FDD-38FA1DEB42F1}" dt="2024-01-12T09:50:18.928" v="1235"/>
        <pc:sldMkLst>
          <pc:docMk/>
          <pc:sldMk cId="1059422990" sldId="398"/>
        </pc:sldMkLst>
        <pc:spChg chg="add mod">
          <ac:chgData name="Roop Kumar" userId="ec229fc9-1ae5-4424-ad91-f4b472f033de" providerId="ADAL" clId="{EC8654D0-064F-475C-8FDD-38FA1DEB42F1}" dt="2024-01-12T09:50:18.927" v="1233"/>
          <ac:spMkLst>
            <pc:docMk/>
            <pc:sldMk cId="1059422990" sldId="398"/>
            <ac:spMk id="5" creationId="{D67C884B-0D9E-6499-C9E2-D39AC8B24D94}"/>
          </ac:spMkLst>
        </pc:spChg>
        <pc:cxnChg chg="add del mod replST">
          <ac:chgData name="Roop Kumar" userId="ec229fc9-1ae5-4424-ad91-f4b472f033de" providerId="ADAL" clId="{EC8654D0-064F-475C-8FDD-38FA1DEB42F1}" dt="2024-01-12T09:50:18.928" v="1235"/>
          <ac:cxnSpMkLst>
            <pc:docMk/>
            <pc:sldMk cId="1059422990" sldId="398"/>
            <ac:cxnSpMk id="4" creationId="{9DBBB63F-2EE0-54D2-08C0-AEEDD99F3096}"/>
          </ac:cxnSpMkLst>
        </pc:cxnChg>
      </pc:sldChg>
      <pc:sldChg chg="modSp new del mod replTag delTag">
        <pc:chgData name="Roop Kumar" userId="ec229fc9-1ae5-4424-ad91-f4b472f033de" providerId="ADAL" clId="{EC8654D0-064F-475C-8FDD-38FA1DEB42F1}" dt="2024-01-11T10:02:09.963" v="1116" actId="47"/>
        <pc:sldMkLst>
          <pc:docMk/>
          <pc:sldMk cId="2965510001" sldId="398"/>
        </pc:sldMkLst>
        <pc:spChg chg="mod">
          <ac:chgData name="Roop Kumar" userId="ec229fc9-1ae5-4424-ad91-f4b472f033de" providerId="ADAL" clId="{EC8654D0-064F-475C-8FDD-38FA1DEB42F1}" dt="2024-01-11T10:02:06.116" v="1113" actId="6549"/>
          <ac:spMkLst>
            <pc:docMk/>
            <pc:sldMk cId="2965510001" sldId="398"/>
            <ac:spMk id="2" creationId="{EAD7F1CA-F338-7294-653F-0E7ABAFEB168}"/>
          </ac:spMkLst>
        </pc:spChg>
      </pc:sldChg>
      <pc:sldMasterChg chg="modSp replTag delTag addSldLayout modSldLayout">
        <pc:chgData name="Roop Kumar" userId="ec229fc9-1ae5-4424-ad91-f4b472f033de" providerId="ADAL" clId="{EC8654D0-064F-475C-8FDD-38FA1DEB42F1}" dt="2024-02-06T09:45:59.459" v="1867" actId="14100"/>
        <pc:sldMasterMkLst>
          <pc:docMk/>
          <pc:sldMasterMk cId="3368593342" sldId="2147483673"/>
        </pc:sldMasterMkLst>
        <pc:sldLayoutChg chg="modSp mod replTag delTag">
          <pc:chgData name="Roop Kumar" userId="ec229fc9-1ae5-4424-ad91-f4b472f033de" providerId="ADAL" clId="{EC8654D0-064F-475C-8FDD-38FA1DEB42F1}" dt="2024-01-11T10:06:28.797" v="1155"/>
          <pc:sldLayoutMkLst>
            <pc:docMk/>
            <pc:sldMasterMk cId="3368593342" sldId="2147483673"/>
            <pc:sldLayoutMk cId="3585267338" sldId="2147483682"/>
          </pc:sldLayoutMkLst>
          <pc:spChg chg="mod">
            <ac:chgData name="Roop Kumar" userId="ec229fc9-1ae5-4424-ad91-f4b472f033de" providerId="ADAL" clId="{EC8654D0-064F-475C-8FDD-38FA1DEB42F1}" dt="2024-01-04T06:43:10.641" v="592" actId="14100"/>
            <ac:spMkLst>
              <pc:docMk/>
              <pc:sldMasterMk cId="3368593342" sldId="2147483673"/>
              <pc:sldLayoutMk cId="3585267338" sldId="2147483682"/>
              <ac:spMk id="7" creationId="{9AD90890-4D6A-4F2E-53F4-43951E4B080B}"/>
            </ac:spMkLst>
          </pc:spChg>
        </pc:sldLayoutChg>
        <pc:sldLayoutChg chg="replTag delTag">
          <pc:chgData name="Roop Kumar" userId="ec229fc9-1ae5-4424-ad91-f4b472f033de" providerId="ADAL" clId="{EC8654D0-064F-475C-8FDD-38FA1DEB42F1}" dt="2024-02-06T09:32:16.854" v="1764"/>
          <pc:sldLayoutMkLst>
            <pc:docMk/>
            <pc:sldMasterMk cId="3368593342" sldId="2147483673"/>
            <pc:sldLayoutMk cId="3577397302" sldId="2147483683"/>
          </pc:sldLayoutMkLst>
        </pc:sldLayoutChg>
        <pc:sldLayoutChg chg="replTag delTag">
          <pc:chgData name="Roop Kumar" userId="ec229fc9-1ae5-4424-ad91-f4b472f033de" providerId="ADAL" clId="{EC8654D0-064F-475C-8FDD-38FA1DEB42F1}" dt="2024-02-06T09:32:18.076" v="1766"/>
          <pc:sldLayoutMkLst>
            <pc:docMk/>
            <pc:sldMasterMk cId="3368593342" sldId="2147483673"/>
            <pc:sldLayoutMk cId="972632109" sldId="2147483684"/>
          </pc:sldLayoutMkLst>
        </pc:sldLayoutChg>
        <pc:sldLayoutChg chg="replTag delTag">
          <pc:chgData name="Roop Kumar" userId="ec229fc9-1ae5-4424-ad91-f4b472f033de" providerId="ADAL" clId="{EC8654D0-064F-475C-8FDD-38FA1DEB42F1}" dt="2024-02-06T09:29:59.168" v="1742"/>
          <pc:sldLayoutMkLst>
            <pc:docMk/>
            <pc:sldMasterMk cId="3368593342" sldId="2147483673"/>
            <pc:sldLayoutMk cId="1585036707" sldId="2147483690"/>
          </pc:sldLayoutMkLst>
        </pc:sldLayoutChg>
        <pc:sldLayoutChg chg="replTag delTag">
          <pc:chgData name="Roop Kumar" userId="ec229fc9-1ae5-4424-ad91-f4b472f033de" providerId="ADAL" clId="{EC8654D0-064F-475C-8FDD-38FA1DEB42F1}" dt="2024-02-06T09:29:42.831" v="1732"/>
          <pc:sldLayoutMkLst>
            <pc:docMk/>
            <pc:sldMasterMk cId="3368593342" sldId="2147483673"/>
            <pc:sldLayoutMk cId="515120827" sldId="2147483691"/>
          </pc:sldLayoutMkLst>
        </pc:sldLayoutChg>
        <pc:sldLayoutChg chg="mod replTag delTag">
          <pc:chgData name="Roop Kumar" userId="ec229fc9-1ae5-4424-ad91-f4b472f033de" providerId="ADAL" clId="{EC8654D0-064F-475C-8FDD-38FA1DEB42F1}" dt="2024-02-06T09:32:55.381" v="1773"/>
          <pc:sldLayoutMkLst>
            <pc:docMk/>
            <pc:sldMasterMk cId="3368593342" sldId="2147483673"/>
            <pc:sldLayoutMk cId="3114373407" sldId="2147483694"/>
          </pc:sldLayoutMkLst>
        </pc:sldLayoutChg>
        <pc:sldLayoutChg chg="replTag delTag">
          <pc:chgData name="Roop Kumar" userId="ec229fc9-1ae5-4424-ad91-f4b472f033de" providerId="ADAL" clId="{EC8654D0-064F-475C-8FDD-38FA1DEB42F1}" dt="2024-01-04T08:08:42.064" v="941"/>
          <pc:sldLayoutMkLst>
            <pc:docMk/>
            <pc:sldMasterMk cId="3368593342" sldId="2147483673"/>
            <pc:sldLayoutMk cId="1564186606" sldId="2147483698"/>
          </pc:sldLayoutMkLst>
        </pc:sldLayoutChg>
        <pc:sldLayoutChg chg="addSp delSp modSp mod replTag delTag">
          <pc:chgData name="Roop Kumar" userId="ec229fc9-1ae5-4424-ad91-f4b472f033de" providerId="ADAL" clId="{EC8654D0-064F-475C-8FDD-38FA1DEB42F1}" dt="2024-01-04T08:08:42.186" v="949"/>
          <pc:sldLayoutMkLst>
            <pc:docMk/>
            <pc:sldMasterMk cId="3368593342" sldId="2147483673"/>
            <pc:sldLayoutMk cId="1439334671" sldId="2147483714"/>
          </pc:sldLayoutMkLst>
          <pc:spChg chg="mod">
            <ac:chgData name="Roop Kumar" userId="ec229fc9-1ae5-4424-ad91-f4b472f033de" providerId="ADAL" clId="{EC8654D0-064F-475C-8FDD-38FA1DEB42F1}" dt="2024-01-03T12:43:01.159" v="35" actId="20577"/>
            <ac:spMkLst>
              <pc:docMk/>
              <pc:sldMasterMk cId="3368593342" sldId="2147483673"/>
              <pc:sldLayoutMk cId="1439334671" sldId="2147483714"/>
              <ac:spMk id="6" creationId="{F62A6668-17E0-45BA-09EF-1D7482790B5A}"/>
            </ac:spMkLst>
          </pc:spChg>
          <pc:spChg chg="del">
            <ac:chgData name="Roop Kumar" userId="ec229fc9-1ae5-4424-ad91-f4b472f033de" providerId="ADAL" clId="{EC8654D0-064F-475C-8FDD-38FA1DEB42F1}" dt="2024-01-03T12:43:23.057" v="38" actId="478"/>
            <ac:spMkLst>
              <pc:docMk/>
              <pc:sldMasterMk cId="3368593342" sldId="2147483673"/>
              <pc:sldLayoutMk cId="1439334671" sldId="2147483714"/>
              <ac:spMk id="7" creationId="{55B9633C-E274-572B-88AD-3AA1FAB3E3B7}"/>
            </ac:spMkLst>
          </pc:spChg>
          <pc:spChg chg="add mod">
            <ac:chgData name="Roop Kumar" userId="ec229fc9-1ae5-4424-ad91-f4b472f033de" providerId="ADAL" clId="{EC8654D0-064F-475C-8FDD-38FA1DEB42F1}" dt="2024-01-03T12:43:23.526" v="39"/>
            <ac:spMkLst>
              <pc:docMk/>
              <pc:sldMasterMk cId="3368593342" sldId="2147483673"/>
              <pc:sldLayoutMk cId="1439334671" sldId="2147483714"/>
              <ac:spMk id="9" creationId="{9C63E671-A107-8DA9-9BB2-E998AC71CA89}"/>
            </ac:spMkLst>
          </pc:spChg>
        </pc:sldLayoutChg>
        <pc:sldLayoutChg chg="addSp delSp modSp mod replTag delTag">
          <pc:chgData name="Roop Kumar" userId="ec229fc9-1ae5-4424-ad91-f4b472f033de" providerId="ADAL" clId="{EC8654D0-064F-475C-8FDD-38FA1DEB42F1}" dt="2024-02-06T09:29:58.205" v="1740"/>
          <pc:sldLayoutMkLst>
            <pc:docMk/>
            <pc:sldMasterMk cId="3368593342" sldId="2147483673"/>
            <pc:sldLayoutMk cId="3084795018" sldId="2147483716"/>
          </pc:sldLayoutMkLst>
          <pc:spChg chg="add del mod ord modVis">
            <ac:chgData name="Roop Kumar" userId="ec229fc9-1ae5-4424-ad91-f4b472f033de" providerId="ADAL" clId="{EC8654D0-064F-475C-8FDD-38FA1DEB42F1}" dt="2024-01-03T13:16:54.231" v="312"/>
            <ac:spMkLst>
              <pc:docMk/>
              <pc:sldMasterMk cId="3368593342" sldId="2147483673"/>
              <pc:sldLayoutMk cId="3084795018" sldId="2147483716"/>
              <ac:spMk id="6" creationId="{965F6D3E-EEA0-953A-817F-609305FE5E0B}"/>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12" creationId="{D2F26E88-6B4C-EC3E-D5EC-5FDABED9486C}"/>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13" creationId="{A427AB11-D66F-ED17-E738-9C29CE0E34B6}"/>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14" creationId="{B7A4D60E-F174-C48E-BE17-76AF531BDE23}"/>
            </ac:spMkLst>
          </pc:spChg>
          <pc:spChg chg="mod modVis">
            <ac:chgData name="Roop Kumar" userId="ec229fc9-1ae5-4424-ad91-f4b472f033de" providerId="ADAL" clId="{EC8654D0-064F-475C-8FDD-38FA1DEB42F1}" dt="2024-01-03T13:05:22.477" v="59" actId="14429"/>
            <ac:spMkLst>
              <pc:docMk/>
              <pc:sldMasterMk cId="3368593342" sldId="2147483673"/>
              <pc:sldLayoutMk cId="3084795018" sldId="2147483716"/>
              <ac:spMk id="16" creationId="{F1031B5D-44EC-EE53-D966-18C5C28FEBB4}"/>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18" creationId="{956BA0C2-6F8D-C5AB-9E8A-BB3E41EF6303}"/>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19" creationId="{34C0A2A7-7FD3-9CDA-8772-2801443E0427}"/>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20" creationId="{43D65EFD-516D-281F-CD35-B3536095DA47}"/>
            </ac:spMkLst>
          </pc:spChg>
          <pc:spChg chg="mod">
            <ac:chgData name="Roop Kumar" userId="ec229fc9-1ae5-4424-ad91-f4b472f033de" providerId="ADAL" clId="{EC8654D0-064F-475C-8FDD-38FA1DEB42F1}" dt="2024-01-03T13:06:35.893" v="75" actId="27803"/>
            <ac:spMkLst>
              <pc:docMk/>
              <pc:sldMasterMk cId="3368593342" sldId="2147483673"/>
              <pc:sldLayoutMk cId="3084795018" sldId="2147483716"/>
              <ac:spMk id="21" creationId="{23D8367F-A774-8514-1B20-A1DFA0AC929E}"/>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3" creationId="{66F3DF21-4B66-E229-A121-34F9E3FB90C6}"/>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4" creationId="{795C3FD0-14E6-2FBF-0085-1C3DB326B728}"/>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5" creationId="{E395C74B-95ED-2F5C-D99F-5D5B94F5E346}"/>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6" creationId="{2B01A8A7-1A2D-D1D7-70D9-20E854BFE8B9}"/>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7" creationId="{6710586E-5853-AC10-BA99-ED40B7A8807A}"/>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8" creationId="{5C1F3B61-4D79-C615-7B5B-84631B19D383}"/>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29" creationId="{2AA064EA-4DB4-2F26-AAEC-39FC8D4FE3C3}"/>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30" creationId="{AEDEC7DD-4163-803A-A6B0-38FA347A73E0}"/>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31" creationId="{42222A22-6A5D-6B54-3740-6D21DFA35717}"/>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32" creationId="{72B53414-1499-C090-5340-27EF123C02BA}"/>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33" creationId="{65B35F94-B008-417B-9BB7-CF6DB29D675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35" creationId="{442AED63-19BB-6040-CE0F-01B5CE30E0A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36" creationId="{DF548AC3-7AF0-1BCA-C1AA-8318137C83A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37" creationId="{3AC0B2EE-FBEE-F3EF-0CA5-8FD2D91638A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38" creationId="{F47D3187-9734-270F-58A8-2F2F6CF6A44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39" creationId="{33F18B3E-EE68-217E-52DB-361718198FC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0" creationId="{CF71AE65-DAEF-E0A1-9308-E4CB0B3F4EF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1" creationId="{B249E357-3144-43B6-2975-79A8333E347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2" creationId="{2AD731B7-C1BD-986A-E7C4-AEC3290088F9}"/>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43" creationId="{0C2FCD32-C425-E9CC-7C3C-44656AE3A65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5" creationId="{CD82F079-9CBE-0254-B72B-B1C9F8CB952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6" creationId="{CC545A47-B395-C4DB-B158-2126DA0B3EC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7" creationId="{5C29FA7A-F4C2-18F8-8006-64DB788DBCB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8" creationId="{19B52870-82B7-B8F3-E550-8D46153BD3D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49" creationId="{2B4B3023-40D0-5115-021B-841A390BF30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0" creationId="{3B7B91C8-9EE9-137F-A929-CC695132A78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1" creationId="{B0CF66BA-4801-B12D-D2E6-59C85783E02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2" creationId="{0FE83D62-A351-41D0-924D-2F245A9ACEB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3" creationId="{06D40EBA-BC63-18AE-4871-C72394D0F39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4" creationId="{F534E9F8-E7E0-86A8-AE14-B28F24EE908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5" creationId="{53FAC398-2432-FE67-3393-5688BF54B2C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6" creationId="{93F098B4-D35C-ACB5-24A0-8F81D00D5D1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7" creationId="{728778DA-D70E-3797-06FF-9451A330152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8" creationId="{E1C7E26E-2E17-7FDA-5427-134C5366CCD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59" creationId="{E694BE8A-02D1-A142-681C-BC513CE1D4B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0" creationId="{385D4EA5-4CAD-98EE-04D5-069659836A3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1" creationId="{C8DC198C-C355-7446-CFF3-0B2267803AA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2" creationId="{5EF6B4A8-7A35-3FC3-7FF8-8B177F062AF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3" creationId="{F76C9DDE-3AFE-E365-D6C1-C992F2A65ED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4" creationId="{9C3703E1-E929-7700-4136-785D59B5BB33}"/>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65" creationId="{8B6824D0-877F-62CA-B3B8-2044D9F34A3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7" creationId="{EB074FBB-5351-49FC-F34D-A213B54A3C1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8" creationId="{18F942A4-B59D-41C3-31B5-F7FF770DD77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69" creationId="{781F4EAD-3809-EC4F-6C24-F10BEA779E1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0" creationId="{71CCA21C-DD30-7AD2-F1B5-81C4C37F512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1" creationId="{6EDDFC32-02B2-BE52-ED2A-A58C628606B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2" creationId="{1DD176A4-CD09-A060-F597-0B7B1B6553D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3" creationId="{D5A2AC7F-EA3C-2114-B1FD-3C5631587FEA}"/>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74" creationId="{BBA6661D-D630-9F6D-112C-0975504A319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6" creationId="{76EC7AF2-2C75-56EF-C3AD-4C26F7CD5C1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7" creationId="{9EBA2644-358E-199C-1578-6D3C01AD72F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8" creationId="{BCC96421-EA0C-AAB2-DFC1-779344AA998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79" creationId="{E886835F-E443-DB8E-4CAA-590ABF8C13B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0" creationId="{FA2032F6-64BB-56EC-0FB5-5BCB11924CDE}"/>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81" creationId="{C743AB80-C7B8-417D-883E-9D379465BD1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3" creationId="{A94E6FE1-F44C-A36B-7925-5CA7CF5A1C3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4" creationId="{F3B8FE62-2AEC-C06A-411B-6F01E84E549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5" creationId="{6D938069-8215-58EF-70CF-5C63BF397EE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6" creationId="{665C5604-8005-8FAE-9E3E-D887935DA9C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7" creationId="{9FE6AC44-68C2-1216-12EA-367F8B61A73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8" creationId="{D5B2F186-73C5-7C76-CCD5-61783A99524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89" creationId="{F50BF568-6F05-A6DF-A694-9448DC072DC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0" creationId="{B24A7B0D-ACDE-F3A7-482C-3262B7E2AEB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1" creationId="{C82031B9-2D28-2F55-BA6E-1471D828348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3" creationId="{81CA5A23-7F3E-7A0D-C70D-B3DA37AEE1C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4" creationId="{3CE260BD-64A3-78B4-9BE5-6B4F0AB0E92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6" creationId="{E31D9CDC-9D54-42FE-7E03-3DBB4C95DD3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7" creationId="{4E2FACA0-E784-414A-7BF5-CE2695A86B2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8" creationId="{8B997879-3452-58C7-118D-1608F0CEB58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99" creationId="{BE649D3E-180B-68F6-FBDF-63059EBE923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0" creationId="{C16B18D5-8985-B1D3-1B5F-ABA7BB248DB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1" creationId="{EAF9EEB8-F730-B0CF-44C4-4C2F2B60CF5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2" creationId="{578E05CE-FD2F-1BA8-55A9-DF22FD8BC08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3" creationId="{5F78F5CE-A729-E8EE-001F-C88C82D1A1D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4" creationId="{F152AF2F-53F0-EA30-2392-EF8792C6032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5" creationId="{4A9251D8-2C7F-7575-C6C1-9B7ED70F295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6" creationId="{B4EE02F9-898D-5754-0F45-E2AEC06213D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7" creationId="{BA382AFB-D487-D14C-D870-ABD0E94C2F8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8" creationId="{27DD3AF0-7D32-1FC1-1877-8681DD49723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09" creationId="{E7CC89C2-7BA4-E03B-4ABA-80B76E867EF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0" creationId="{3DBE05AD-E49B-57B3-9893-067702A8CF5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1" creationId="{8FEDDF02-5A35-AF5D-C0CD-4BB42F3FA1F9}"/>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112" creationId="{7FFBB9F5-077C-E14C-4A53-1AA2EE3F120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4" creationId="{3DDAF43F-2B61-E348-ED9E-7C1D83E8380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5" creationId="{9D0352D0-D792-5BC7-9FB8-665F151D070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6" creationId="{D2496C91-EC04-3C2D-5C77-236C5C8F2D3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7" creationId="{686D11A0-65E3-CC97-1DEA-B46AD94E527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8" creationId="{0660780E-A719-4EFC-2D7B-6D904DE45C9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19" creationId="{9FE49AEB-4C2C-886B-D822-7F30D349B09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0" creationId="{264ADA8E-597A-0D77-2CEF-1D89B1D2BEF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1" creationId="{F5E14C57-CAEC-BEE8-51D7-223EC0EFE32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2" creationId="{6E8F58F3-BFB9-A116-14FF-E678D454B74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3" creationId="{06009045-2358-B340-35E0-EA27EED5B5E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4" creationId="{65FF1755-FA91-C68E-266C-1226FBA4A2A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5" creationId="{C4B46C87-CF48-DC38-C345-0C82D5A986E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7" creationId="{B9ECA67F-69BA-5E43-1F29-878471F2BD0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28" creationId="{8F2CFAA0-E7B9-A8EA-A293-C7EAA5B69E9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0" creationId="{06EF0D42-234B-DB91-5A44-B8355831164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1" creationId="{E4955ACA-166B-7877-7C94-A54E2E2D5E1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2" creationId="{1BD311EE-DE29-62A9-4E4B-33BDDDFF17B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3" creationId="{864F6743-761F-4F10-DA6C-06417C3A921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4" creationId="{8B740692-7C87-0715-C70F-E0C701B6F04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5" creationId="{B9AF6AA6-65E0-C5B7-EB08-12F59C6E7C5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6" creationId="{89E5B880-DA98-89DE-026B-37FE5B022A9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37" creationId="{4F49624B-44D5-5A3B-50EE-6AEAD89DFAA0}"/>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138" creationId="{BE47638E-56D6-A828-8B7B-88D038D30B8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0" creationId="{8DC8FF46-DC69-D87E-AB81-6FDBE293A36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1" creationId="{6CEC0C50-9B1C-F63E-700B-CA4A1F80D0D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2" creationId="{CC5982EE-92D8-C989-AFD7-7BD7E6A4C41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3" creationId="{12A870A1-2134-3284-7BF9-F57476D101B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4" creationId="{81F45CEE-A6F5-E885-D0DA-48B50905581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5" creationId="{60A553BE-A11B-744E-9921-C99A97C4F43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6" creationId="{8982310A-78EB-4C3F-C740-DFA45F0BE16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7" creationId="{A558866E-244A-74C5-1D85-210A7EF40A5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8" creationId="{00A928D2-19BD-4865-8A20-55CD603EBAC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49" creationId="{96F662D6-6637-7FFC-ED89-F7F08A67089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0" creationId="{86349AF7-6A01-32C7-C83E-415BEE384DA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1" creationId="{0E37F0CF-912B-B141-1BF1-25D92EA874A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2" creationId="{46163F78-F076-E2C1-6E87-FDA5B37FE00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3" creationId="{42449581-C7FD-0F64-B1DD-A9EFAEA2F3F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4" creationId="{F26DDD85-EF1A-AA83-D58C-F37C1A3EFE0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5" creationId="{71A22759-EAF3-FBFB-5A7B-E2F4734BE8A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6" creationId="{A36768E3-FB5D-6EEA-A99A-143F6744F98B}"/>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157" creationId="{89A7F762-1DE9-9B0F-746A-C1E485FBC60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59" creationId="{9CCC94C9-F2D3-3D39-56BC-FB001D48975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0" creationId="{76D81FF9-1421-7B85-1C70-147D8F0114E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1" creationId="{C2DB3DA4-2DC4-5CD5-61DC-583255152A8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2" creationId="{ED5B687A-2FC9-DF7B-656C-62B161CE6E2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3" creationId="{927AD0EA-CA1B-038B-C97E-ED83557D91D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4" creationId="{7B766929-F7FC-831E-78DD-7D5930FF0B0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5" creationId="{DC57D446-2A7A-408A-643B-8BD77F3B391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6" creationId="{0785F57B-8BFE-9128-FA05-F0A1253B20D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7" creationId="{5CF48BB8-9BA0-D231-2059-B34AEAD5B33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8" creationId="{1543D0A8-E759-5309-E2C2-C2F6BEA7FDC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69" creationId="{5C3E4999-5D6E-4BF1-9A7D-3AD57AE136E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0" creationId="{6C09E197-64E2-5D79-912D-29674241934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1" creationId="{3C570BDB-FE34-6431-1B36-BBC6E5358C1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2" creationId="{277DD087-3844-E37C-1A37-55FB2A10096F}"/>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173" creationId="{9BA0E340-8370-7F72-3864-D6EF864DEF8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5" creationId="{E4E21157-5DDE-C33A-9C1D-80D865DCF05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6" creationId="{A9970D4D-355E-46A7-5EB6-803E5E82482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7" creationId="{F7CDCDA3-4E7B-3FBF-DE25-9B260956ECF6}"/>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8" creationId="{B959162C-BCB5-10E2-3E1C-0689E5BFF85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79" creationId="{B5AC283C-399A-7A67-3C49-8EBBF6CA73F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0" creationId="{123F9AB3-8EFC-F45B-078E-B6BDBDFBB8B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1" creationId="{4E3ABD33-728D-8960-993F-E85412B2540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2" creationId="{4A6B7EC4-D918-8DB7-4EF5-CD39ABDCAA7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4" creationId="{B2DBE883-4873-2265-AAE4-5FA5D888695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5" creationId="{50CFE8FB-489D-37C1-2ED6-8C99AB56A4E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6" creationId="{56FF75D4-67F9-4796-5B1B-9F41EC5B458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8" creationId="{F1394418-5354-F8C6-585F-55C93A2B58B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89" creationId="{EDD36EED-4B0E-9419-B720-F7E39EBDDE4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0" creationId="{9648EA1C-DA6A-1FBE-E3BC-2A2DF39D090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1" creationId="{9FC99307-42A4-023A-2A2D-982092B2193D}"/>
            </ac:spMkLst>
          </pc:spChg>
          <pc:spChg chg="add del mod topLvl">
            <ac:chgData name="Roop Kumar" userId="ec229fc9-1ae5-4424-ad91-f4b472f033de" providerId="ADAL" clId="{EC8654D0-064F-475C-8FDD-38FA1DEB42F1}" dt="2024-01-03T13:15:20.411" v="279" actId="478"/>
            <ac:spMkLst>
              <pc:docMk/>
              <pc:sldMasterMk cId="3368593342" sldId="2147483673"/>
              <pc:sldLayoutMk cId="3084795018" sldId="2147483716"/>
              <ac:spMk id="192" creationId="{C4B00D5C-7F21-E664-FD00-D8FC7EBFB28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4" creationId="{2974F739-9C5C-1BF6-CE34-DB73C21147E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5" creationId="{B06A3C4E-D2B0-7158-40A9-F0B22FE5522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6" creationId="{A431F3A3-591F-67CD-3738-B4CACADFC20A}"/>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7" creationId="{89882DA1-1A7D-01C2-783F-B5D94DF245F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8" creationId="{019F2896-FA61-08DF-2D4B-F60681C4C80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199" creationId="{E6CD3EEE-C15B-F47B-8765-88591D39E43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0" creationId="{2088B42F-CDF8-CD46-2B4C-6688EE99D90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1" creationId="{E8EEBDB0-C2E9-B467-750D-1FC7B309AD1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2" creationId="{EC2E698C-83D5-AFD5-8B19-BAFDD59B526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4" creationId="{8E54E496-4E42-28DB-B786-B034A48C02B2}"/>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5" creationId="{8B3F2039-006A-E0D3-90F2-4E4D1ABAB18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6" creationId="{19FCDF6A-3B90-004E-AA91-E5043F13B06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7" creationId="{63489423-E79A-21FF-45CA-732D5EB98A8B}"/>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09" creationId="{5091ECA8-FE6D-FBD7-7F83-19BA9466699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0" creationId="{B4AFC496-F3F9-9830-91C1-8B9B3ABC1D2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1" creationId="{1F5074D5-D399-145E-11BA-44260F51178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2" creationId="{E9709095-0F20-DE1A-05FE-33D13F83670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3" creationId="{DB6AEE32-77DA-EDAB-A6D8-C32D09442EB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4" creationId="{EEFA50E3-89D1-C631-0D1B-80843E434F2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5" creationId="{35179AEA-F02C-ED5F-E643-55207A27428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6" creationId="{DFE72883-E840-D61F-9507-EB79417157C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7" creationId="{44593DCC-BDE7-9B2E-5589-2F5C5C66318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8" creationId="{93F75E5A-6AB8-8691-BA99-E39F962B55B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19" creationId="{0105FB86-91BA-8629-AD82-F80B4D940B1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0" creationId="{74E9DC2E-8A21-8D06-1655-75CDB9A611F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1" creationId="{51558486-F21E-D15D-17EE-5D4E9BFFE68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2" creationId="{DB8EE9E3-BF25-9013-391F-F1CF1AFA505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3" creationId="{24FB27EE-35CF-94FA-8531-9CBAF95B342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4" creationId="{34E2E9CF-D3F3-854C-A6DE-085BFD6F729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6" creationId="{75D93801-5FAA-CA81-8159-5DCC484006F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8" creationId="{4544AF25-617E-3442-46D8-11869046893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29" creationId="{069A8652-CD35-6E28-CF07-D1BF1557CF07}"/>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1" creationId="{DAAE9680-083D-8CDD-DFC1-2703EF9F01ED}"/>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2" creationId="{3049D305-B74C-C7C5-0BC9-2C493D2263F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3" creationId="{ED7BE206-CF56-279D-C011-31CC537B704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4" creationId="{386B8382-567D-6B53-264C-E4B40620A750}"/>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6" creationId="{6A45A7DB-E03A-9C04-C01D-365AB947BEA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7" creationId="{4F89F734-927F-518A-0C70-85716F5BA2EC}"/>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8" creationId="{8021EB73-FE17-0C35-F795-71E201F525E9}"/>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39" creationId="{8523498B-07B1-342D-8430-202C05B90764}"/>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1" creationId="{E136AC81-D1CB-ECDD-DBE1-C0C100DCF53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2" creationId="{17074A97-79F9-7CEC-2797-13C5AC02DBE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3" creationId="{3B336901-4930-8F13-61CE-E0E62599CE0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4" creationId="{DEFE350A-7F98-A82F-AA98-ED8ADD96E6F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5" creationId="{D8A63255-1065-68A5-0459-AF325573B68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6" creationId="{BFAFAEE7-9042-242C-B21C-E3CD696B0EDF}"/>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7" creationId="{C40A932D-8FD3-95AA-C1E0-611E79E4C768}"/>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8" creationId="{287D19A6-82C4-5741-363C-CE1B94FA2BF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49" creationId="{693E082B-6289-D8B2-37CF-A4EA7E381361}"/>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50" creationId="{59C2B239-AB21-57A1-E11D-1EB2F192A64E}"/>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51" creationId="{0F6E72AC-6D37-7A44-3843-7741BA9483B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52" creationId="{E19A2586-95C7-D0AD-A9E0-0C121A37EBC5}"/>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53" creationId="{E2179C35-1AFB-53B5-937F-54CDB60BDFA3}"/>
            </ac:spMkLst>
          </pc:spChg>
          <pc:spChg chg="mod">
            <ac:chgData name="Roop Kumar" userId="ec229fc9-1ae5-4424-ad91-f4b472f033de" providerId="ADAL" clId="{EC8654D0-064F-475C-8FDD-38FA1DEB42F1}" dt="2024-01-03T13:07:13.152" v="84" actId="165"/>
            <ac:spMkLst>
              <pc:docMk/>
              <pc:sldMasterMk cId="3368593342" sldId="2147483673"/>
              <pc:sldLayoutMk cId="3084795018" sldId="2147483716"/>
              <ac:spMk id="254" creationId="{E5C4EA5B-FFE9-1651-3770-C6A267F4D86B}"/>
            </ac:spMkLst>
          </pc:spChg>
          <pc:spChg chg="del mod">
            <ac:chgData name="Roop Kumar" userId="ec229fc9-1ae5-4424-ad91-f4b472f033de" providerId="ADAL" clId="{EC8654D0-064F-475C-8FDD-38FA1DEB42F1}" dt="2024-01-03T13:10:13.885" v="238" actId="478"/>
            <ac:spMkLst>
              <pc:docMk/>
              <pc:sldMasterMk cId="3368593342" sldId="2147483673"/>
              <pc:sldLayoutMk cId="3084795018" sldId="2147483716"/>
              <ac:spMk id="255" creationId="{48D34EF9-85EC-F07D-D51A-95AB2EC478AB}"/>
            </ac:spMkLst>
          </pc:spChg>
          <pc:spChg chg="del mod">
            <ac:chgData name="Roop Kumar" userId="ec229fc9-1ae5-4424-ad91-f4b472f033de" providerId="ADAL" clId="{EC8654D0-064F-475C-8FDD-38FA1DEB42F1}" dt="2024-01-03T13:10:11.412" v="237" actId="478"/>
            <ac:spMkLst>
              <pc:docMk/>
              <pc:sldMasterMk cId="3368593342" sldId="2147483673"/>
              <pc:sldLayoutMk cId="3084795018" sldId="2147483716"/>
              <ac:spMk id="256" creationId="{7793740C-C472-CB5B-F4EA-962E80DD70CB}"/>
            </ac:spMkLst>
          </pc:spChg>
          <pc:spChg chg="del mod modVis">
            <ac:chgData name="Roop Kumar" userId="ec229fc9-1ae5-4424-ad91-f4b472f033de" providerId="ADAL" clId="{EC8654D0-064F-475C-8FDD-38FA1DEB42F1}" dt="2024-01-03T13:10:09.022" v="236" actId="478"/>
            <ac:spMkLst>
              <pc:docMk/>
              <pc:sldMasterMk cId="3368593342" sldId="2147483673"/>
              <pc:sldLayoutMk cId="3084795018" sldId="2147483716"/>
              <ac:spMk id="257" creationId="{8959415F-A7B3-4902-4891-7048291127A2}"/>
            </ac:spMkLst>
          </pc:spChg>
          <pc:grpChg chg="del mod">
            <ac:chgData name="Roop Kumar" userId="ec229fc9-1ae5-4424-ad91-f4b472f033de" providerId="ADAL" clId="{EC8654D0-064F-475C-8FDD-38FA1DEB42F1}" dt="2024-01-03T13:06:35.893" v="75" actId="27803"/>
            <ac:grpSpMkLst>
              <pc:docMk/>
              <pc:sldMasterMk cId="3368593342" sldId="2147483673"/>
              <pc:sldLayoutMk cId="3084795018" sldId="2147483716"/>
              <ac:grpSpMk id="9" creationId="{675E2928-41B4-4B60-1A36-9C6A7DD3D9BA}"/>
            </ac:grpSpMkLst>
          </pc:grpChg>
          <pc:grpChg chg="add del mod">
            <ac:chgData name="Roop Kumar" userId="ec229fc9-1ae5-4424-ad91-f4b472f033de" providerId="ADAL" clId="{EC8654D0-064F-475C-8FDD-38FA1DEB42F1}" dt="2024-01-03T13:14:51.202" v="267" actId="478"/>
            <ac:grpSpMkLst>
              <pc:docMk/>
              <pc:sldMasterMk cId="3368593342" sldId="2147483673"/>
              <pc:sldLayoutMk cId="3084795018" sldId="2147483716"/>
              <ac:grpSpMk id="10" creationId="{46625DA6-586F-FCF1-607C-89437D796FFD}"/>
            </ac:grpSpMkLst>
          </pc:grpChg>
          <pc:grpChg chg="del mod">
            <ac:chgData name="Roop Kumar" userId="ec229fc9-1ae5-4424-ad91-f4b472f033de" providerId="ADAL" clId="{EC8654D0-064F-475C-8FDD-38FA1DEB42F1}" dt="2024-01-03T13:07:13.152" v="84" actId="165"/>
            <ac:grpSpMkLst>
              <pc:docMk/>
              <pc:sldMasterMk cId="3368593342" sldId="2147483673"/>
              <pc:sldLayoutMk cId="3084795018" sldId="2147483716"/>
              <ac:grpSpMk id="22" creationId="{3E92091F-4D17-05D9-A8BC-D29B615E5D82}"/>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34" creationId="{58A3BE9B-E6DF-A8AE-2A26-A54D751F77A0}"/>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44" creationId="{B1A6A244-D79E-9622-6A49-14979F1C88E8}"/>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66" creationId="{7FB15482-1053-B366-95C3-D8362A6E94D1}"/>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75" creationId="{C823EF26-1F6B-D34D-EA61-7C3AA1BF1CE1}"/>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82" creationId="{6235FED3-7815-4ABE-C145-23FA3343A44A}"/>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92" creationId="{B1C6809F-7D12-4F23-3605-969ABAF4F851}"/>
            </ac:grpSpMkLst>
          </pc:grpChg>
          <pc:grpChg chg="mod">
            <ac:chgData name="Roop Kumar" userId="ec229fc9-1ae5-4424-ad91-f4b472f033de" providerId="ADAL" clId="{EC8654D0-064F-475C-8FDD-38FA1DEB42F1}" dt="2024-01-03T13:07:13.152" v="84" actId="165"/>
            <ac:grpSpMkLst>
              <pc:docMk/>
              <pc:sldMasterMk cId="3368593342" sldId="2147483673"/>
              <pc:sldLayoutMk cId="3084795018" sldId="2147483716"/>
              <ac:grpSpMk id="95" creationId="{1A9DCF5D-EB0E-A35F-891C-C52A93AE2C0E}"/>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13" creationId="{45DA5FC0-C77C-4CB7-F921-0E185F685505}"/>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26" creationId="{62491F9E-F92F-0E2D-A5BA-3B66E5BEE557}"/>
            </ac:grpSpMkLst>
          </pc:grpChg>
          <pc:grpChg chg="mod">
            <ac:chgData name="Roop Kumar" userId="ec229fc9-1ae5-4424-ad91-f4b472f033de" providerId="ADAL" clId="{EC8654D0-064F-475C-8FDD-38FA1DEB42F1}" dt="2024-01-03T13:07:13.152" v="84" actId="165"/>
            <ac:grpSpMkLst>
              <pc:docMk/>
              <pc:sldMasterMk cId="3368593342" sldId="2147483673"/>
              <pc:sldLayoutMk cId="3084795018" sldId="2147483716"/>
              <ac:grpSpMk id="129" creationId="{06137B22-F9A2-80C8-6451-65EBF94A4CFF}"/>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39" creationId="{689F2F27-0143-E4CD-04AC-14A4DF23E71C}"/>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58" creationId="{5FD7A226-E084-ED1F-0968-69FD00E30006}"/>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74" creationId="{A8A92F0D-29E1-8360-60E8-9420FA142298}"/>
            </ac:grpSpMkLst>
          </pc:grpChg>
          <pc:grpChg chg="mod">
            <ac:chgData name="Roop Kumar" userId="ec229fc9-1ae5-4424-ad91-f4b472f033de" providerId="ADAL" clId="{EC8654D0-064F-475C-8FDD-38FA1DEB42F1}" dt="2024-01-03T13:07:13.152" v="84" actId="165"/>
            <ac:grpSpMkLst>
              <pc:docMk/>
              <pc:sldMasterMk cId="3368593342" sldId="2147483673"/>
              <pc:sldLayoutMk cId="3084795018" sldId="2147483716"/>
              <ac:grpSpMk id="183" creationId="{E8A1180C-7A22-B7F3-0B93-634B4C1230D7}"/>
            </ac:grpSpMkLst>
          </pc:grpChg>
          <pc:grpChg chg="mod">
            <ac:chgData name="Roop Kumar" userId="ec229fc9-1ae5-4424-ad91-f4b472f033de" providerId="ADAL" clId="{EC8654D0-064F-475C-8FDD-38FA1DEB42F1}" dt="2024-01-03T13:07:13.152" v="84" actId="165"/>
            <ac:grpSpMkLst>
              <pc:docMk/>
              <pc:sldMasterMk cId="3368593342" sldId="2147483673"/>
              <pc:sldLayoutMk cId="3084795018" sldId="2147483716"/>
              <ac:grpSpMk id="187" creationId="{BAF8720F-313D-4AA5-E6A4-C71D55D1121B}"/>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193" creationId="{FFF7777B-2DEA-4AA6-614C-ABE6B461B17C}"/>
            </ac:grpSpMkLst>
          </pc:grpChg>
          <pc:grpChg chg="add del mod topLvl">
            <ac:chgData name="Roop Kumar" userId="ec229fc9-1ae5-4424-ad91-f4b472f033de" providerId="ADAL" clId="{EC8654D0-064F-475C-8FDD-38FA1DEB42F1}" dt="2024-01-03T13:15:20.411" v="279" actId="478"/>
            <ac:grpSpMkLst>
              <pc:docMk/>
              <pc:sldMasterMk cId="3368593342" sldId="2147483673"/>
              <pc:sldLayoutMk cId="3084795018" sldId="2147483716"/>
              <ac:grpSpMk id="203" creationId="{8AC2A1A4-64F0-8F9B-1D74-56BADEFF410D}"/>
            </ac:grpSpMkLst>
          </pc:grpChg>
          <pc:grpChg chg="mod">
            <ac:chgData name="Roop Kumar" userId="ec229fc9-1ae5-4424-ad91-f4b472f033de" providerId="ADAL" clId="{EC8654D0-064F-475C-8FDD-38FA1DEB42F1}" dt="2024-01-03T13:07:13.152" v="84" actId="165"/>
            <ac:grpSpMkLst>
              <pc:docMk/>
              <pc:sldMasterMk cId="3368593342" sldId="2147483673"/>
              <pc:sldLayoutMk cId="3084795018" sldId="2147483716"/>
              <ac:grpSpMk id="208" creationId="{19FDE74D-3281-79F0-6A88-2F97D7644368}"/>
            </ac:grpSpMkLst>
          </pc:grpChg>
          <pc:grpChg chg="add del mod topLvl modVis">
            <ac:chgData name="Roop Kumar" userId="ec229fc9-1ae5-4424-ad91-f4b472f033de" providerId="ADAL" clId="{EC8654D0-064F-475C-8FDD-38FA1DEB42F1}" dt="2024-01-03T13:15:20.411" v="279" actId="478"/>
            <ac:grpSpMkLst>
              <pc:docMk/>
              <pc:sldMasterMk cId="3368593342" sldId="2147483673"/>
              <pc:sldLayoutMk cId="3084795018" sldId="2147483716"/>
              <ac:grpSpMk id="225" creationId="{9FB48819-6283-23A1-90E3-CCF7FA2BB4B3}"/>
            </ac:grpSpMkLst>
          </pc:grpChg>
          <pc:grpChg chg="mod modVis">
            <ac:chgData name="Roop Kumar" userId="ec229fc9-1ae5-4424-ad91-f4b472f033de" providerId="ADAL" clId="{EC8654D0-064F-475C-8FDD-38FA1DEB42F1}" dt="2024-01-03T13:10:00.589" v="233" actId="14429"/>
            <ac:grpSpMkLst>
              <pc:docMk/>
              <pc:sldMasterMk cId="3368593342" sldId="2147483673"/>
              <pc:sldLayoutMk cId="3084795018" sldId="2147483716"/>
              <ac:grpSpMk id="227" creationId="{D963040D-CE67-F660-6181-35149C8E1968}"/>
            </ac:grpSpMkLst>
          </pc:grpChg>
          <pc:grpChg chg="mod modVis">
            <ac:chgData name="Roop Kumar" userId="ec229fc9-1ae5-4424-ad91-f4b472f033de" providerId="ADAL" clId="{EC8654D0-064F-475C-8FDD-38FA1DEB42F1}" dt="2024-01-03T13:09:58.653" v="231" actId="14429"/>
            <ac:grpSpMkLst>
              <pc:docMk/>
              <pc:sldMasterMk cId="3368593342" sldId="2147483673"/>
              <pc:sldLayoutMk cId="3084795018" sldId="2147483716"/>
              <ac:grpSpMk id="230" creationId="{3F99E4AD-D181-1EB4-97C9-F163A0799B9E}"/>
            </ac:grpSpMkLst>
          </pc:grpChg>
          <pc:grpChg chg="mod modVis">
            <ac:chgData name="Roop Kumar" userId="ec229fc9-1ae5-4424-ad91-f4b472f033de" providerId="ADAL" clId="{EC8654D0-064F-475C-8FDD-38FA1DEB42F1}" dt="2024-01-03T13:09:56.309" v="229" actId="14429"/>
            <ac:grpSpMkLst>
              <pc:docMk/>
              <pc:sldMasterMk cId="3368593342" sldId="2147483673"/>
              <pc:sldLayoutMk cId="3084795018" sldId="2147483716"/>
              <ac:grpSpMk id="235" creationId="{0CFB4CB6-5C08-CC4F-49F6-9EF5D182AB88}"/>
            </ac:grpSpMkLst>
          </pc:grpChg>
          <pc:grpChg chg="mod modVis">
            <ac:chgData name="Roop Kumar" userId="ec229fc9-1ae5-4424-ad91-f4b472f033de" providerId="ADAL" clId="{EC8654D0-064F-475C-8FDD-38FA1DEB42F1}" dt="2024-01-03T13:09:54.175" v="227" actId="14429"/>
            <ac:grpSpMkLst>
              <pc:docMk/>
              <pc:sldMasterMk cId="3368593342" sldId="2147483673"/>
              <pc:sldLayoutMk cId="3084795018" sldId="2147483716"/>
              <ac:grpSpMk id="240" creationId="{C472D88B-B0EC-906A-F647-FE6C763CECD4}"/>
            </ac:grpSpMkLst>
          </pc:grpChg>
          <pc:grpChg chg="add mod modVis">
            <ac:chgData name="Roop Kumar" userId="ec229fc9-1ae5-4424-ad91-f4b472f033de" providerId="ADAL" clId="{EC8654D0-064F-475C-8FDD-38FA1DEB42F1}" dt="2024-01-03T13:16:56.023" v="314" actId="14429"/>
            <ac:grpSpMkLst>
              <pc:docMk/>
              <pc:sldMasterMk cId="3368593342" sldId="2147483673"/>
              <pc:sldLayoutMk cId="3084795018" sldId="2147483716"/>
              <ac:grpSpMk id="262" creationId="{A3C8821E-D96D-B49B-BCF0-C8C6DC0C2DB5}"/>
            </ac:grpSpMkLst>
          </pc:grpChg>
          <pc:picChg chg="add del mod">
            <ac:chgData name="Roop Kumar" userId="ec229fc9-1ae5-4424-ad91-f4b472f033de" providerId="ADAL" clId="{EC8654D0-064F-475C-8FDD-38FA1DEB42F1}" dt="2024-01-03T13:06:35.893" v="75" actId="27803"/>
            <ac:picMkLst>
              <pc:docMk/>
              <pc:sldMasterMk cId="3368593342" sldId="2147483673"/>
              <pc:sldLayoutMk cId="3084795018" sldId="2147483716"/>
              <ac:picMk id="8" creationId="{F2C0EBA0-623B-F639-A6B6-45D82939AB80}"/>
            </ac:picMkLst>
          </pc:picChg>
          <pc:picChg chg="mod modVis">
            <ac:chgData name="Roop Kumar" userId="ec229fc9-1ae5-4424-ad91-f4b472f033de" providerId="ADAL" clId="{EC8654D0-064F-475C-8FDD-38FA1DEB42F1}" dt="2024-01-03T13:16:54.231" v="312"/>
            <ac:picMkLst>
              <pc:docMk/>
              <pc:sldMasterMk cId="3368593342" sldId="2147483673"/>
              <pc:sldLayoutMk cId="3084795018" sldId="2147483716"/>
              <ac:picMk id="11" creationId="{E0F13474-D445-C18B-EBD4-A9717626552F}"/>
            </ac:picMkLst>
          </pc:picChg>
          <pc:picChg chg="mod modVis">
            <ac:chgData name="Roop Kumar" userId="ec229fc9-1ae5-4424-ad91-f4b472f033de" providerId="ADAL" clId="{EC8654D0-064F-475C-8FDD-38FA1DEB42F1}" dt="2024-01-03T13:16:57.863" v="316" actId="14429"/>
            <ac:picMkLst>
              <pc:docMk/>
              <pc:sldMasterMk cId="3368593342" sldId="2147483673"/>
              <pc:sldLayoutMk cId="3084795018" sldId="2147483716"/>
              <ac:picMk id="15" creationId="{34AB9597-4658-0DD9-18AE-E5E67C5EED67}"/>
            </ac:picMkLst>
          </pc:picChg>
          <pc:picChg chg="add del mod">
            <ac:chgData name="Roop Kumar" userId="ec229fc9-1ae5-4424-ad91-f4b472f033de" providerId="ADAL" clId="{EC8654D0-064F-475C-8FDD-38FA1DEB42F1}" dt="2024-01-03T13:16:04.369" v="293" actId="478"/>
            <ac:picMkLst>
              <pc:docMk/>
              <pc:sldMasterMk cId="3368593342" sldId="2147483673"/>
              <pc:sldLayoutMk cId="3084795018" sldId="2147483716"/>
              <ac:picMk id="259" creationId="{F10053C9-0FC8-14B7-355D-60438FF16F07}"/>
            </ac:picMkLst>
          </pc:picChg>
          <pc:picChg chg="add mod ord modVis">
            <ac:chgData name="Roop Kumar" userId="ec229fc9-1ae5-4424-ad91-f4b472f033de" providerId="ADAL" clId="{EC8654D0-064F-475C-8FDD-38FA1DEB42F1}" dt="2024-01-03T13:16:54.231" v="312"/>
            <ac:picMkLst>
              <pc:docMk/>
              <pc:sldMasterMk cId="3368593342" sldId="2147483673"/>
              <pc:sldLayoutMk cId="3084795018" sldId="2147483716"/>
              <ac:picMk id="261" creationId="{CD92C22A-03D4-A80B-394D-B7D83674F279}"/>
            </ac:picMkLst>
          </pc:picChg>
        </pc:sldLayoutChg>
        <pc:sldLayoutChg chg="replTag delTag">
          <pc:chgData name="Roop Kumar" userId="ec229fc9-1ae5-4424-ad91-f4b472f033de" providerId="ADAL" clId="{EC8654D0-064F-475C-8FDD-38FA1DEB42F1}" dt="2024-01-04T08:08:42.102" v="943"/>
          <pc:sldLayoutMkLst>
            <pc:docMk/>
            <pc:sldMasterMk cId="3368593342" sldId="2147483673"/>
            <pc:sldLayoutMk cId="445580928" sldId="2147483719"/>
          </pc:sldLayoutMkLst>
        </pc:sldLayoutChg>
        <pc:sldLayoutChg chg="mod replTag delTag">
          <pc:chgData name="Roop Kumar" userId="ec229fc9-1ae5-4424-ad91-f4b472f033de" providerId="ADAL" clId="{EC8654D0-064F-475C-8FDD-38FA1DEB42F1}" dt="2024-02-06T09:35:14.199" v="1782"/>
          <pc:sldLayoutMkLst>
            <pc:docMk/>
            <pc:sldMasterMk cId="3368593342" sldId="2147483673"/>
            <pc:sldLayoutMk cId="597160004" sldId="2147483720"/>
          </pc:sldLayoutMkLst>
        </pc:sldLayoutChg>
        <pc:sldLayoutChg chg="mod replTag delTag">
          <pc:chgData name="Roop Kumar" userId="ec229fc9-1ae5-4424-ad91-f4b472f033de" providerId="ADAL" clId="{EC8654D0-064F-475C-8FDD-38FA1DEB42F1}" dt="2024-01-04T08:08:42.353" v="959"/>
          <pc:sldLayoutMkLst>
            <pc:docMk/>
            <pc:sldMasterMk cId="3368593342" sldId="2147483673"/>
            <pc:sldLayoutMk cId="586409092" sldId="2147483721"/>
          </pc:sldLayoutMkLst>
        </pc:sldLayoutChg>
        <pc:sldLayoutChg chg="addSp delSp modSp mod replTag delTag">
          <pc:chgData name="Roop Kumar" userId="ec229fc9-1ae5-4424-ad91-f4b472f033de" providerId="ADAL" clId="{EC8654D0-064F-475C-8FDD-38FA1DEB42F1}" dt="2024-01-04T08:08:42.433" v="963"/>
          <pc:sldLayoutMkLst>
            <pc:docMk/>
            <pc:sldMasterMk cId="3368593342" sldId="2147483673"/>
            <pc:sldLayoutMk cId="4281415480" sldId="2147483722"/>
          </pc:sldLayoutMkLst>
          <pc:spChg chg="del mod">
            <ac:chgData name="Roop Kumar" userId="ec229fc9-1ae5-4424-ad91-f4b472f033de" providerId="ADAL" clId="{EC8654D0-064F-475C-8FDD-38FA1DEB42F1}" dt="2024-01-04T07:51:29.241" v="650" actId="478"/>
            <ac:spMkLst>
              <pc:docMk/>
              <pc:sldMasterMk cId="3368593342" sldId="2147483673"/>
              <pc:sldLayoutMk cId="4281415480" sldId="2147483722"/>
              <ac:spMk id="2" creationId="{84A3C385-51D9-77A0-C786-45B8F8F52791}"/>
            </ac:spMkLst>
          </pc:spChg>
          <pc:spChg chg="del mod">
            <ac:chgData name="Roop Kumar" userId="ec229fc9-1ae5-4424-ad91-f4b472f033de" providerId="ADAL" clId="{EC8654D0-064F-475C-8FDD-38FA1DEB42F1}" dt="2024-01-04T07:52:01.685" v="674" actId="478"/>
            <ac:spMkLst>
              <pc:docMk/>
              <pc:sldMasterMk cId="3368593342" sldId="2147483673"/>
              <pc:sldLayoutMk cId="4281415480" sldId="2147483722"/>
              <ac:spMk id="3" creationId="{5DE4ABA9-9175-D723-63AE-BE7C3D205892}"/>
            </ac:spMkLst>
          </pc:spChg>
          <pc:spChg chg="add del mod">
            <ac:chgData name="Roop Kumar" userId="ec229fc9-1ae5-4424-ad91-f4b472f033de" providerId="ADAL" clId="{EC8654D0-064F-475C-8FDD-38FA1DEB42F1}" dt="2024-01-04T07:51:03.464" v="648" actId="478"/>
            <ac:spMkLst>
              <pc:docMk/>
              <pc:sldMasterMk cId="3368593342" sldId="2147483673"/>
              <pc:sldLayoutMk cId="4281415480" sldId="2147483722"/>
              <ac:spMk id="4" creationId="{53FC6F09-756B-8E09-6A58-65525DADAAAC}"/>
            </ac:spMkLst>
          </pc:spChg>
          <pc:spChg chg="del">
            <ac:chgData name="Roop Kumar" userId="ec229fc9-1ae5-4424-ad91-f4b472f033de" providerId="ADAL" clId="{EC8654D0-064F-475C-8FDD-38FA1DEB42F1}" dt="2024-01-03T12:42:23.425" v="13" actId="478"/>
            <ac:spMkLst>
              <pc:docMk/>
              <pc:sldMasterMk cId="3368593342" sldId="2147483673"/>
              <pc:sldLayoutMk cId="4281415480" sldId="2147483722"/>
              <ac:spMk id="7" creationId="{345FBF37-24DD-3DDC-113B-B0EAA9A68EB9}"/>
            </ac:spMkLst>
          </pc:spChg>
          <pc:spChg chg="add mod">
            <ac:chgData name="Roop Kumar" userId="ec229fc9-1ae5-4424-ad91-f4b472f033de" providerId="ADAL" clId="{EC8654D0-064F-475C-8FDD-38FA1DEB42F1}" dt="2024-01-04T07:51:04.033" v="649"/>
            <ac:spMkLst>
              <pc:docMk/>
              <pc:sldMasterMk cId="3368593342" sldId="2147483673"/>
              <pc:sldLayoutMk cId="4281415480" sldId="2147483722"/>
              <ac:spMk id="7" creationId="{36AC7433-A0B9-CF8D-6542-926B011898FC}"/>
            </ac:spMkLst>
          </pc:spChg>
          <pc:spChg chg="add mod">
            <ac:chgData name="Roop Kumar" userId="ec229fc9-1ae5-4424-ad91-f4b472f033de" providerId="ADAL" clId="{EC8654D0-064F-475C-8FDD-38FA1DEB42F1}" dt="2024-01-04T07:51:57.952" v="671"/>
            <ac:spMkLst>
              <pc:docMk/>
              <pc:sldMasterMk cId="3368593342" sldId="2147483673"/>
              <pc:sldLayoutMk cId="4281415480" sldId="2147483722"/>
              <ac:spMk id="8" creationId="{A1B891B5-D39A-A8AE-5368-28834F7754CD}"/>
            </ac:spMkLst>
          </pc:spChg>
          <pc:spChg chg="mod">
            <ac:chgData name="Roop Kumar" userId="ec229fc9-1ae5-4424-ad91-f4b472f033de" providerId="ADAL" clId="{EC8654D0-064F-475C-8FDD-38FA1DEB42F1}" dt="2024-01-04T07:50:24.367" v="645" actId="20577"/>
            <ac:spMkLst>
              <pc:docMk/>
              <pc:sldMasterMk cId="3368593342" sldId="2147483673"/>
              <pc:sldLayoutMk cId="4281415480" sldId="2147483722"/>
              <ac:spMk id="14" creationId="{1624676D-CFBF-5FA5-2C60-6D2F2B89E397}"/>
            </ac:spMkLst>
          </pc:spChg>
          <pc:picChg chg="mod">
            <ac:chgData name="Roop Kumar" userId="ec229fc9-1ae5-4424-ad91-f4b472f033de" providerId="ADAL" clId="{EC8654D0-064F-475C-8FDD-38FA1DEB42F1}" dt="2024-01-04T07:54:52.259" v="725" actId="1076"/>
            <ac:picMkLst>
              <pc:docMk/>
              <pc:sldMasterMk cId="3368593342" sldId="2147483673"/>
              <pc:sldLayoutMk cId="4281415480" sldId="2147483722"/>
              <ac:picMk id="6" creationId="{CEEC05C0-F10E-39B5-06CE-85B4976855B7}"/>
            </ac:picMkLst>
          </pc:picChg>
        </pc:sldLayoutChg>
        <pc:sldLayoutChg chg="replTag delTag">
          <pc:chgData name="Roop Kumar" userId="ec229fc9-1ae5-4424-ad91-f4b472f033de" providerId="ADAL" clId="{EC8654D0-064F-475C-8FDD-38FA1DEB42F1}" dt="2024-02-06T09:33:09.477" v="1777"/>
          <pc:sldLayoutMkLst>
            <pc:docMk/>
            <pc:sldMasterMk cId="3368593342" sldId="2147483673"/>
            <pc:sldLayoutMk cId="2799609230" sldId="2147483724"/>
          </pc:sldLayoutMkLst>
        </pc:sldLayoutChg>
        <pc:sldLayoutChg chg="replTag delTag">
          <pc:chgData name="Roop Kumar" userId="ec229fc9-1ae5-4424-ad91-f4b472f033de" providerId="ADAL" clId="{EC8654D0-064F-475C-8FDD-38FA1DEB42F1}" dt="2024-01-04T08:08:42.487" v="967"/>
          <pc:sldLayoutMkLst>
            <pc:docMk/>
            <pc:sldMasterMk cId="3368593342" sldId="2147483673"/>
            <pc:sldLayoutMk cId="1024441125" sldId="2147483725"/>
          </pc:sldLayoutMkLst>
        </pc:sldLayoutChg>
        <pc:sldLayoutChg chg="replTag delTag">
          <pc:chgData name="Roop Kumar" userId="ec229fc9-1ae5-4424-ad91-f4b472f033de" providerId="ADAL" clId="{EC8654D0-064F-475C-8FDD-38FA1DEB42F1}" dt="2024-02-06T09:29:05.424" v="1708"/>
          <pc:sldLayoutMkLst>
            <pc:docMk/>
            <pc:sldMasterMk cId="3368593342" sldId="2147483673"/>
            <pc:sldLayoutMk cId="751311052" sldId="2147483726"/>
          </pc:sldLayoutMkLst>
        </pc:sldLayoutChg>
        <pc:sldLayoutChg chg="replTag delTag">
          <pc:chgData name="Roop Kumar" userId="ec229fc9-1ae5-4424-ad91-f4b472f033de" providerId="ADAL" clId="{EC8654D0-064F-475C-8FDD-38FA1DEB42F1}" dt="2024-01-04T08:08:42.286" v="955"/>
          <pc:sldLayoutMkLst>
            <pc:docMk/>
            <pc:sldMasterMk cId="3368593342" sldId="2147483673"/>
            <pc:sldLayoutMk cId="2170202024" sldId="2147483727"/>
          </pc:sldLayoutMkLst>
        </pc:sldLayoutChg>
        <pc:sldLayoutChg chg="replTag delTag">
          <pc:chgData name="Roop Kumar" userId="ec229fc9-1ae5-4424-ad91-f4b472f033de" providerId="ADAL" clId="{EC8654D0-064F-475C-8FDD-38FA1DEB42F1}" dt="2024-02-06T09:29:05.085" v="1706"/>
          <pc:sldLayoutMkLst>
            <pc:docMk/>
            <pc:sldMasterMk cId="3368593342" sldId="2147483673"/>
            <pc:sldLayoutMk cId="3949274327" sldId="2147483729"/>
          </pc:sldLayoutMkLst>
        </pc:sldLayoutChg>
        <pc:sldLayoutChg chg="addSp delSp modSp new mod replTag delTag">
          <pc:chgData name="Roop Kumar" userId="ec229fc9-1ae5-4424-ad91-f4b472f033de" providerId="ADAL" clId="{EC8654D0-064F-475C-8FDD-38FA1DEB42F1}" dt="2024-02-06T09:35:21.219" v="1788"/>
          <pc:sldLayoutMkLst>
            <pc:docMk/>
            <pc:sldMasterMk cId="3368593342" sldId="2147483673"/>
            <pc:sldLayoutMk cId="4108817988" sldId="2147483730"/>
          </pc:sldLayoutMkLst>
          <pc:spChg chg="del">
            <ac:chgData name="Roop Kumar" userId="ec229fc9-1ae5-4424-ad91-f4b472f033de" providerId="ADAL" clId="{EC8654D0-064F-475C-8FDD-38FA1DEB42F1}" dt="2024-01-04T07:54:44.810" v="719" actId="478"/>
            <ac:spMkLst>
              <pc:docMk/>
              <pc:sldMasterMk cId="3368593342" sldId="2147483673"/>
              <pc:sldLayoutMk cId="4108817988" sldId="2147483730"/>
              <ac:spMk id="2" creationId="{86E0330D-52E0-63D3-EEC3-619209E64963}"/>
            </ac:spMkLst>
          </pc:spChg>
          <pc:spChg chg="add mod">
            <ac:chgData name="Roop Kumar" userId="ec229fc9-1ae5-4424-ad91-f4b472f033de" providerId="ADAL" clId="{EC8654D0-064F-475C-8FDD-38FA1DEB42F1}" dt="2024-01-04T07:55:18.370" v="733" actId="20577"/>
            <ac:spMkLst>
              <pc:docMk/>
              <pc:sldMasterMk cId="3368593342" sldId="2147483673"/>
              <pc:sldLayoutMk cId="4108817988" sldId="2147483730"/>
              <ac:spMk id="4" creationId="{9D11E7EC-EA15-7F5D-6238-471BB67E76EE}"/>
            </ac:spMkLst>
          </pc:spChg>
          <pc:spChg chg="add del mod">
            <ac:chgData name="Roop Kumar" userId="ec229fc9-1ae5-4424-ad91-f4b472f033de" providerId="ADAL" clId="{EC8654D0-064F-475C-8FDD-38FA1DEB42F1}" dt="2024-01-04T07:56:02.771" v="741" actId="478"/>
            <ac:spMkLst>
              <pc:docMk/>
              <pc:sldMasterMk cId="3368593342" sldId="2147483673"/>
              <pc:sldLayoutMk cId="4108817988" sldId="2147483730"/>
              <ac:spMk id="5" creationId="{DE2EEFB4-10A3-7565-9A4D-3B2F656FB040}"/>
            </ac:spMkLst>
          </pc:spChg>
          <pc:spChg chg="add mod">
            <ac:chgData name="Roop Kumar" userId="ec229fc9-1ae5-4424-ad91-f4b472f033de" providerId="ADAL" clId="{EC8654D0-064F-475C-8FDD-38FA1DEB42F1}" dt="2024-01-04T07:55:48.223" v="740"/>
            <ac:spMkLst>
              <pc:docMk/>
              <pc:sldMasterMk cId="3368593342" sldId="2147483673"/>
              <pc:sldLayoutMk cId="4108817988" sldId="2147483730"/>
              <ac:spMk id="6" creationId="{3BDD2EF5-A16A-AD35-8DED-B4BBED307539}"/>
            </ac:spMkLst>
          </pc:spChg>
          <pc:spChg chg="add mod modVis">
            <ac:chgData name="Roop Kumar" userId="ec229fc9-1ae5-4424-ad91-f4b472f033de" providerId="ADAL" clId="{EC8654D0-064F-475C-8FDD-38FA1DEB42F1}" dt="2024-01-04T07:58:04.825" v="789" actId="1036"/>
            <ac:spMkLst>
              <pc:docMk/>
              <pc:sldMasterMk cId="3368593342" sldId="2147483673"/>
              <pc:sldLayoutMk cId="4108817988" sldId="2147483730"/>
              <ac:spMk id="7" creationId="{347C0A1C-0A3D-4AD2-D623-D9134DFD230D}"/>
            </ac:spMkLst>
          </pc:spChg>
          <pc:spChg chg="add del mod modVis">
            <ac:chgData name="Roop Kumar" userId="ec229fc9-1ae5-4424-ad91-f4b472f033de" providerId="ADAL" clId="{EC8654D0-064F-475C-8FDD-38FA1DEB42F1}" dt="2024-01-04T07:58:06.914" v="791" actId="478"/>
            <ac:spMkLst>
              <pc:docMk/>
              <pc:sldMasterMk cId="3368593342" sldId="2147483673"/>
              <pc:sldLayoutMk cId="4108817988" sldId="2147483730"/>
              <ac:spMk id="8" creationId="{03F2DF49-3433-26F5-2C11-E99954067D88}"/>
            </ac:spMkLst>
          </pc:spChg>
          <pc:picChg chg="add mod">
            <ac:chgData name="Roop Kumar" userId="ec229fc9-1ae5-4424-ad91-f4b472f033de" providerId="ADAL" clId="{EC8654D0-064F-475C-8FDD-38FA1DEB42F1}" dt="2024-01-04T07:54:58.919" v="728"/>
            <ac:picMkLst>
              <pc:docMk/>
              <pc:sldMasterMk cId="3368593342" sldId="2147483673"/>
              <pc:sldLayoutMk cId="4108817988" sldId="2147483730"/>
              <ac:picMk id="3" creationId="{493A75A0-B4B5-A02E-EF0C-649435807510}"/>
            </ac:picMkLst>
          </pc:picChg>
        </pc:sldLayoutChg>
        <pc:sldLayoutChg chg="replTag delTag">
          <pc:chgData name="Roop Kumar" userId="ec229fc9-1ae5-4424-ad91-f4b472f033de" providerId="ADAL" clId="{EC8654D0-064F-475C-8FDD-38FA1DEB42F1}" dt="2024-02-06T09:35:41.853" v="1792"/>
          <pc:sldLayoutMkLst>
            <pc:docMk/>
            <pc:sldMasterMk cId="3368593342" sldId="2147483673"/>
            <pc:sldLayoutMk cId="3418561499" sldId="2147483733"/>
          </pc:sldLayoutMkLst>
        </pc:sldLayoutChg>
        <pc:sldLayoutChg chg="modSp mod replTag delTag">
          <pc:chgData name="Roop Kumar" userId="ec229fc9-1ae5-4424-ad91-f4b472f033de" providerId="ADAL" clId="{EC8654D0-064F-475C-8FDD-38FA1DEB42F1}" dt="2024-02-06T09:31:34.670" v="1758"/>
          <pc:sldLayoutMkLst>
            <pc:docMk/>
            <pc:sldMasterMk cId="3368593342" sldId="2147483673"/>
            <pc:sldLayoutMk cId="3468844079" sldId="2147483734"/>
          </pc:sldLayoutMkLst>
          <pc:picChg chg="mod modCrop">
            <ac:chgData name="Roop Kumar" userId="ec229fc9-1ae5-4424-ad91-f4b472f033de" providerId="ADAL" clId="{EC8654D0-064F-475C-8FDD-38FA1DEB42F1}" dt="2024-01-17T09:28:34.989" v="1339" actId="732"/>
            <ac:picMkLst>
              <pc:docMk/>
              <pc:sldMasterMk cId="3368593342" sldId="2147483673"/>
              <pc:sldLayoutMk cId="3468844079" sldId="2147483734"/>
              <ac:picMk id="7" creationId="{C3EEAF1C-1EDD-DA79-A716-C14AD2137967}"/>
            </ac:picMkLst>
          </pc:picChg>
        </pc:sldLayoutChg>
        <pc:sldLayoutChg chg="modSp mod replTag delTag">
          <pc:chgData name="Roop Kumar" userId="ec229fc9-1ae5-4424-ad91-f4b472f033de" providerId="ADAL" clId="{EC8654D0-064F-475C-8FDD-38FA1DEB42F1}" dt="2024-02-06T09:45:59.459" v="1867" actId="14100"/>
          <pc:sldLayoutMkLst>
            <pc:docMk/>
            <pc:sldMasterMk cId="3368593342" sldId="2147483673"/>
            <pc:sldLayoutMk cId="590881920" sldId="2147483735"/>
          </pc:sldLayoutMkLst>
          <pc:spChg chg="mod">
            <ac:chgData name="Roop Kumar" userId="ec229fc9-1ae5-4424-ad91-f4b472f033de" providerId="ADAL" clId="{EC8654D0-064F-475C-8FDD-38FA1DEB42F1}" dt="2024-02-06T09:45:59.459" v="1867" actId="14100"/>
            <ac:spMkLst>
              <pc:docMk/>
              <pc:sldMasterMk cId="3368593342" sldId="2147483673"/>
              <pc:sldLayoutMk cId="590881920" sldId="2147483735"/>
              <ac:spMk id="7" creationId="{E800E953-2F91-EE49-61CC-4E1B4968EAD6}"/>
            </ac:spMkLst>
          </pc:spChg>
        </pc:sldLayoutChg>
        <pc:sldLayoutChg chg="replTag delTag">
          <pc:chgData name="Roop Kumar" userId="ec229fc9-1ae5-4424-ad91-f4b472f033de" providerId="ADAL" clId="{EC8654D0-064F-475C-8FDD-38FA1DEB42F1}" dt="2024-02-06T09:29:19.974" v="1722"/>
          <pc:sldLayoutMkLst>
            <pc:docMk/>
            <pc:sldMasterMk cId="3368593342" sldId="2147483673"/>
            <pc:sldLayoutMk cId="189336738" sldId="2147483736"/>
          </pc:sldLayoutMkLst>
        </pc:sldLayoutChg>
        <pc:sldLayoutChg chg="replTag delTag">
          <pc:chgData name="Roop Kumar" userId="ec229fc9-1ae5-4424-ad91-f4b472f033de" providerId="ADAL" clId="{EC8654D0-064F-475C-8FDD-38FA1DEB42F1}" dt="2024-02-06T09:32:20.857" v="1768"/>
          <pc:sldLayoutMkLst>
            <pc:docMk/>
            <pc:sldMasterMk cId="3368593342" sldId="2147483673"/>
            <pc:sldLayoutMk cId="3150942018" sldId="2147483737"/>
          </pc:sldLayoutMkLst>
        </pc:sldLayoutChg>
      </pc:sldMasterChg>
    </pc:docChg>
  </pc:docChgLst>
  <pc:docChgLst>
    <pc:chgData name="Pooja HK" userId="3cc65448-31aa-46d7-ad90-6bac825c0ee2" providerId="ADAL" clId="{A45D2E25-9D36-4438-99AD-FE074EFCAEDB}"/>
    <pc:docChg chg="custSel modSld">
      <pc:chgData name="Pooja HK" userId="3cc65448-31aa-46d7-ad90-6bac825c0ee2" providerId="ADAL" clId="{A45D2E25-9D36-4438-99AD-FE074EFCAEDB}" dt="2024-05-13T06:26:04.089" v="23" actId="20577"/>
      <pc:docMkLst>
        <pc:docMk/>
      </pc:docMkLst>
      <pc:sldChg chg="modSp mod">
        <pc:chgData name="Pooja HK" userId="3cc65448-31aa-46d7-ad90-6bac825c0ee2" providerId="ADAL" clId="{A45D2E25-9D36-4438-99AD-FE074EFCAEDB}" dt="2024-05-13T06:19:30.222" v="14" actId="20577"/>
        <pc:sldMkLst>
          <pc:docMk/>
          <pc:sldMk cId="2323244976" sldId="409"/>
        </pc:sldMkLst>
        <pc:spChg chg="mod">
          <ac:chgData name="Pooja HK" userId="3cc65448-31aa-46d7-ad90-6bac825c0ee2" providerId="ADAL" clId="{A45D2E25-9D36-4438-99AD-FE074EFCAEDB}" dt="2024-05-13T06:19:30.222" v="14" actId="20577"/>
          <ac:spMkLst>
            <pc:docMk/>
            <pc:sldMk cId="2323244976" sldId="409"/>
            <ac:spMk id="5" creationId="{F34C3DEC-30F4-F43E-5438-F4B8AE6D1AB3}"/>
          </ac:spMkLst>
        </pc:spChg>
      </pc:sldChg>
      <pc:sldChg chg="modSp mod">
        <pc:chgData name="Pooja HK" userId="3cc65448-31aa-46d7-ad90-6bac825c0ee2" providerId="ADAL" clId="{A45D2E25-9D36-4438-99AD-FE074EFCAEDB}" dt="2024-05-13T06:26:04.089" v="23" actId="20577"/>
        <pc:sldMkLst>
          <pc:docMk/>
          <pc:sldMk cId="337170891" sldId="432"/>
        </pc:sldMkLst>
        <pc:spChg chg="mod">
          <ac:chgData name="Pooja HK" userId="3cc65448-31aa-46d7-ad90-6bac825c0ee2" providerId="ADAL" clId="{A45D2E25-9D36-4438-99AD-FE074EFCAEDB}" dt="2024-05-13T06:26:04.089" v="23" actId="20577"/>
          <ac:spMkLst>
            <pc:docMk/>
            <pc:sldMk cId="337170891" sldId="432"/>
            <ac:spMk id="2" creationId="{62BAA0D3-B498-27C8-B59B-52E5768DC61F}"/>
          </ac:spMkLst>
        </pc:spChg>
      </pc:sldChg>
    </pc:docChg>
  </pc:docChgLst>
  <pc:docChgLst>
    <pc:chgData name="Rashmita Sarkar" userId="0ed1cceb-4df1-454c-99e5-4c56089bec8c" providerId="ADAL" clId="{5C02872C-007D-40DE-B071-CD2AD136C8E0}"/>
    <pc:docChg chg="undo custSel modSld">
      <pc:chgData name="Rashmita Sarkar" userId="0ed1cceb-4df1-454c-99e5-4c56089bec8c" providerId="ADAL" clId="{5C02872C-007D-40DE-B071-CD2AD136C8E0}" dt="2024-04-30T06:54:04.513" v="65"/>
      <pc:docMkLst>
        <pc:docMk/>
      </pc:docMkLst>
      <pc:sldChg chg="delSp modSp mod modCm">
        <pc:chgData name="Rashmita Sarkar" userId="0ed1cceb-4df1-454c-99e5-4c56089bec8c" providerId="ADAL" clId="{5C02872C-007D-40DE-B071-CD2AD136C8E0}" dt="2024-04-29T08:12:02.332" v="40"/>
        <pc:sldMkLst>
          <pc:docMk/>
          <pc:sldMk cId="575588590" sldId="399"/>
        </pc:sldMkLst>
        <pc:spChg chg="mod topLvl">
          <ac:chgData name="Rashmita Sarkar" userId="0ed1cceb-4df1-454c-99e5-4c56089bec8c" providerId="ADAL" clId="{5C02872C-007D-40DE-B071-CD2AD136C8E0}" dt="2024-04-29T08:10:19.939" v="36" actId="165"/>
          <ac:spMkLst>
            <pc:docMk/>
            <pc:sldMk cId="575588590" sldId="399"/>
            <ac:spMk id="7" creationId="{F947B156-1930-BC37-8BE8-54E64DA3F151}"/>
          </ac:spMkLst>
        </pc:spChg>
        <pc:spChg chg="mod topLvl">
          <ac:chgData name="Rashmita Sarkar" userId="0ed1cceb-4df1-454c-99e5-4c56089bec8c" providerId="ADAL" clId="{5C02872C-007D-40DE-B071-CD2AD136C8E0}" dt="2024-04-29T08:10:19.939" v="36" actId="165"/>
          <ac:spMkLst>
            <pc:docMk/>
            <pc:sldMk cId="575588590" sldId="399"/>
            <ac:spMk id="8" creationId="{DE7BDB5E-858F-3AB7-FB9D-20C031B5F541}"/>
          </ac:spMkLst>
        </pc:spChg>
        <pc:spChg chg="mod topLvl">
          <ac:chgData name="Rashmita Sarkar" userId="0ed1cceb-4df1-454c-99e5-4c56089bec8c" providerId="ADAL" clId="{5C02872C-007D-40DE-B071-CD2AD136C8E0}" dt="2024-04-29T08:10:19.939" v="36" actId="165"/>
          <ac:spMkLst>
            <pc:docMk/>
            <pc:sldMk cId="575588590" sldId="399"/>
            <ac:spMk id="9" creationId="{17C7306C-69B9-DBD8-02BC-9A2859C9BBBB}"/>
          </ac:spMkLst>
        </pc:spChg>
        <pc:spChg chg="mod topLvl">
          <ac:chgData name="Rashmita Sarkar" userId="0ed1cceb-4df1-454c-99e5-4c56089bec8c" providerId="ADAL" clId="{5C02872C-007D-40DE-B071-CD2AD136C8E0}" dt="2024-04-29T08:10:30.362" v="38" actId="207"/>
          <ac:spMkLst>
            <pc:docMk/>
            <pc:sldMk cId="575588590" sldId="399"/>
            <ac:spMk id="10" creationId="{79183A4B-5B79-3FF4-DB0D-BF96CA461FC3}"/>
          </ac:spMkLst>
        </pc:spChg>
        <pc:spChg chg="mod topLvl">
          <ac:chgData name="Rashmita Sarkar" userId="0ed1cceb-4df1-454c-99e5-4c56089bec8c" providerId="ADAL" clId="{5C02872C-007D-40DE-B071-CD2AD136C8E0}" dt="2024-04-29T08:10:19.939" v="36" actId="165"/>
          <ac:spMkLst>
            <pc:docMk/>
            <pc:sldMk cId="575588590" sldId="399"/>
            <ac:spMk id="14" creationId="{EED4337C-BB2F-CD2E-56CE-1BA5EA0637FD}"/>
          </ac:spMkLst>
        </pc:spChg>
        <pc:spChg chg="mod topLvl">
          <ac:chgData name="Rashmita Sarkar" userId="0ed1cceb-4df1-454c-99e5-4c56089bec8c" providerId="ADAL" clId="{5C02872C-007D-40DE-B071-CD2AD136C8E0}" dt="2024-04-29T08:10:19.939" v="36" actId="165"/>
          <ac:spMkLst>
            <pc:docMk/>
            <pc:sldMk cId="575588590" sldId="399"/>
            <ac:spMk id="15" creationId="{85DC9F5A-E565-DE3F-61E9-76588D4045BA}"/>
          </ac:spMkLst>
        </pc:spChg>
        <pc:spChg chg="mod topLvl">
          <ac:chgData name="Rashmita Sarkar" userId="0ed1cceb-4df1-454c-99e5-4c56089bec8c" providerId="ADAL" clId="{5C02872C-007D-40DE-B071-CD2AD136C8E0}" dt="2024-04-29T08:10:19.939" v="36" actId="165"/>
          <ac:spMkLst>
            <pc:docMk/>
            <pc:sldMk cId="575588590" sldId="399"/>
            <ac:spMk id="16" creationId="{53A187C0-1D60-5C30-C070-B2B8A6F8D2C3}"/>
          </ac:spMkLst>
        </pc:spChg>
        <pc:spChg chg="mod topLvl">
          <ac:chgData name="Rashmita Sarkar" userId="0ed1cceb-4df1-454c-99e5-4c56089bec8c" providerId="ADAL" clId="{5C02872C-007D-40DE-B071-CD2AD136C8E0}" dt="2024-04-29T08:10:19.939" v="36" actId="165"/>
          <ac:spMkLst>
            <pc:docMk/>
            <pc:sldMk cId="575588590" sldId="399"/>
            <ac:spMk id="17" creationId="{78339B7C-FE0C-40C4-7E99-2D3F707D3AD6}"/>
          </ac:spMkLst>
        </pc:spChg>
        <pc:spChg chg="mod topLvl">
          <ac:chgData name="Rashmita Sarkar" userId="0ed1cceb-4df1-454c-99e5-4c56089bec8c" providerId="ADAL" clId="{5C02872C-007D-40DE-B071-CD2AD136C8E0}" dt="2024-04-29T08:10:19.939" v="36" actId="165"/>
          <ac:spMkLst>
            <pc:docMk/>
            <pc:sldMk cId="575588590" sldId="399"/>
            <ac:spMk id="22" creationId="{971C5206-2F6E-5EC4-770C-989D575D402F}"/>
          </ac:spMkLst>
        </pc:spChg>
        <pc:spChg chg="mod topLvl">
          <ac:chgData name="Rashmita Sarkar" userId="0ed1cceb-4df1-454c-99e5-4c56089bec8c" providerId="ADAL" clId="{5C02872C-007D-40DE-B071-CD2AD136C8E0}" dt="2024-04-29T08:10:19.939" v="36" actId="165"/>
          <ac:spMkLst>
            <pc:docMk/>
            <pc:sldMk cId="575588590" sldId="399"/>
            <ac:spMk id="23" creationId="{40BD937D-285F-05AF-1C57-98CA66A96940}"/>
          </ac:spMkLst>
        </pc:spChg>
        <pc:spChg chg="mod topLvl">
          <ac:chgData name="Rashmita Sarkar" userId="0ed1cceb-4df1-454c-99e5-4c56089bec8c" providerId="ADAL" clId="{5C02872C-007D-40DE-B071-CD2AD136C8E0}" dt="2024-04-29T08:10:19.939" v="36" actId="165"/>
          <ac:spMkLst>
            <pc:docMk/>
            <pc:sldMk cId="575588590" sldId="399"/>
            <ac:spMk id="24" creationId="{56E82B9E-9F1B-9979-1188-A6F4DA3A0B71}"/>
          </ac:spMkLst>
        </pc:spChg>
        <pc:spChg chg="mod topLvl">
          <ac:chgData name="Rashmita Sarkar" userId="0ed1cceb-4df1-454c-99e5-4c56089bec8c" providerId="ADAL" clId="{5C02872C-007D-40DE-B071-CD2AD136C8E0}" dt="2024-04-29T08:10:19.939" v="36" actId="165"/>
          <ac:spMkLst>
            <pc:docMk/>
            <pc:sldMk cId="575588590" sldId="399"/>
            <ac:spMk id="25" creationId="{494D0BF2-CBE8-FF31-51BE-254678F32AF7}"/>
          </ac:spMkLst>
        </pc:spChg>
        <pc:spChg chg="mod topLvl">
          <ac:chgData name="Rashmita Sarkar" userId="0ed1cceb-4df1-454c-99e5-4c56089bec8c" providerId="ADAL" clId="{5C02872C-007D-40DE-B071-CD2AD136C8E0}" dt="2024-04-29T08:10:19.939" v="36" actId="165"/>
          <ac:spMkLst>
            <pc:docMk/>
            <pc:sldMk cId="575588590" sldId="399"/>
            <ac:spMk id="27" creationId="{7D6603FB-5512-F361-91DB-95839927A59E}"/>
          </ac:spMkLst>
        </pc:spChg>
        <pc:spChg chg="mod">
          <ac:chgData name="Rashmita Sarkar" userId="0ed1cceb-4df1-454c-99e5-4c56089bec8c" providerId="ADAL" clId="{5C02872C-007D-40DE-B071-CD2AD136C8E0}" dt="2024-04-29T08:10:19.939" v="36" actId="165"/>
          <ac:spMkLst>
            <pc:docMk/>
            <pc:sldMk cId="575588590" sldId="399"/>
            <ac:spMk id="29" creationId="{5369BD49-B4FD-A2FB-FFEB-4872ED62A731}"/>
          </ac:spMkLst>
        </pc:spChg>
        <pc:spChg chg="mod">
          <ac:chgData name="Rashmita Sarkar" userId="0ed1cceb-4df1-454c-99e5-4c56089bec8c" providerId="ADAL" clId="{5C02872C-007D-40DE-B071-CD2AD136C8E0}" dt="2024-04-29T08:10:19.939" v="36" actId="165"/>
          <ac:spMkLst>
            <pc:docMk/>
            <pc:sldMk cId="575588590" sldId="399"/>
            <ac:spMk id="30" creationId="{21796E9D-1DFB-AF80-0E29-7446AB5D6B25}"/>
          </ac:spMkLst>
        </pc:spChg>
        <pc:grpChg chg="mod topLvl">
          <ac:chgData name="Rashmita Sarkar" userId="0ed1cceb-4df1-454c-99e5-4c56089bec8c" providerId="ADAL" clId="{5C02872C-007D-40DE-B071-CD2AD136C8E0}" dt="2024-04-29T08:10:19.939" v="36" actId="165"/>
          <ac:grpSpMkLst>
            <pc:docMk/>
            <pc:sldMk cId="575588590" sldId="399"/>
            <ac:grpSpMk id="6" creationId="{4BE8BF82-A458-354B-C873-50571290B798}"/>
          </ac:grpSpMkLst>
        </pc:grpChg>
        <pc:grpChg chg="del mod">
          <ac:chgData name="Rashmita Sarkar" userId="0ed1cceb-4df1-454c-99e5-4c56089bec8c" providerId="ADAL" clId="{5C02872C-007D-40DE-B071-CD2AD136C8E0}" dt="2024-04-29T08:10:19.939" v="36" actId="165"/>
          <ac:grpSpMkLst>
            <pc:docMk/>
            <pc:sldMk cId="575588590" sldId="399"/>
            <ac:grpSpMk id="40" creationId="{50D3EB53-DF72-C8FF-0F72-4022B8381C4A}"/>
          </ac:grpSpMkLst>
        </pc:grpChg>
        <pc:picChg chg="mod topLvl">
          <ac:chgData name="Rashmita Sarkar" userId="0ed1cceb-4df1-454c-99e5-4c56089bec8c" providerId="ADAL" clId="{5C02872C-007D-40DE-B071-CD2AD136C8E0}" dt="2024-04-29T08:10:44.473" v="39"/>
          <ac:picMkLst>
            <pc:docMk/>
            <pc:sldMk cId="575588590" sldId="399"/>
            <ac:picMk id="26" creationId="{C8ABB0BF-A375-56FE-B590-94BFB16DC4CD}"/>
          </ac:picMkLst>
        </pc:picChg>
        <pc:cxnChg chg="mod topLvl">
          <ac:chgData name="Rashmita Sarkar" userId="0ed1cceb-4df1-454c-99e5-4c56089bec8c" providerId="ADAL" clId="{5C02872C-007D-40DE-B071-CD2AD136C8E0}" dt="2024-04-29T08:10:19.939" v="36" actId="165"/>
          <ac:cxnSpMkLst>
            <pc:docMk/>
            <pc:sldMk cId="575588590" sldId="399"/>
            <ac:cxnSpMk id="11" creationId="{757EA22F-6F43-6833-9093-3BD7FF6D77B6}"/>
          </ac:cxnSpMkLst>
        </pc:cxnChg>
        <pc:cxnChg chg="mod topLvl">
          <ac:chgData name="Rashmita Sarkar" userId="0ed1cceb-4df1-454c-99e5-4c56089bec8c" providerId="ADAL" clId="{5C02872C-007D-40DE-B071-CD2AD136C8E0}" dt="2024-04-29T08:10:19.939" v="36" actId="165"/>
          <ac:cxnSpMkLst>
            <pc:docMk/>
            <pc:sldMk cId="575588590" sldId="399"/>
            <ac:cxnSpMk id="12" creationId="{A5849526-3C8A-23BD-D999-7073A902F0A8}"/>
          </ac:cxnSpMkLst>
        </pc:cxnChg>
        <pc:cxnChg chg="mod topLvl">
          <ac:chgData name="Rashmita Sarkar" userId="0ed1cceb-4df1-454c-99e5-4c56089bec8c" providerId="ADAL" clId="{5C02872C-007D-40DE-B071-CD2AD136C8E0}" dt="2024-04-29T08:10:19.939" v="36" actId="165"/>
          <ac:cxnSpMkLst>
            <pc:docMk/>
            <pc:sldMk cId="575588590" sldId="399"/>
            <ac:cxnSpMk id="13" creationId="{FF9CB58F-5C34-3C6C-14F0-E2B202D64458}"/>
          </ac:cxnSpMkLst>
        </pc:cxnChg>
        <pc:cxnChg chg="mod topLvl">
          <ac:chgData name="Rashmita Sarkar" userId="0ed1cceb-4df1-454c-99e5-4c56089bec8c" providerId="ADAL" clId="{5C02872C-007D-40DE-B071-CD2AD136C8E0}" dt="2024-04-29T08:10:19.939" v="36" actId="165"/>
          <ac:cxnSpMkLst>
            <pc:docMk/>
            <pc:sldMk cId="575588590" sldId="399"/>
            <ac:cxnSpMk id="18" creationId="{B52B3279-E1E8-0E47-E7C5-01E375C2C77A}"/>
          </ac:cxnSpMkLst>
        </pc:cxnChg>
        <pc:cxnChg chg="mod topLvl">
          <ac:chgData name="Rashmita Sarkar" userId="0ed1cceb-4df1-454c-99e5-4c56089bec8c" providerId="ADAL" clId="{5C02872C-007D-40DE-B071-CD2AD136C8E0}" dt="2024-04-29T08:10:19.939" v="36" actId="165"/>
          <ac:cxnSpMkLst>
            <pc:docMk/>
            <pc:sldMk cId="575588590" sldId="399"/>
            <ac:cxnSpMk id="19" creationId="{0E2AD0EA-064C-00F4-5EC5-175CAA3A5CAF}"/>
          </ac:cxnSpMkLst>
        </pc:cxnChg>
        <pc:cxnChg chg="mod topLvl">
          <ac:chgData name="Rashmita Sarkar" userId="0ed1cceb-4df1-454c-99e5-4c56089bec8c" providerId="ADAL" clId="{5C02872C-007D-40DE-B071-CD2AD136C8E0}" dt="2024-04-29T08:10:19.939" v="36" actId="165"/>
          <ac:cxnSpMkLst>
            <pc:docMk/>
            <pc:sldMk cId="575588590" sldId="399"/>
            <ac:cxnSpMk id="20" creationId="{B3FE6AE3-2E1F-40F0-A324-96F14363E8FE}"/>
          </ac:cxnSpMkLst>
        </pc:cxnChg>
        <pc:cxnChg chg="mod topLvl">
          <ac:chgData name="Rashmita Sarkar" userId="0ed1cceb-4df1-454c-99e5-4c56089bec8c" providerId="ADAL" clId="{5C02872C-007D-40DE-B071-CD2AD136C8E0}" dt="2024-04-29T08:10:19.939" v="36" actId="165"/>
          <ac:cxnSpMkLst>
            <pc:docMk/>
            <pc:sldMk cId="575588590" sldId="399"/>
            <ac:cxnSpMk id="21" creationId="{AFCC7D67-5A8B-58F7-6F7F-8DF2E97AB888}"/>
          </ac:cxnSpMkLst>
        </pc:cxnChg>
        <pc:cxnChg chg="mod topLvl">
          <ac:chgData name="Rashmita Sarkar" userId="0ed1cceb-4df1-454c-99e5-4c56089bec8c" providerId="ADAL" clId="{5C02872C-007D-40DE-B071-CD2AD136C8E0}" dt="2024-04-29T08:10:19.939" v="36" actId="165"/>
          <ac:cxnSpMkLst>
            <pc:docMk/>
            <pc:sldMk cId="575588590" sldId="399"/>
            <ac:cxnSpMk id="28" creationId="{83155550-DE37-33F1-68B3-033FDB6BF65C}"/>
          </ac:cxnSpMkLst>
        </pc:cxnChg>
        <pc:extLst>
          <p:ext xmlns:p="http://schemas.openxmlformats.org/presentationml/2006/main" uri="{D6D511B9-2390-475A-947B-AFAB55BFBCF1}">
            <pc226:cmChg xmlns:pc226="http://schemas.microsoft.com/office/powerpoint/2022/06/main/command" chg="mod">
              <pc226:chgData name="Rashmita Sarkar" userId="0ed1cceb-4df1-454c-99e5-4c56089bec8c" providerId="ADAL" clId="{5C02872C-007D-40DE-B071-CD2AD136C8E0}" dt="2024-04-29T08:12:02.332" v="40"/>
              <pc2:cmMkLst xmlns:pc2="http://schemas.microsoft.com/office/powerpoint/2019/9/main/command">
                <pc:docMk/>
                <pc:sldMk cId="575588590" sldId="399"/>
                <pc2:cmMk id="{30789978-B6A0-4F6F-B266-03B2F93C005C}"/>
              </pc2:cmMkLst>
              <pc226:cmRplyChg chg="add">
                <pc226:chgData name="Rashmita Sarkar" userId="0ed1cceb-4df1-454c-99e5-4c56089bec8c" providerId="ADAL" clId="{5C02872C-007D-40DE-B071-CD2AD136C8E0}" dt="2024-04-29T08:12:02.332" v="40"/>
                <pc2:cmRplyMkLst xmlns:pc2="http://schemas.microsoft.com/office/powerpoint/2019/9/main/command">
                  <pc:docMk/>
                  <pc:sldMk cId="575588590" sldId="399"/>
                  <pc2:cmMk id="{30789978-B6A0-4F6F-B266-03B2F93C005C}"/>
                  <pc2:cmRplyMk id="{E88CB226-1EAD-4D7D-8DFF-DF2A0121CFB9}"/>
                </pc2:cmRplyMkLst>
              </pc226:cmRplyChg>
            </pc226:cmChg>
          </p:ext>
        </pc:extLst>
      </pc:sldChg>
      <pc:sldChg chg="addSp delSp modSp mod modCm">
        <pc:chgData name="Rashmita Sarkar" userId="0ed1cceb-4df1-454c-99e5-4c56089bec8c" providerId="ADAL" clId="{5C02872C-007D-40DE-B071-CD2AD136C8E0}" dt="2024-04-29T09:19:59.842" v="49"/>
        <pc:sldMkLst>
          <pc:docMk/>
          <pc:sldMk cId="4141707805" sldId="400"/>
        </pc:sldMkLst>
        <pc:spChg chg="mod">
          <ac:chgData name="Rashmita Sarkar" userId="0ed1cceb-4df1-454c-99e5-4c56089bec8c" providerId="ADAL" clId="{5C02872C-007D-40DE-B071-CD2AD136C8E0}" dt="2024-04-29T09:19:04.790" v="43"/>
          <ac:spMkLst>
            <pc:docMk/>
            <pc:sldMk cId="4141707805" sldId="400"/>
            <ac:spMk id="14" creationId="{E2343ACA-3C24-2D52-98C0-B48219F36354}"/>
          </ac:spMkLst>
        </pc:spChg>
        <pc:spChg chg="mod">
          <ac:chgData name="Rashmita Sarkar" userId="0ed1cceb-4df1-454c-99e5-4c56089bec8c" providerId="ADAL" clId="{5C02872C-007D-40DE-B071-CD2AD136C8E0}" dt="2024-04-29T09:19:04.790" v="43"/>
          <ac:spMkLst>
            <pc:docMk/>
            <pc:sldMk cId="4141707805" sldId="400"/>
            <ac:spMk id="15" creationId="{880FFD94-D9F5-72FC-8BE6-B8E63DF10D55}"/>
          </ac:spMkLst>
        </pc:spChg>
        <pc:spChg chg="mod">
          <ac:chgData name="Rashmita Sarkar" userId="0ed1cceb-4df1-454c-99e5-4c56089bec8c" providerId="ADAL" clId="{5C02872C-007D-40DE-B071-CD2AD136C8E0}" dt="2024-04-29T09:19:04.790" v="43"/>
          <ac:spMkLst>
            <pc:docMk/>
            <pc:sldMk cId="4141707805" sldId="400"/>
            <ac:spMk id="16" creationId="{444D4273-EAE0-88CF-2E5F-5E0E26748CF5}"/>
          </ac:spMkLst>
        </pc:spChg>
        <pc:spChg chg="mod">
          <ac:chgData name="Rashmita Sarkar" userId="0ed1cceb-4df1-454c-99e5-4c56089bec8c" providerId="ADAL" clId="{5C02872C-007D-40DE-B071-CD2AD136C8E0}" dt="2024-04-29T09:19:04.790" v="43"/>
          <ac:spMkLst>
            <pc:docMk/>
            <pc:sldMk cId="4141707805" sldId="400"/>
            <ac:spMk id="17" creationId="{A49889CC-439E-4091-E97E-735F28803627}"/>
          </ac:spMkLst>
        </pc:spChg>
        <pc:spChg chg="mod">
          <ac:chgData name="Rashmita Sarkar" userId="0ed1cceb-4df1-454c-99e5-4c56089bec8c" providerId="ADAL" clId="{5C02872C-007D-40DE-B071-CD2AD136C8E0}" dt="2024-04-29T09:19:04.790" v="43"/>
          <ac:spMkLst>
            <pc:docMk/>
            <pc:sldMk cId="4141707805" sldId="400"/>
            <ac:spMk id="18" creationId="{E1CABEB3-54B8-DE63-68BC-404371F615B4}"/>
          </ac:spMkLst>
        </pc:spChg>
        <pc:spChg chg="mod">
          <ac:chgData name="Rashmita Sarkar" userId="0ed1cceb-4df1-454c-99e5-4c56089bec8c" providerId="ADAL" clId="{5C02872C-007D-40DE-B071-CD2AD136C8E0}" dt="2024-04-29T09:19:04.790" v="43"/>
          <ac:spMkLst>
            <pc:docMk/>
            <pc:sldMk cId="4141707805" sldId="400"/>
            <ac:spMk id="19" creationId="{8A788714-211D-FCFB-539F-E26DC4797435}"/>
          </ac:spMkLst>
        </pc:spChg>
        <pc:spChg chg="mod">
          <ac:chgData name="Rashmita Sarkar" userId="0ed1cceb-4df1-454c-99e5-4c56089bec8c" providerId="ADAL" clId="{5C02872C-007D-40DE-B071-CD2AD136C8E0}" dt="2024-04-29T09:19:04.790" v="43"/>
          <ac:spMkLst>
            <pc:docMk/>
            <pc:sldMk cId="4141707805" sldId="400"/>
            <ac:spMk id="20" creationId="{07BF0E66-1D7F-4F81-C46B-02EC1EA202AD}"/>
          </ac:spMkLst>
        </pc:spChg>
        <pc:spChg chg="mod">
          <ac:chgData name="Rashmita Sarkar" userId="0ed1cceb-4df1-454c-99e5-4c56089bec8c" providerId="ADAL" clId="{5C02872C-007D-40DE-B071-CD2AD136C8E0}" dt="2024-04-29T09:19:04.790" v="43"/>
          <ac:spMkLst>
            <pc:docMk/>
            <pc:sldMk cId="4141707805" sldId="400"/>
            <ac:spMk id="21" creationId="{C8DB48A6-3AA3-286B-6EE2-9D2F58F6C491}"/>
          </ac:spMkLst>
        </pc:spChg>
        <pc:spChg chg="mod">
          <ac:chgData name="Rashmita Sarkar" userId="0ed1cceb-4df1-454c-99e5-4c56089bec8c" providerId="ADAL" clId="{5C02872C-007D-40DE-B071-CD2AD136C8E0}" dt="2024-04-29T09:19:04.790" v="43"/>
          <ac:spMkLst>
            <pc:docMk/>
            <pc:sldMk cId="4141707805" sldId="400"/>
            <ac:spMk id="22" creationId="{5DFB22CC-0ADB-AA17-5E77-EA181638F4B9}"/>
          </ac:spMkLst>
        </pc:spChg>
        <pc:spChg chg="mod">
          <ac:chgData name="Rashmita Sarkar" userId="0ed1cceb-4df1-454c-99e5-4c56089bec8c" providerId="ADAL" clId="{5C02872C-007D-40DE-B071-CD2AD136C8E0}" dt="2024-04-29T09:19:04.790" v="43"/>
          <ac:spMkLst>
            <pc:docMk/>
            <pc:sldMk cId="4141707805" sldId="400"/>
            <ac:spMk id="23" creationId="{85BE570E-4BFD-E9F9-E37C-5B7B0BD3F46F}"/>
          </ac:spMkLst>
        </pc:spChg>
        <pc:spChg chg="mod">
          <ac:chgData name="Rashmita Sarkar" userId="0ed1cceb-4df1-454c-99e5-4c56089bec8c" providerId="ADAL" clId="{5C02872C-007D-40DE-B071-CD2AD136C8E0}" dt="2024-04-29T09:19:04.790" v="43"/>
          <ac:spMkLst>
            <pc:docMk/>
            <pc:sldMk cId="4141707805" sldId="400"/>
            <ac:spMk id="24" creationId="{ECDFEF4F-F0B5-A553-5DD9-1DCCF285ADF5}"/>
          </ac:spMkLst>
        </pc:spChg>
        <pc:spChg chg="mod">
          <ac:chgData name="Rashmita Sarkar" userId="0ed1cceb-4df1-454c-99e5-4c56089bec8c" providerId="ADAL" clId="{5C02872C-007D-40DE-B071-CD2AD136C8E0}" dt="2024-04-29T09:19:04.790" v="43"/>
          <ac:spMkLst>
            <pc:docMk/>
            <pc:sldMk cId="4141707805" sldId="400"/>
            <ac:spMk id="25" creationId="{5A1D76EB-7326-131E-0167-8B18DA1D3A0D}"/>
          </ac:spMkLst>
        </pc:spChg>
        <pc:spChg chg="mod">
          <ac:chgData name="Rashmita Sarkar" userId="0ed1cceb-4df1-454c-99e5-4c56089bec8c" providerId="ADAL" clId="{5C02872C-007D-40DE-B071-CD2AD136C8E0}" dt="2024-04-29T09:19:04.790" v="43"/>
          <ac:spMkLst>
            <pc:docMk/>
            <pc:sldMk cId="4141707805" sldId="400"/>
            <ac:spMk id="26" creationId="{11723295-15D2-A31C-8B7D-85050033EEF0}"/>
          </ac:spMkLst>
        </pc:spChg>
        <pc:spChg chg="mod">
          <ac:chgData name="Rashmita Sarkar" userId="0ed1cceb-4df1-454c-99e5-4c56089bec8c" providerId="ADAL" clId="{5C02872C-007D-40DE-B071-CD2AD136C8E0}" dt="2024-04-29T09:19:04.790" v="43"/>
          <ac:spMkLst>
            <pc:docMk/>
            <pc:sldMk cId="4141707805" sldId="400"/>
            <ac:spMk id="27" creationId="{7CF4FB42-6FFE-D7CB-A2F8-11BCDA124F1A}"/>
          </ac:spMkLst>
        </pc:spChg>
        <pc:spChg chg="mod">
          <ac:chgData name="Rashmita Sarkar" userId="0ed1cceb-4df1-454c-99e5-4c56089bec8c" providerId="ADAL" clId="{5C02872C-007D-40DE-B071-CD2AD136C8E0}" dt="2024-04-29T09:19:04.790" v="43"/>
          <ac:spMkLst>
            <pc:docMk/>
            <pc:sldMk cId="4141707805" sldId="400"/>
            <ac:spMk id="28" creationId="{49B3C1C1-3F07-0085-3EC8-4C63C850D480}"/>
          </ac:spMkLst>
        </pc:spChg>
        <pc:spChg chg="mod">
          <ac:chgData name="Rashmita Sarkar" userId="0ed1cceb-4df1-454c-99e5-4c56089bec8c" providerId="ADAL" clId="{5C02872C-007D-40DE-B071-CD2AD136C8E0}" dt="2024-04-29T09:19:04.790" v="43"/>
          <ac:spMkLst>
            <pc:docMk/>
            <pc:sldMk cId="4141707805" sldId="400"/>
            <ac:spMk id="29" creationId="{D12D8338-E370-E6A7-6BDA-B4DC232EF74E}"/>
          </ac:spMkLst>
        </pc:spChg>
        <pc:spChg chg="mod">
          <ac:chgData name="Rashmita Sarkar" userId="0ed1cceb-4df1-454c-99e5-4c56089bec8c" providerId="ADAL" clId="{5C02872C-007D-40DE-B071-CD2AD136C8E0}" dt="2024-04-29T09:19:04.790" v="43"/>
          <ac:spMkLst>
            <pc:docMk/>
            <pc:sldMk cId="4141707805" sldId="400"/>
            <ac:spMk id="30" creationId="{EA86CC78-09C0-B2AE-64F9-949C533C4508}"/>
          </ac:spMkLst>
        </pc:spChg>
        <pc:spChg chg="mod">
          <ac:chgData name="Rashmita Sarkar" userId="0ed1cceb-4df1-454c-99e5-4c56089bec8c" providerId="ADAL" clId="{5C02872C-007D-40DE-B071-CD2AD136C8E0}" dt="2024-04-29T09:19:04.790" v="43"/>
          <ac:spMkLst>
            <pc:docMk/>
            <pc:sldMk cId="4141707805" sldId="400"/>
            <ac:spMk id="31" creationId="{C42DB1CA-61E5-1DE7-8EEC-F46533CCF044}"/>
          </ac:spMkLst>
        </pc:spChg>
        <pc:spChg chg="mod">
          <ac:chgData name="Rashmita Sarkar" userId="0ed1cceb-4df1-454c-99e5-4c56089bec8c" providerId="ADAL" clId="{5C02872C-007D-40DE-B071-CD2AD136C8E0}" dt="2024-04-29T09:19:04.790" v="43"/>
          <ac:spMkLst>
            <pc:docMk/>
            <pc:sldMk cId="4141707805" sldId="400"/>
            <ac:spMk id="32" creationId="{B3471E69-DEF3-C49E-3A57-D488A495C7A2}"/>
          </ac:spMkLst>
        </pc:spChg>
        <pc:spChg chg="mod">
          <ac:chgData name="Rashmita Sarkar" userId="0ed1cceb-4df1-454c-99e5-4c56089bec8c" providerId="ADAL" clId="{5C02872C-007D-40DE-B071-CD2AD136C8E0}" dt="2024-04-29T09:19:04.790" v="43"/>
          <ac:spMkLst>
            <pc:docMk/>
            <pc:sldMk cId="4141707805" sldId="400"/>
            <ac:spMk id="33" creationId="{BEEB24C5-5AD3-F23D-B890-2CE46EB8AB6B}"/>
          </ac:spMkLst>
        </pc:spChg>
        <pc:spChg chg="mod">
          <ac:chgData name="Rashmita Sarkar" userId="0ed1cceb-4df1-454c-99e5-4c56089bec8c" providerId="ADAL" clId="{5C02872C-007D-40DE-B071-CD2AD136C8E0}" dt="2024-04-29T09:19:04.790" v="43"/>
          <ac:spMkLst>
            <pc:docMk/>
            <pc:sldMk cId="4141707805" sldId="400"/>
            <ac:spMk id="35" creationId="{7AEF1F73-0F72-68DF-25AA-D6901CA195B9}"/>
          </ac:spMkLst>
        </pc:spChg>
        <pc:grpChg chg="add del mod">
          <ac:chgData name="Rashmita Sarkar" userId="0ed1cceb-4df1-454c-99e5-4c56089bec8c" providerId="ADAL" clId="{5C02872C-007D-40DE-B071-CD2AD136C8E0}" dt="2024-04-29T09:19:08.811" v="46"/>
          <ac:grpSpMkLst>
            <pc:docMk/>
            <pc:sldMk cId="4141707805" sldId="400"/>
            <ac:grpSpMk id="2" creationId="{793EFD01-A711-87B6-247F-9450B3963877}"/>
          </ac:grpSpMkLst>
        </pc:grpChg>
        <pc:picChg chg="add del mod">
          <ac:chgData name="Rashmita Sarkar" userId="0ed1cceb-4df1-454c-99e5-4c56089bec8c" providerId="ADAL" clId="{5C02872C-007D-40DE-B071-CD2AD136C8E0}" dt="2024-04-29T09:19:47.470" v="48" actId="14826"/>
          <ac:picMkLst>
            <pc:docMk/>
            <pc:sldMk cId="4141707805" sldId="400"/>
            <ac:picMk id="8" creationId="{0BEAED74-8F0D-0A08-DEB3-E01371E09640}"/>
          </ac:picMkLst>
        </pc:picChg>
        <pc:cxnChg chg="mod">
          <ac:chgData name="Rashmita Sarkar" userId="0ed1cceb-4df1-454c-99e5-4c56089bec8c" providerId="ADAL" clId="{5C02872C-007D-40DE-B071-CD2AD136C8E0}" dt="2024-04-29T09:19:04.790" v="43"/>
          <ac:cxnSpMkLst>
            <pc:docMk/>
            <pc:sldMk cId="4141707805" sldId="400"/>
            <ac:cxnSpMk id="5" creationId="{341C2E86-AF54-BBE2-DE3E-F2092AB305B7}"/>
          </ac:cxnSpMkLst>
        </pc:cxnChg>
        <pc:cxnChg chg="mod">
          <ac:chgData name="Rashmita Sarkar" userId="0ed1cceb-4df1-454c-99e5-4c56089bec8c" providerId="ADAL" clId="{5C02872C-007D-40DE-B071-CD2AD136C8E0}" dt="2024-04-29T09:19:04.790" v="43"/>
          <ac:cxnSpMkLst>
            <pc:docMk/>
            <pc:sldMk cId="4141707805" sldId="400"/>
            <ac:cxnSpMk id="7" creationId="{84568F07-9084-804C-A9BE-5A2EB45F6FE1}"/>
          </ac:cxnSpMkLst>
        </pc:cxnChg>
        <pc:cxnChg chg="mod">
          <ac:chgData name="Rashmita Sarkar" userId="0ed1cceb-4df1-454c-99e5-4c56089bec8c" providerId="ADAL" clId="{5C02872C-007D-40DE-B071-CD2AD136C8E0}" dt="2024-04-29T09:19:04.790" v="43"/>
          <ac:cxnSpMkLst>
            <pc:docMk/>
            <pc:sldMk cId="4141707805" sldId="400"/>
            <ac:cxnSpMk id="11" creationId="{94BCAEE4-4F6A-DF71-CD4A-DA6AE9A56055}"/>
          </ac:cxnSpMkLst>
        </pc:cxnChg>
        <pc:cxnChg chg="mod">
          <ac:chgData name="Rashmita Sarkar" userId="0ed1cceb-4df1-454c-99e5-4c56089bec8c" providerId="ADAL" clId="{5C02872C-007D-40DE-B071-CD2AD136C8E0}" dt="2024-04-29T09:19:04.790" v="43"/>
          <ac:cxnSpMkLst>
            <pc:docMk/>
            <pc:sldMk cId="4141707805" sldId="400"/>
            <ac:cxnSpMk id="12" creationId="{C3F51A6B-6912-34CA-28A7-039B61730988}"/>
          </ac:cxnSpMkLst>
        </pc:cxnChg>
        <pc:cxnChg chg="mod">
          <ac:chgData name="Rashmita Sarkar" userId="0ed1cceb-4df1-454c-99e5-4c56089bec8c" providerId="ADAL" clId="{5C02872C-007D-40DE-B071-CD2AD136C8E0}" dt="2024-04-29T09:19:04.790" v="43"/>
          <ac:cxnSpMkLst>
            <pc:docMk/>
            <pc:sldMk cId="4141707805" sldId="400"/>
            <ac:cxnSpMk id="13" creationId="{871BCE35-65B3-4A1C-8A95-7000CF2F774E}"/>
          </ac:cxnSpMkLst>
        </pc:cxnChg>
        <pc:cxnChg chg="mod">
          <ac:chgData name="Rashmita Sarkar" userId="0ed1cceb-4df1-454c-99e5-4c56089bec8c" providerId="ADAL" clId="{5C02872C-007D-40DE-B071-CD2AD136C8E0}" dt="2024-04-29T09:19:04.790" v="43"/>
          <ac:cxnSpMkLst>
            <pc:docMk/>
            <pc:sldMk cId="4141707805" sldId="400"/>
            <ac:cxnSpMk id="34" creationId="{6750B282-5794-6D5A-8E9B-F7D8851E0778}"/>
          </ac:cxnSpMkLst>
        </pc:cxnChg>
        <pc:extLst>
          <p:ext xmlns:p="http://schemas.openxmlformats.org/presentationml/2006/main" uri="{D6D511B9-2390-475A-947B-AFAB55BFBCF1}">
            <pc226:cmChg xmlns:pc226="http://schemas.microsoft.com/office/powerpoint/2022/06/main/command" chg="mod">
              <pc226:chgData name="Rashmita Sarkar" userId="0ed1cceb-4df1-454c-99e5-4c56089bec8c" providerId="ADAL" clId="{5C02872C-007D-40DE-B071-CD2AD136C8E0}" dt="2024-04-29T09:19:59.842" v="49"/>
              <pc2:cmMkLst xmlns:pc2="http://schemas.microsoft.com/office/powerpoint/2019/9/main/command">
                <pc:docMk/>
                <pc:sldMk cId="4141707805" sldId="400"/>
                <pc2:cmMk id="{D3474F35-95B5-4907-A06F-16C6D5E2E2B9}"/>
              </pc2:cmMkLst>
              <pc226:cmRplyChg chg="add">
                <pc226:chgData name="Rashmita Sarkar" userId="0ed1cceb-4df1-454c-99e5-4c56089bec8c" providerId="ADAL" clId="{5C02872C-007D-40DE-B071-CD2AD136C8E0}" dt="2024-04-29T09:19:59.842" v="49"/>
                <pc2:cmRplyMkLst xmlns:pc2="http://schemas.microsoft.com/office/powerpoint/2019/9/main/command">
                  <pc:docMk/>
                  <pc:sldMk cId="4141707805" sldId="400"/>
                  <pc2:cmMk id="{D3474F35-95B5-4907-A06F-16C6D5E2E2B9}"/>
                  <pc2:cmRplyMk id="{AA21084E-DA2F-4FF4-97CF-03DA094F3553}"/>
                </pc2:cmRplyMkLst>
              </pc226:cmRplyChg>
            </pc226:cmChg>
          </p:ext>
        </pc:extLst>
      </pc:sldChg>
      <pc:sldChg chg="modSp mod">
        <pc:chgData name="Rashmita Sarkar" userId="0ed1cceb-4df1-454c-99e5-4c56089bec8c" providerId="ADAL" clId="{5C02872C-007D-40DE-B071-CD2AD136C8E0}" dt="2024-04-30T05:59:59.734" v="54" actId="1076"/>
        <pc:sldMkLst>
          <pc:docMk/>
          <pc:sldMk cId="446325288" sldId="401"/>
        </pc:sldMkLst>
        <pc:grpChg chg="mod">
          <ac:chgData name="Rashmita Sarkar" userId="0ed1cceb-4df1-454c-99e5-4c56089bec8c" providerId="ADAL" clId="{5C02872C-007D-40DE-B071-CD2AD136C8E0}" dt="2024-04-30T05:59:59.734" v="54" actId="1076"/>
          <ac:grpSpMkLst>
            <pc:docMk/>
            <pc:sldMk cId="446325288" sldId="401"/>
            <ac:grpSpMk id="30" creationId="{35B52C1B-184A-6140-D8CC-1A6022700DCB}"/>
          </ac:grpSpMkLst>
        </pc:grpChg>
      </pc:sldChg>
      <pc:sldChg chg="modSp modCm">
        <pc:chgData name="Rashmita Sarkar" userId="0ed1cceb-4df1-454c-99e5-4c56089bec8c" providerId="ADAL" clId="{5C02872C-007D-40DE-B071-CD2AD136C8E0}" dt="2024-04-29T09:33:34.432" v="51"/>
        <pc:sldMkLst>
          <pc:docMk/>
          <pc:sldMk cId="2027294340" sldId="404"/>
        </pc:sldMkLst>
        <pc:picChg chg="mod">
          <ac:chgData name="Rashmita Sarkar" userId="0ed1cceb-4df1-454c-99e5-4c56089bec8c" providerId="ADAL" clId="{5C02872C-007D-40DE-B071-CD2AD136C8E0}" dt="2024-04-29T09:33:26.509" v="50" actId="14826"/>
          <ac:picMkLst>
            <pc:docMk/>
            <pc:sldMk cId="2027294340" sldId="404"/>
            <ac:picMk id="8" creationId="{73CF0691-E7DD-B69E-9B03-A5F69FA8D900}"/>
          </ac:picMkLst>
        </pc:picChg>
        <pc:extLst>
          <p:ext xmlns:p="http://schemas.openxmlformats.org/presentationml/2006/main" uri="{D6D511B9-2390-475A-947B-AFAB55BFBCF1}">
            <pc226:cmChg xmlns:pc226="http://schemas.microsoft.com/office/powerpoint/2022/06/main/command" chg="">
              <pc226:chgData name="Rashmita Sarkar" userId="0ed1cceb-4df1-454c-99e5-4c56089bec8c" providerId="ADAL" clId="{5C02872C-007D-40DE-B071-CD2AD136C8E0}" dt="2024-04-29T09:33:34.432" v="51"/>
              <pc2:cmMkLst xmlns:pc2="http://schemas.microsoft.com/office/powerpoint/2019/9/main/command">
                <pc:docMk/>
                <pc:sldMk cId="2027294340" sldId="404"/>
                <pc2:cmMk id="{C323B756-8A93-4417-A9B2-50EC16289460}"/>
              </pc2:cmMkLst>
              <pc226:cmRplyChg chg="add">
                <pc226:chgData name="Rashmita Sarkar" userId="0ed1cceb-4df1-454c-99e5-4c56089bec8c" providerId="ADAL" clId="{5C02872C-007D-40DE-B071-CD2AD136C8E0}" dt="2024-04-29T09:33:34.432" v="51"/>
                <pc2:cmRplyMkLst xmlns:pc2="http://schemas.microsoft.com/office/powerpoint/2019/9/main/command">
                  <pc:docMk/>
                  <pc:sldMk cId="2027294340" sldId="404"/>
                  <pc2:cmMk id="{C323B756-8A93-4417-A9B2-50EC16289460}"/>
                  <pc2:cmRplyMk id="{3D08022B-C8F6-417B-9F10-C36A3209133F}"/>
                </pc2:cmRplyMkLst>
              </pc226:cmRplyChg>
            </pc226:cmChg>
          </p:ext>
        </pc:extLst>
      </pc:sldChg>
      <pc:sldChg chg="modSp mod modCm">
        <pc:chgData name="Rashmita Sarkar" userId="0ed1cceb-4df1-454c-99e5-4c56089bec8c" providerId="ADAL" clId="{5C02872C-007D-40DE-B071-CD2AD136C8E0}" dt="2024-04-30T06:03:38.382" v="63" actId="12788"/>
        <pc:sldMkLst>
          <pc:docMk/>
          <pc:sldMk cId="3803592183" sldId="412"/>
        </pc:sldMkLst>
        <pc:picChg chg="mod modCrop">
          <ac:chgData name="Rashmita Sarkar" userId="0ed1cceb-4df1-454c-99e5-4c56089bec8c" providerId="ADAL" clId="{5C02872C-007D-40DE-B071-CD2AD136C8E0}" dt="2024-04-30T06:03:38.382" v="63" actId="12788"/>
          <ac:picMkLst>
            <pc:docMk/>
            <pc:sldMk cId="3803592183" sldId="412"/>
            <ac:picMk id="8" creationId="{0DA82165-7402-0BBD-5FCE-131DA0D46DCE}"/>
          </ac:picMkLst>
        </pc:picChg>
        <pc:extLst>
          <p:ext xmlns:p="http://schemas.openxmlformats.org/presentationml/2006/main" uri="{D6D511B9-2390-475A-947B-AFAB55BFBCF1}">
            <pc226:cmChg xmlns:pc226="http://schemas.microsoft.com/office/powerpoint/2022/06/main/command" chg="">
              <pc226:chgData name="Rashmita Sarkar" userId="0ed1cceb-4df1-454c-99e5-4c56089bec8c" providerId="ADAL" clId="{5C02872C-007D-40DE-B071-CD2AD136C8E0}" dt="2024-04-30T06:02:35.138" v="58"/>
              <pc2:cmMkLst xmlns:pc2="http://schemas.microsoft.com/office/powerpoint/2019/9/main/command">
                <pc:docMk/>
                <pc:sldMk cId="3803592183" sldId="412"/>
                <pc2:cmMk id="{87FDDA09-3303-4730-9387-1FF2D08BA7C1}"/>
              </pc2:cmMkLst>
              <pc226:cmRplyChg chg="add">
                <pc226:chgData name="Rashmita Sarkar" userId="0ed1cceb-4df1-454c-99e5-4c56089bec8c" providerId="ADAL" clId="{5C02872C-007D-40DE-B071-CD2AD136C8E0}" dt="2024-04-30T06:02:35.138" v="58"/>
                <pc2:cmRplyMkLst xmlns:pc2="http://schemas.microsoft.com/office/powerpoint/2019/9/main/command">
                  <pc:docMk/>
                  <pc:sldMk cId="3803592183" sldId="412"/>
                  <pc2:cmMk id="{87FDDA09-3303-4730-9387-1FF2D08BA7C1}"/>
                  <pc2:cmRplyMk id="{4FE67B7D-E5CB-49A6-A637-9E16E9B5BEAA}"/>
                </pc2:cmRplyMkLst>
              </pc226:cmRplyChg>
            </pc226:cmChg>
          </p:ext>
        </pc:extLst>
      </pc:sldChg>
      <pc:sldChg chg="modSp modCm">
        <pc:chgData name="Rashmita Sarkar" userId="0ed1cceb-4df1-454c-99e5-4c56089bec8c" providerId="ADAL" clId="{5C02872C-007D-40DE-B071-CD2AD136C8E0}" dt="2024-04-30T06:54:04.513" v="65"/>
        <pc:sldMkLst>
          <pc:docMk/>
          <pc:sldMk cId="3863013894" sldId="413"/>
        </pc:sldMkLst>
        <pc:picChg chg="mod">
          <ac:chgData name="Rashmita Sarkar" userId="0ed1cceb-4df1-454c-99e5-4c56089bec8c" providerId="ADAL" clId="{5C02872C-007D-40DE-B071-CD2AD136C8E0}" dt="2024-04-30T06:53:49.329" v="64" actId="14826"/>
          <ac:picMkLst>
            <pc:docMk/>
            <pc:sldMk cId="3863013894" sldId="413"/>
            <ac:picMk id="9" creationId="{49BDE17C-16BA-F5E4-EFBF-C96FE264B12E}"/>
          </ac:picMkLst>
        </pc:picChg>
        <pc:extLst>
          <p:ext xmlns:p="http://schemas.openxmlformats.org/presentationml/2006/main" uri="{D6D511B9-2390-475A-947B-AFAB55BFBCF1}">
            <pc226:cmChg xmlns:pc226="http://schemas.microsoft.com/office/powerpoint/2022/06/main/command" chg="">
              <pc226:chgData name="Rashmita Sarkar" userId="0ed1cceb-4df1-454c-99e5-4c56089bec8c" providerId="ADAL" clId="{5C02872C-007D-40DE-B071-CD2AD136C8E0}" dt="2024-04-30T06:54:04.513" v="65"/>
              <pc2:cmMkLst xmlns:pc2="http://schemas.microsoft.com/office/powerpoint/2019/9/main/command">
                <pc:docMk/>
                <pc:sldMk cId="3863013894" sldId="413"/>
                <pc2:cmMk id="{60F403FC-8709-4088-B61B-FADB54394620}"/>
              </pc2:cmMkLst>
              <pc226:cmRplyChg chg="add">
                <pc226:chgData name="Rashmita Sarkar" userId="0ed1cceb-4df1-454c-99e5-4c56089bec8c" providerId="ADAL" clId="{5C02872C-007D-40DE-B071-CD2AD136C8E0}" dt="2024-04-30T06:54:04.513" v="65"/>
                <pc2:cmRplyMkLst xmlns:pc2="http://schemas.microsoft.com/office/powerpoint/2019/9/main/command">
                  <pc:docMk/>
                  <pc:sldMk cId="3863013894" sldId="413"/>
                  <pc2:cmMk id="{60F403FC-8709-4088-B61B-FADB54394620}"/>
                  <pc2:cmRplyMk id="{1A837971-5800-4DFE-BF3A-57AB2684BF1C}"/>
                </pc2:cmRplyMkLst>
              </pc226:cmRplyChg>
            </pc226:cmChg>
          </p:ext>
        </pc:extLst>
      </pc:sldChg>
      <pc:sldChg chg="modSp modCm">
        <pc:chgData name="Rashmita Sarkar" userId="0ed1cceb-4df1-454c-99e5-4c56089bec8c" providerId="ADAL" clId="{5C02872C-007D-40DE-B071-CD2AD136C8E0}" dt="2024-04-29T08:01:09.370" v="1"/>
        <pc:sldMkLst>
          <pc:docMk/>
          <pc:sldMk cId="1882954296" sldId="465"/>
        </pc:sldMkLst>
        <pc:picChg chg="mod">
          <ac:chgData name="Rashmita Sarkar" userId="0ed1cceb-4df1-454c-99e5-4c56089bec8c" providerId="ADAL" clId="{5C02872C-007D-40DE-B071-CD2AD136C8E0}" dt="2024-04-29T08:00:59.262" v="0" actId="14826"/>
          <ac:picMkLst>
            <pc:docMk/>
            <pc:sldMk cId="1882954296" sldId="465"/>
            <ac:picMk id="13" creationId="{EE0BD029-BC5F-5A45-D306-AC286B67BFA9}"/>
          </ac:picMkLst>
        </pc:picChg>
        <pc:extLst>
          <p:ext xmlns:p="http://schemas.openxmlformats.org/presentationml/2006/main" uri="{D6D511B9-2390-475A-947B-AFAB55BFBCF1}">
            <pc226:cmChg xmlns:pc226="http://schemas.microsoft.com/office/powerpoint/2022/06/main/command" chg="">
              <pc226:chgData name="Rashmita Sarkar" userId="0ed1cceb-4df1-454c-99e5-4c56089bec8c" providerId="ADAL" clId="{5C02872C-007D-40DE-B071-CD2AD136C8E0}" dt="2024-04-29T08:01:09.370" v="1"/>
              <pc2:cmMkLst xmlns:pc2="http://schemas.microsoft.com/office/powerpoint/2019/9/main/command">
                <pc:docMk/>
                <pc:sldMk cId="1882954296" sldId="465"/>
                <pc2:cmMk id="{7321A04C-4DE2-4398-AAF3-EC3F16A5BA67}"/>
              </pc2:cmMkLst>
              <pc226:cmRplyChg chg="add">
                <pc226:chgData name="Rashmita Sarkar" userId="0ed1cceb-4df1-454c-99e5-4c56089bec8c" providerId="ADAL" clId="{5C02872C-007D-40DE-B071-CD2AD136C8E0}" dt="2024-04-29T08:01:09.370" v="1"/>
                <pc2:cmRplyMkLst xmlns:pc2="http://schemas.microsoft.com/office/powerpoint/2019/9/main/command">
                  <pc:docMk/>
                  <pc:sldMk cId="1882954296" sldId="465"/>
                  <pc2:cmMk id="{7321A04C-4DE2-4398-AAF3-EC3F16A5BA67}"/>
                  <pc2:cmRplyMk id="{A45DC9AB-00E7-4A13-8301-8A15315C01C0}"/>
                </pc2:cmRplyMkLst>
              </pc226:cmRplyChg>
            </pc226:cmChg>
          </p:ext>
        </pc:extLst>
      </pc:sldChg>
      <pc:sldChg chg="modCm">
        <pc:chgData name="Rashmita Sarkar" userId="0ed1cceb-4df1-454c-99e5-4c56089bec8c" providerId="ADAL" clId="{5C02872C-007D-40DE-B071-CD2AD136C8E0}" dt="2024-04-30T05:59:32.364" v="52" actId="2056"/>
        <pc:sldMkLst>
          <pc:docMk/>
          <pc:sldMk cId="4147579420" sldId="483"/>
        </pc:sldMkLst>
        <pc:extLst>
          <p:ext xmlns:p="http://schemas.openxmlformats.org/presentationml/2006/main" uri="{D6D511B9-2390-475A-947B-AFAB55BFBCF1}">
            <pc226:cmChg xmlns:pc226="http://schemas.microsoft.com/office/powerpoint/2022/06/main/command" chg="mod">
              <pc226:chgData name="Rashmita Sarkar" userId="0ed1cceb-4df1-454c-99e5-4c56089bec8c" providerId="ADAL" clId="{5C02872C-007D-40DE-B071-CD2AD136C8E0}" dt="2024-04-30T05:59:32.364" v="52" actId="2056"/>
              <pc2:cmMkLst xmlns:pc2="http://schemas.microsoft.com/office/powerpoint/2019/9/main/command">
                <pc:docMk/>
                <pc:sldMk cId="4147579420" sldId="483"/>
                <pc2:cmMk id="{5190C390-C4DD-411F-A27E-3BAEF51D38ED}"/>
              </pc2:cmMkLst>
            </pc226:cmChg>
          </p:ext>
        </pc:extLst>
      </pc:sldChg>
    </pc:docChg>
  </pc:docChgLst>
  <pc:docChgLst>
    <pc:chgData name="Shreemayee Bhattacharyya" userId="73035bad-e703-4b66-9870-28e9edb9c0a7" providerId="ADAL" clId="{75B9121D-E5CA-484A-9B3F-5451B97E9939}"/>
    <pc:docChg chg="undo redo custSel addSld delSld modSld sldOrd">
      <pc:chgData name="Shreemayee Bhattacharyya" userId="73035bad-e703-4b66-9870-28e9edb9c0a7" providerId="ADAL" clId="{75B9121D-E5CA-484A-9B3F-5451B97E9939}" dt="2024-03-31T20:36:20.945" v="14837" actId="5793"/>
      <pc:docMkLst>
        <pc:docMk/>
      </pc:docMkLst>
      <pc:sldChg chg="addCm">
        <pc:chgData name="Shreemayee Bhattacharyya" userId="73035bad-e703-4b66-9870-28e9edb9c0a7" providerId="ADAL" clId="{75B9121D-E5CA-484A-9B3F-5451B97E9939}" dt="2024-03-31T20:20:40.223" v="14659"/>
        <pc:sldMkLst>
          <pc:docMk/>
          <pc:sldMk cId="581828306" sldId="256"/>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20:20:40.223" v="14659"/>
              <pc2:cmMkLst xmlns:pc2="http://schemas.microsoft.com/office/powerpoint/2019/9/main/command">
                <pc:docMk/>
                <pc:sldMk cId="581828306" sldId="256"/>
                <pc2:cmMk id="{5E854487-BED8-4531-BA40-33AA46694147}"/>
              </pc2:cmMkLst>
            </pc226:cmChg>
          </p:ext>
        </pc:extLst>
      </pc:sldChg>
      <pc:sldChg chg="modSp mod">
        <pc:chgData name="Shreemayee Bhattacharyya" userId="73035bad-e703-4b66-9870-28e9edb9c0a7" providerId="ADAL" clId="{75B9121D-E5CA-484A-9B3F-5451B97E9939}" dt="2024-03-31T09:06:47.055" v="8509" actId="20577"/>
        <pc:sldMkLst>
          <pc:docMk/>
          <pc:sldMk cId="2036620006" sldId="277"/>
        </pc:sldMkLst>
        <pc:spChg chg="mod">
          <ac:chgData name="Shreemayee Bhattacharyya" userId="73035bad-e703-4b66-9870-28e9edb9c0a7" providerId="ADAL" clId="{75B9121D-E5CA-484A-9B3F-5451B97E9939}" dt="2024-03-31T09:06:47.055" v="8509" actId="20577"/>
          <ac:spMkLst>
            <pc:docMk/>
            <pc:sldMk cId="2036620006" sldId="277"/>
            <ac:spMk id="5" creationId="{7694CC39-0DF6-45CA-0696-21B2A487A241}"/>
          </ac:spMkLst>
        </pc:spChg>
        <pc:spChg chg="mod">
          <ac:chgData name="Shreemayee Bhattacharyya" userId="73035bad-e703-4b66-9870-28e9edb9c0a7" providerId="ADAL" clId="{75B9121D-E5CA-484A-9B3F-5451B97E9939}" dt="2024-03-31T09:06:40.785" v="8505"/>
          <ac:spMkLst>
            <pc:docMk/>
            <pc:sldMk cId="2036620006" sldId="277"/>
            <ac:spMk id="10" creationId="{4701B4AD-C5A0-0A24-A32B-D6ECD95D2F0C}"/>
          </ac:spMkLst>
        </pc:spChg>
      </pc:sldChg>
      <pc:sldChg chg="addSp delSp modSp mod modClrScheme chgLayout modNotesTx">
        <pc:chgData name="Shreemayee Bhattacharyya" userId="73035bad-e703-4b66-9870-28e9edb9c0a7" providerId="ADAL" clId="{75B9121D-E5CA-484A-9B3F-5451B97E9939}" dt="2024-03-31T16:09:14.325" v="11225" actId="20577"/>
        <pc:sldMkLst>
          <pc:docMk/>
          <pc:sldMk cId="0" sldId="306"/>
        </pc:sldMkLst>
        <pc:spChg chg="add del mod ord">
          <ac:chgData name="Shreemayee Bhattacharyya" userId="73035bad-e703-4b66-9870-28e9edb9c0a7" providerId="ADAL" clId="{75B9121D-E5CA-484A-9B3F-5451B97E9939}" dt="2024-03-31T15:58:37.244" v="10765" actId="478"/>
          <ac:spMkLst>
            <pc:docMk/>
            <pc:sldMk cId="0" sldId="306"/>
            <ac:spMk id="2" creationId="{7C827D51-0C4E-5391-135B-EC4F3759255A}"/>
          </ac:spMkLst>
        </pc:spChg>
        <pc:spChg chg="add del mod ord">
          <ac:chgData name="Shreemayee Bhattacharyya" userId="73035bad-e703-4b66-9870-28e9edb9c0a7" providerId="ADAL" clId="{75B9121D-E5CA-484A-9B3F-5451B97E9939}" dt="2024-03-31T15:58:34.552" v="10764" actId="478"/>
          <ac:spMkLst>
            <pc:docMk/>
            <pc:sldMk cId="0" sldId="306"/>
            <ac:spMk id="3" creationId="{2AFAB361-F029-698A-A64C-BEF5806E4A9B}"/>
          </ac:spMkLst>
        </pc:spChg>
        <pc:spChg chg="add mod">
          <ac:chgData name="Shreemayee Bhattacharyya" userId="73035bad-e703-4b66-9870-28e9edb9c0a7" providerId="ADAL" clId="{75B9121D-E5CA-484A-9B3F-5451B97E9939}" dt="2024-03-31T16:00:09.304" v="10832"/>
          <ac:spMkLst>
            <pc:docMk/>
            <pc:sldMk cId="0" sldId="306"/>
            <ac:spMk id="5" creationId="{A7B2E616-2112-09D1-546F-8772EAE91713}"/>
          </ac:spMkLst>
        </pc:spChg>
        <pc:spChg chg="mod ord">
          <ac:chgData name="Shreemayee Bhattacharyya" userId="73035bad-e703-4b66-9870-28e9edb9c0a7" providerId="ADAL" clId="{75B9121D-E5CA-484A-9B3F-5451B97E9939}" dt="2024-03-31T15:58:29.433" v="10763" actId="700"/>
          <ac:spMkLst>
            <pc:docMk/>
            <pc:sldMk cId="0" sldId="306"/>
            <ac:spMk id="1054" creationId="{00000000-0000-0000-0000-000000000000}"/>
          </ac:spMkLst>
        </pc:spChg>
        <pc:graphicFrameChg chg="mod modGraphic">
          <ac:chgData name="Shreemayee Bhattacharyya" userId="73035bad-e703-4b66-9870-28e9edb9c0a7" providerId="ADAL" clId="{75B9121D-E5CA-484A-9B3F-5451B97E9939}" dt="2024-03-31T16:09:14.325" v="11225" actId="20577"/>
          <ac:graphicFrameMkLst>
            <pc:docMk/>
            <pc:sldMk cId="0" sldId="306"/>
            <ac:graphicFrameMk id="1056" creationId="{00000000-0000-0000-0000-000000000000}"/>
          </ac:graphicFrameMkLst>
        </pc:graphicFrameChg>
        <pc:picChg chg="del">
          <ac:chgData name="Shreemayee Bhattacharyya" userId="73035bad-e703-4b66-9870-28e9edb9c0a7" providerId="ADAL" clId="{75B9121D-E5CA-484A-9B3F-5451B97E9939}" dt="2024-03-31T16:00:17.168" v="10835" actId="478"/>
          <ac:picMkLst>
            <pc:docMk/>
            <pc:sldMk cId="0" sldId="306"/>
            <ac:picMk id="1057" creationId="{00000000-0000-0000-0000-000000000000}"/>
          </ac:picMkLst>
        </pc:picChg>
        <pc:cxnChg chg="add del mod replST">
          <ac:chgData name="Shreemayee Bhattacharyya" userId="73035bad-e703-4b66-9870-28e9edb9c0a7" providerId="ADAL" clId="{75B9121D-E5CA-484A-9B3F-5451B97E9939}" dt="2024-03-31T16:00:09.304" v="10834"/>
          <ac:cxnSpMkLst>
            <pc:docMk/>
            <pc:sldMk cId="0" sldId="306"/>
            <ac:cxnSpMk id="4" creationId="{8111E960-B558-0A8B-DA79-23948B333C01}"/>
          </ac:cxnSpMkLst>
        </pc:cxnChg>
      </pc:sldChg>
      <pc:sldChg chg="addSp delSp modSp mod modClrScheme addCm chgLayout">
        <pc:chgData name="Shreemayee Bhattacharyya" userId="73035bad-e703-4b66-9870-28e9edb9c0a7" providerId="ADAL" clId="{75B9121D-E5CA-484A-9B3F-5451B97E9939}" dt="2024-03-31T16:26:29.215" v="11737"/>
        <pc:sldMkLst>
          <pc:docMk/>
          <pc:sldMk cId="0" sldId="307"/>
        </pc:sldMkLst>
        <pc:spChg chg="add del mod ord">
          <ac:chgData name="Shreemayee Bhattacharyya" userId="73035bad-e703-4b66-9870-28e9edb9c0a7" providerId="ADAL" clId="{75B9121D-E5CA-484A-9B3F-5451B97E9939}" dt="2024-03-31T16:11:29.883" v="11228" actId="478"/>
          <ac:spMkLst>
            <pc:docMk/>
            <pc:sldMk cId="0" sldId="307"/>
            <ac:spMk id="2" creationId="{26DD5626-CEE4-AD05-6CAF-802548169351}"/>
          </ac:spMkLst>
        </pc:spChg>
        <pc:spChg chg="add del mod ord">
          <ac:chgData name="Shreemayee Bhattacharyya" userId="73035bad-e703-4b66-9870-28e9edb9c0a7" providerId="ADAL" clId="{75B9121D-E5CA-484A-9B3F-5451B97E9939}" dt="2024-03-31T16:11:26.791" v="11227" actId="478"/>
          <ac:spMkLst>
            <pc:docMk/>
            <pc:sldMk cId="0" sldId="307"/>
            <ac:spMk id="3" creationId="{D6977676-83B1-DA9A-F764-B19034FA10AC}"/>
          </ac:spMkLst>
        </pc:spChg>
        <pc:spChg chg="mod">
          <ac:chgData name="Shreemayee Bhattacharyya" userId="73035bad-e703-4b66-9870-28e9edb9c0a7" providerId="ADAL" clId="{75B9121D-E5CA-484A-9B3F-5451B97E9939}" dt="2024-03-31T16:16:16.220" v="11251" actId="165"/>
          <ac:spMkLst>
            <pc:docMk/>
            <pc:sldMk cId="0" sldId="307"/>
            <ac:spMk id="5" creationId="{454B3647-9901-B4D2-5AD8-A14BFC0D5BBC}"/>
          </ac:spMkLst>
        </pc:spChg>
        <pc:spChg chg="mod">
          <ac:chgData name="Shreemayee Bhattacharyya" userId="73035bad-e703-4b66-9870-28e9edb9c0a7" providerId="ADAL" clId="{75B9121D-E5CA-484A-9B3F-5451B97E9939}" dt="2024-03-31T16:16:16.220" v="11251" actId="165"/>
          <ac:spMkLst>
            <pc:docMk/>
            <pc:sldMk cId="0" sldId="307"/>
            <ac:spMk id="7" creationId="{BB80447F-1D94-8857-CEAA-6312EAEE8E73}"/>
          </ac:spMkLst>
        </pc:spChg>
        <pc:spChg chg="mod">
          <ac:chgData name="Shreemayee Bhattacharyya" userId="73035bad-e703-4b66-9870-28e9edb9c0a7" providerId="ADAL" clId="{75B9121D-E5CA-484A-9B3F-5451B97E9939}" dt="2024-03-31T16:16:16.220" v="11251" actId="165"/>
          <ac:spMkLst>
            <pc:docMk/>
            <pc:sldMk cId="0" sldId="307"/>
            <ac:spMk id="8" creationId="{D4B478C5-BCD7-44C2-1224-A9D4F95CAE73}"/>
          </ac:spMkLst>
        </pc:spChg>
        <pc:spChg chg="mod">
          <ac:chgData name="Shreemayee Bhattacharyya" userId="73035bad-e703-4b66-9870-28e9edb9c0a7" providerId="ADAL" clId="{75B9121D-E5CA-484A-9B3F-5451B97E9939}" dt="2024-03-31T16:16:16.220" v="11251" actId="165"/>
          <ac:spMkLst>
            <pc:docMk/>
            <pc:sldMk cId="0" sldId="307"/>
            <ac:spMk id="9" creationId="{23DB0C05-FA3D-8A5C-7E80-B4B249662B61}"/>
          </ac:spMkLst>
        </pc:spChg>
        <pc:spChg chg="mod">
          <ac:chgData name="Shreemayee Bhattacharyya" userId="73035bad-e703-4b66-9870-28e9edb9c0a7" providerId="ADAL" clId="{75B9121D-E5CA-484A-9B3F-5451B97E9939}" dt="2024-03-31T16:16:16.220" v="11251" actId="165"/>
          <ac:spMkLst>
            <pc:docMk/>
            <pc:sldMk cId="0" sldId="307"/>
            <ac:spMk id="10" creationId="{166B1D4C-9D19-F5EC-6337-ABB09F703BBD}"/>
          </ac:spMkLst>
        </pc:spChg>
        <pc:spChg chg="mod">
          <ac:chgData name="Shreemayee Bhattacharyya" userId="73035bad-e703-4b66-9870-28e9edb9c0a7" providerId="ADAL" clId="{75B9121D-E5CA-484A-9B3F-5451B97E9939}" dt="2024-03-31T16:25:43.221" v="11735" actId="120"/>
          <ac:spMkLst>
            <pc:docMk/>
            <pc:sldMk cId="0" sldId="307"/>
            <ac:spMk id="12" creationId="{FA1F5888-5366-DA72-F7D0-56EB746676B9}"/>
          </ac:spMkLst>
        </pc:spChg>
        <pc:spChg chg="mod">
          <ac:chgData name="Shreemayee Bhattacharyya" userId="73035bad-e703-4b66-9870-28e9edb9c0a7" providerId="ADAL" clId="{75B9121D-E5CA-484A-9B3F-5451B97E9939}" dt="2024-03-31T16:20:30.360" v="11485" actId="12789"/>
          <ac:spMkLst>
            <pc:docMk/>
            <pc:sldMk cId="0" sldId="307"/>
            <ac:spMk id="14" creationId="{B8E1DFEB-7929-3336-216F-91DF88706871}"/>
          </ac:spMkLst>
        </pc:spChg>
        <pc:spChg chg="mod">
          <ac:chgData name="Shreemayee Bhattacharyya" userId="73035bad-e703-4b66-9870-28e9edb9c0a7" providerId="ADAL" clId="{75B9121D-E5CA-484A-9B3F-5451B97E9939}" dt="2024-03-31T16:18:27.037" v="11444" actId="1038"/>
          <ac:spMkLst>
            <pc:docMk/>
            <pc:sldMk cId="0" sldId="307"/>
            <ac:spMk id="15" creationId="{4B9F1D7A-3898-4DA7-0356-0E6BAC4B0496}"/>
          </ac:spMkLst>
        </pc:spChg>
        <pc:spChg chg="mod">
          <ac:chgData name="Shreemayee Bhattacharyya" userId="73035bad-e703-4b66-9870-28e9edb9c0a7" providerId="ADAL" clId="{75B9121D-E5CA-484A-9B3F-5451B97E9939}" dt="2024-03-31T16:18:27.037" v="11444" actId="1038"/>
          <ac:spMkLst>
            <pc:docMk/>
            <pc:sldMk cId="0" sldId="307"/>
            <ac:spMk id="16" creationId="{2873E981-9B5F-A103-C733-C1767390E74E}"/>
          </ac:spMkLst>
        </pc:spChg>
        <pc:spChg chg="mod">
          <ac:chgData name="Shreemayee Bhattacharyya" userId="73035bad-e703-4b66-9870-28e9edb9c0a7" providerId="ADAL" clId="{75B9121D-E5CA-484A-9B3F-5451B97E9939}" dt="2024-03-31T16:20:38.437" v="11493" actId="1036"/>
          <ac:spMkLst>
            <pc:docMk/>
            <pc:sldMk cId="0" sldId="307"/>
            <ac:spMk id="17" creationId="{45550533-D4FF-6D8E-9F76-D2AE2619CB91}"/>
          </ac:spMkLst>
        </pc:spChg>
        <pc:spChg chg="mod">
          <ac:chgData name="Shreemayee Bhattacharyya" userId="73035bad-e703-4b66-9870-28e9edb9c0a7" providerId="ADAL" clId="{75B9121D-E5CA-484A-9B3F-5451B97E9939}" dt="2024-03-31T16:16:37.723" v="11270"/>
          <ac:spMkLst>
            <pc:docMk/>
            <pc:sldMk cId="0" sldId="307"/>
            <ac:spMk id="20" creationId="{A5BA0E21-B812-0287-2409-481A1F82A55B}"/>
          </ac:spMkLst>
        </pc:spChg>
        <pc:spChg chg="mod">
          <ac:chgData name="Shreemayee Bhattacharyya" userId="73035bad-e703-4b66-9870-28e9edb9c0a7" providerId="ADAL" clId="{75B9121D-E5CA-484A-9B3F-5451B97E9939}" dt="2024-03-31T16:16:37.723" v="11270"/>
          <ac:spMkLst>
            <pc:docMk/>
            <pc:sldMk cId="0" sldId="307"/>
            <ac:spMk id="22" creationId="{072D7F12-929C-C810-ADE7-638610B2BC34}"/>
          </ac:spMkLst>
        </pc:spChg>
        <pc:spChg chg="mod">
          <ac:chgData name="Shreemayee Bhattacharyya" userId="73035bad-e703-4b66-9870-28e9edb9c0a7" providerId="ADAL" clId="{75B9121D-E5CA-484A-9B3F-5451B97E9939}" dt="2024-03-31T16:16:37.723" v="11270"/>
          <ac:spMkLst>
            <pc:docMk/>
            <pc:sldMk cId="0" sldId="307"/>
            <ac:spMk id="23" creationId="{7EF58E45-DA34-4EAF-10B1-DE617882F760}"/>
          </ac:spMkLst>
        </pc:spChg>
        <pc:spChg chg="mod">
          <ac:chgData name="Shreemayee Bhattacharyya" userId="73035bad-e703-4b66-9870-28e9edb9c0a7" providerId="ADAL" clId="{75B9121D-E5CA-484A-9B3F-5451B97E9939}" dt="2024-03-31T16:16:37.723" v="11270"/>
          <ac:spMkLst>
            <pc:docMk/>
            <pc:sldMk cId="0" sldId="307"/>
            <ac:spMk id="24" creationId="{956A8CFE-4B4D-C412-E274-5A4089085CC1}"/>
          </ac:spMkLst>
        </pc:spChg>
        <pc:spChg chg="mod">
          <ac:chgData name="Shreemayee Bhattacharyya" userId="73035bad-e703-4b66-9870-28e9edb9c0a7" providerId="ADAL" clId="{75B9121D-E5CA-484A-9B3F-5451B97E9939}" dt="2024-03-31T16:16:37.723" v="11270"/>
          <ac:spMkLst>
            <pc:docMk/>
            <pc:sldMk cId="0" sldId="307"/>
            <ac:spMk id="25" creationId="{002F4682-72B5-BF44-F288-FFFF805060AF}"/>
          </ac:spMkLst>
        </pc:spChg>
        <pc:spChg chg="mod">
          <ac:chgData name="Shreemayee Bhattacharyya" userId="73035bad-e703-4b66-9870-28e9edb9c0a7" providerId="ADAL" clId="{75B9121D-E5CA-484A-9B3F-5451B97E9939}" dt="2024-03-31T16:16:37.723" v="11270"/>
          <ac:spMkLst>
            <pc:docMk/>
            <pc:sldMk cId="0" sldId="307"/>
            <ac:spMk id="27" creationId="{951F8F71-FD4E-0C28-1DD8-B1FE3B0B075B}"/>
          </ac:spMkLst>
        </pc:spChg>
        <pc:spChg chg="mod">
          <ac:chgData name="Shreemayee Bhattacharyya" userId="73035bad-e703-4b66-9870-28e9edb9c0a7" providerId="ADAL" clId="{75B9121D-E5CA-484A-9B3F-5451B97E9939}" dt="2024-03-31T16:16:37.723" v="11270"/>
          <ac:spMkLst>
            <pc:docMk/>
            <pc:sldMk cId="0" sldId="307"/>
            <ac:spMk id="29" creationId="{B15BAAEE-B03A-4EE9-BFF8-7A9333C47D45}"/>
          </ac:spMkLst>
        </pc:spChg>
        <pc:spChg chg="mod">
          <ac:chgData name="Shreemayee Bhattacharyya" userId="73035bad-e703-4b66-9870-28e9edb9c0a7" providerId="ADAL" clId="{75B9121D-E5CA-484A-9B3F-5451B97E9939}" dt="2024-03-31T16:16:37.723" v="11270"/>
          <ac:spMkLst>
            <pc:docMk/>
            <pc:sldMk cId="0" sldId="307"/>
            <ac:spMk id="30" creationId="{F4BE3213-0457-07BC-C8A2-BB260E67E1F0}"/>
          </ac:spMkLst>
        </pc:spChg>
        <pc:spChg chg="mod">
          <ac:chgData name="Shreemayee Bhattacharyya" userId="73035bad-e703-4b66-9870-28e9edb9c0a7" providerId="ADAL" clId="{75B9121D-E5CA-484A-9B3F-5451B97E9939}" dt="2024-03-31T16:16:37.723" v="11270"/>
          <ac:spMkLst>
            <pc:docMk/>
            <pc:sldMk cId="0" sldId="307"/>
            <ac:spMk id="31" creationId="{7F42BA0A-961F-D893-7506-6CA92B1E257E}"/>
          </ac:spMkLst>
        </pc:spChg>
        <pc:spChg chg="mod">
          <ac:chgData name="Shreemayee Bhattacharyya" userId="73035bad-e703-4b66-9870-28e9edb9c0a7" providerId="ADAL" clId="{75B9121D-E5CA-484A-9B3F-5451B97E9939}" dt="2024-03-31T16:16:37.723" v="11270"/>
          <ac:spMkLst>
            <pc:docMk/>
            <pc:sldMk cId="0" sldId="307"/>
            <ac:spMk id="32" creationId="{C2AC2347-FCFA-92E5-504A-02B07070F25A}"/>
          </ac:spMkLst>
        </pc:spChg>
        <pc:spChg chg="mod">
          <ac:chgData name="Shreemayee Bhattacharyya" userId="73035bad-e703-4b66-9870-28e9edb9c0a7" providerId="ADAL" clId="{75B9121D-E5CA-484A-9B3F-5451B97E9939}" dt="2024-03-31T16:23:32.396" v="11664" actId="120"/>
          <ac:spMkLst>
            <pc:docMk/>
            <pc:sldMk cId="0" sldId="307"/>
            <ac:spMk id="34" creationId="{0E30B4C1-BCE8-5E8E-E58E-D75A8E3B3FA9}"/>
          </ac:spMkLst>
        </pc:spChg>
        <pc:spChg chg="mod">
          <ac:chgData name="Shreemayee Bhattacharyya" userId="73035bad-e703-4b66-9870-28e9edb9c0a7" providerId="ADAL" clId="{75B9121D-E5CA-484A-9B3F-5451B97E9939}" dt="2024-03-31T16:21:06.439" v="11498"/>
          <ac:spMkLst>
            <pc:docMk/>
            <pc:sldMk cId="0" sldId="307"/>
            <ac:spMk id="36" creationId="{41636DEA-28A0-1EE8-0C62-F0BA67C80394}"/>
          </ac:spMkLst>
        </pc:spChg>
        <pc:spChg chg="mod">
          <ac:chgData name="Shreemayee Bhattacharyya" userId="73035bad-e703-4b66-9870-28e9edb9c0a7" providerId="ADAL" clId="{75B9121D-E5CA-484A-9B3F-5451B97E9939}" dt="2024-03-31T16:21:06.439" v="11498"/>
          <ac:spMkLst>
            <pc:docMk/>
            <pc:sldMk cId="0" sldId="307"/>
            <ac:spMk id="37" creationId="{F19B408B-2980-1D78-752E-08F2B7B13D84}"/>
          </ac:spMkLst>
        </pc:spChg>
        <pc:spChg chg="mod">
          <ac:chgData name="Shreemayee Bhattacharyya" userId="73035bad-e703-4b66-9870-28e9edb9c0a7" providerId="ADAL" clId="{75B9121D-E5CA-484A-9B3F-5451B97E9939}" dt="2024-03-31T16:21:06.439" v="11498"/>
          <ac:spMkLst>
            <pc:docMk/>
            <pc:sldMk cId="0" sldId="307"/>
            <ac:spMk id="38" creationId="{CE87C09B-5F00-76C8-04F1-CFC251D59CEF}"/>
          </ac:spMkLst>
        </pc:spChg>
        <pc:spChg chg="mod">
          <ac:chgData name="Shreemayee Bhattacharyya" userId="73035bad-e703-4b66-9870-28e9edb9c0a7" providerId="ADAL" clId="{75B9121D-E5CA-484A-9B3F-5451B97E9939}" dt="2024-03-31T16:24:21.889" v="11679" actId="20577"/>
          <ac:spMkLst>
            <pc:docMk/>
            <pc:sldMk cId="0" sldId="307"/>
            <ac:spMk id="39" creationId="{59C153DA-9DDE-A42A-8607-EFE3E013DCDC}"/>
          </ac:spMkLst>
        </pc:spChg>
        <pc:spChg chg="mod">
          <ac:chgData name="Shreemayee Bhattacharyya" userId="73035bad-e703-4b66-9870-28e9edb9c0a7" providerId="ADAL" clId="{75B9121D-E5CA-484A-9B3F-5451B97E9939}" dt="2024-03-31T16:22:35.583" v="11657" actId="14100"/>
          <ac:spMkLst>
            <pc:docMk/>
            <pc:sldMk cId="0" sldId="307"/>
            <ac:spMk id="41" creationId="{9AB4903E-0212-D26B-7258-83049131CE20}"/>
          </ac:spMkLst>
        </pc:spChg>
        <pc:spChg chg="mod">
          <ac:chgData name="Shreemayee Bhattacharyya" userId="73035bad-e703-4b66-9870-28e9edb9c0a7" providerId="ADAL" clId="{75B9121D-E5CA-484A-9B3F-5451B97E9939}" dt="2024-03-31T16:21:15.047" v="11524"/>
          <ac:spMkLst>
            <pc:docMk/>
            <pc:sldMk cId="0" sldId="307"/>
            <ac:spMk id="43" creationId="{78C4BE2E-8DF9-27BC-263D-B9B9A620D0F7}"/>
          </ac:spMkLst>
        </pc:spChg>
        <pc:spChg chg="mod">
          <ac:chgData name="Shreemayee Bhattacharyya" userId="73035bad-e703-4b66-9870-28e9edb9c0a7" providerId="ADAL" clId="{75B9121D-E5CA-484A-9B3F-5451B97E9939}" dt="2024-03-31T16:21:15.047" v="11524"/>
          <ac:spMkLst>
            <pc:docMk/>
            <pc:sldMk cId="0" sldId="307"/>
            <ac:spMk id="44" creationId="{D2436CF3-F2A1-CB76-B203-3E16CC4D1173}"/>
          </ac:spMkLst>
        </pc:spChg>
        <pc:spChg chg="mod">
          <ac:chgData name="Shreemayee Bhattacharyya" userId="73035bad-e703-4b66-9870-28e9edb9c0a7" providerId="ADAL" clId="{75B9121D-E5CA-484A-9B3F-5451B97E9939}" dt="2024-03-31T16:21:15.047" v="11524"/>
          <ac:spMkLst>
            <pc:docMk/>
            <pc:sldMk cId="0" sldId="307"/>
            <ac:spMk id="45" creationId="{8D8C2B0E-757F-52EF-2C36-75AB14706322}"/>
          </ac:spMkLst>
        </pc:spChg>
        <pc:spChg chg="mod">
          <ac:chgData name="Shreemayee Bhattacharyya" userId="73035bad-e703-4b66-9870-28e9edb9c0a7" providerId="ADAL" clId="{75B9121D-E5CA-484A-9B3F-5451B97E9939}" dt="2024-03-31T16:24:57.119" v="11691" actId="14100"/>
          <ac:spMkLst>
            <pc:docMk/>
            <pc:sldMk cId="0" sldId="307"/>
            <ac:spMk id="46" creationId="{02D9FB40-170B-C4DD-2550-4972B01CA283}"/>
          </ac:spMkLst>
        </pc:spChg>
        <pc:spChg chg="mod">
          <ac:chgData name="Shreemayee Bhattacharyya" userId="73035bad-e703-4b66-9870-28e9edb9c0a7" providerId="ADAL" clId="{75B9121D-E5CA-484A-9B3F-5451B97E9939}" dt="2024-03-31T16:23:28.666" v="11663" actId="120"/>
          <ac:spMkLst>
            <pc:docMk/>
            <pc:sldMk cId="0" sldId="307"/>
            <ac:spMk id="48" creationId="{897D5E2A-FD10-C15E-ACCA-246A5AF3B679}"/>
          </ac:spMkLst>
        </pc:spChg>
        <pc:spChg chg="mod">
          <ac:chgData name="Shreemayee Bhattacharyya" userId="73035bad-e703-4b66-9870-28e9edb9c0a7" providerId="ADAL" clId="{75B9121D-E5CA-484A-9B3F-5451B97E9939}" dt="2024-03-31T16:21:31.679" v="11584"/>
          <ac:spMkLst>
            <pc:docMk/>
            <pc:sldMk cId="0" sldId="307"/>
            <ac:spMk id="50" creationId="{D9C8AA6B-2A9D-B244-A181-40FB45614DBA}"/>
          </ac:spMkLst>
        </pc:spChg>
        <pc:spChg chg="mod">
          <ac:chgData name="Shreemayee Bhattacharyya" userId="73035bad-e703-4b66-9870-28e9edb9c0a7" providerId="ADAL" clId="{75B9121D-E5CA-484A-9B3F-5451B97E9939}" dt="2024-03-31T16:21:31.679" v="11584"/>
          <ac:spMkLst>
            <pc:docMk/>
            <pc:sldMk cId="0" sldId="307"/>
            <ac:spMk id="51" creationId="{3B4154B3-4F7A-AEB0-6F1E-2B342820E304}"/>
          </ac:spMkLst>
        </pc:spChg>
        <pc:spChg chg="mod">
          <ac:chgData name="Shreemayee Bhattacharyya" userId="73035bad-e703-4b66-9870-28e9edb9c0a7" providerId="ADAL" clId="{75B9121D-E5CA-484A-9B3F-5451B97E9939}" dt="2024-03-31T16:21:31.679" v="11584"/>
          <ac:spMkLst>
            <pc:docMk/>
            <pc:sldMk cId="0" sldId="307"/>
            <ac:spMk id="52" creationId="{E9BCB4FF-434E-009E-3765-1325A53B32E3}"/>
          </ac:spMkLst>
        </pc:spChg>
        <pc:spChg chg="mod">
          <ac:chgData name="Shreemayee Bhattacharyya" userId="73035bad-e703-4b66-9870-28e9edb9c0a7" providerId="ADAL" clId="{75B9121D-E5CA-484A-9B3F-5451B97E9939}" dt="2024-03-31T16:25:27.503" v="11732" actId="20577"/>
          <ac:spMkLst>
            <pc:docMk/>
            <pc:sldMk cId="0" sldId="307"/>
            <ac:spMk id="53" creationId="{161BEF12-5BB5-6F08-44B2-34A61237F0AE}"/>
          </ac:spMkLst>
        </pc:spChg>
        <pc:spChg chg="mod ord">
          <ac:chgData name="Shreemayee Bhattacharyya" userId="73035bad-e703-4b66-9870-28e9edb9c0a7" providerId="ADAL" clId="{75B9121D-E5CA-484A-9B3F-5451B97E9939}" dt="2024-03-31T16:15:41.400" v="11246" actId="1076"/>
          <ac:spMkLst>
            <pc:docMk/>
            <pc:sldMk cId="0" sldId="307"/>
            <ac:spMk id="1062" creationId="{00000000-0000-0000-0000-000000000000}"/>
          </ac:spMkLst>
        </pc:spChg>
        <pc:spChg chg="mod">
          <ac:chgData name="Shreemayee Bhattacharyya" userId="73035bad-e703-4b66-9870-28e9edb9c0a7" providerId="ADAL" clId="{75B9121D-E5CA-484A-9B3F-5451B97E9939}" dt="2024-03-31T16:13:36.676" v="11243" actId="207"/>
          <ac:spMkLst>
            <pc:docMk/>
            <pc:sldMk cId="0" sldId="307"/>
            <ac:spMk id="1066" creationId="{00000000-0000-0000-0000-000000000000}"/>
          </ac:spMkLst>
        </pc:spChg>
        <pc:spChg chg="mod">
          <ac:chgData name="Shreemayee Bhattacharyya" userId="73035bad-e703-4b66-9870-28e9edb9c0a7" providerId="ADAL" clId="{75B9121D-E5CA-484A-9B3F-5451B97E9939}" dt="2024-03-31T16:12:52.544" v="11241" actId="1036"/>
          <ac:spMkLst>
            <pc:docMk/>
            <pc:sldMk cId="0" sldId="307"/>
            <ac:spMk id="1068" creationId="{00000000-0000-0000-0000-000000000000}"/>
          </ac:spMkLst>
        </pc:spChg>
        <pc:grpChg chg="add del mod topLvl">
          <ac:chgData name="Shreemayee Bhattacharyya" userId="73035bad-e703-4b66-9870-28e9edb9c0a7" providerId="ADAL" clId="{75B9121D-E5CA-484A-9B3F-5451B97E9939}" dt="2024-03-31T16:21:02.314" v="11497" actId="478"/>
          <ac:grpSpMkLst>
            <pc:docMk/>
            <pc:sldMk cId="0" sldId="307"/>
            <ac:grpSpMk id="4" creationId="{F0C8B9A7-DB8F-4298-B4C9-3EAD43C47D42}"/>
          </ac:grpSpMkLst>
        </pc:grpChg>
        <pc:grpChg chg="mod">
          <ac:chgData name="Shreemayee Bhattacharyya" userId="73035bad-e703-4b66-9870-28e9edb9c0a7" providerId="ADAL" clId="{75B9121D-E5CA-484A-9B3F-5451B97E9939}" dt="2024-03-31T16:16:16.220" v="11251" actId="165"/>
          <ac:grpSpMkLst>
            <pc:docMk/>
            <pc:sldMk cId="0" sldId="307"/>
            <ac:grpSpMk id="6" creationId="{FE749AB1-67AC-8C85-AE59-937871D32648}"/>
          </ac:grpSpMkLst>
        </pc:grpChg>
        <pc:grpChg chg="add mod topLvl">
          <ac:chgData name="Shreemayee Bhattacharyya" userId="73035bad-e703-4b66-9870-28e9edb9c0a7" providerId="ADAL" clId="{75B9121D-E5CA-484A-9B3F-5451B97E9939}" dt="2024-03-31T16:20:54.828" v="11496" actId="12788"/>
          <ac:grpSpMkLst>
            <pc:docMk/>
            <pc:sldMk cId="0" sldId="307"/>
            <ac:grpSpMk id="11" creationId="{95818999-74B2-8BEB-AD83-F9B1C6ED388E}"/>
          </ac:grpSpMkLst>
        </pc:grpChg>
        <pc:grpChg chg="mod">
          <ac:chgData name="Shreemayee Bhattacharyya" userId="73035bad-e703-4b66-9870-28e9edb9c0a7" providerId="ADAL" clId="{75B9121D-E5CA-484A-9B3F-5451B97E9939}" dt="2024-03-31T16:16:16.220" v="11251" actId="165"/>
          <ac:grpSpMkLst>
            <pc:docMk/>
            <pc:sldMk cId="0" sldId="307"/>
            <ac:grpSpMk id="13" creationId="{B9E7E1A9-37F2-C1F9-B2CB-3D4896235B8A}"/>
          </ac:grpSpMkLst>
        </pc:grpChg>
        <pc:grpChg chg="add del mod">
          <ac:chgData name="Shreemayee Bhattacharyya" userId="73035bad-e703-4b66-9870-28e9edb9c0a7" providerId="ADAL" clId="{75B9121D-E5CA-484A-9B3F-5451B97E9939}" dt="2024-03-31T16:16:16.220" v="11251" actId="165"/>
          <ac:grpSpMkLst>
            <pc:docMk/>
            <pc:sldMk cId="0" sldId="307"/>
            <ac:grpSpMk id="18" creationId="{8F503EA3-1DDE-9EB3-A2B1-8F572D296B24}"/>
          </ac:grpSpMkLst>
        </pc:grpChg>
        <pc:grpChg chg="add del mod">
          <ac:chgData name="Shreemayee Bhattacharyya" userId="73035bad-e703-4b66-9870-28e9edb9c0a7" providerId="ADAL" clId="{75B9121D-E5CA-484A-9B3F-5451B97E9939}" dt="2024-03-31T16:21:02.314" v="11497" actId="478"/>
          <ac:grpSpMkLst>
            <pc:docMk/>
            <pc:sldMk cId="0" sldId="307"/>
            <ac:grpSpMk id="19" creationId="{2DFFFA6B-0719-0B4E-D6DC-E06219153384}"/>
          </ac:grpSpMkLst>
        </pc:grpChg>
        <pc:grpChg chg="mod">
          <ac:chgData name="Shreemayee Bhattacharyya" userId="73035bad-e703-4b66-9870-28e9edb9c0a7" providerId="ADAL" clId="{75B9121D-E5CA-484A-9B3F-5451B97E9939}" dt="2024-03-31T16:16:37.723" v="11270"/>
          <ac:grpSpMkLst>
            <pc:docMk/>
            <pc:sldMk cId="0" sldId="307"/>
            <ac:grpSpMk id="21" creationId="{87C75DFE-C9A7-23F1-EFCD-61AC5D1C7D1E}"/>
          </ac:grpSpMkLst>
        </pc:grpChg>
        <pc:grpChg chg="add del mod">
          <ac:chgData name="Shreemayee Bhattacharyya" userId="73035bad-e703-4b66-9870-28e9edb9c0a7" providerId="ADAL" clId="{75B9121D-E5CA-484A-9B3F-5451B97E9939}" dt="2024-03-31T16:21:02.314" v="11497" actId="478"/>
          <ac:grpSpMkLst>
            <pc:docMk/>
            <pc:sldMk cId="0" sldId="307"/>
            <ac:grpSpMk id="26" creationId="{A93B4D30-1620-4B99-3D39-CA24ABE436ED}"/>
          </ac:grpSpMkLst>
        </pc:grpChg>
        <pc:grpChg chg="mod">
          <ac:chgData name="Shreemayee Bhattacharyya" userId="73035bad-e703-4b66-9870-28e9edb9c0a7" providerId="ADAL" clId="{75B9121D-E5CA-484A-9B3F-5451B97E9939}" dt="2024-03-31T16:16:37.723" v="11270"/>
          <ac:grpSpMkLst>
            <pc:docMk/>
            <pc:sldMk cId="0" sldId="307"/>
            <ac:grpSpMk id="28" creationId="{3FEA7879-E9F9-DB29-98FF-886673BB74A2}"/>
          </ac:grpSpMkLst>
        </pc:grpChg>
        <pc:grpChg chg="add mod">
          <ac:chgData name="Shreemayee Bhattacharyya" userId="73035bad-e703-4b66-9870-28e9edb9c0a7" providerId="ADAL" clId="{75B9121D-E5CA-484A-9B3F-5451B97E9939}" dt="2024-03-31T16:24:11.418" v="11670" actId="14100"/>
          <ac:grpSpMkLst>
            <pc:docMk/>
            <pc:sldMk cId="0" sldId="307"/>
            <ac:grpSpMk id="33" creationId="{F9FA3FF5-F06C-26EB-30F4-F388A5769BB1}"/>
          </ac:grpSpMkLst>
        </pc:grpChg>
        <pc:grpChg chg="mod">
          <ac:chgData name="Shreemayee Bhattacharyya" userId="73035bad-e703-4b66-9870-28e9edb9c0a7" providerId="ADAL" clId="{75B9121D-E5CA-484A-9B3F-5451B97E9939}" dt="2024-03-31T16:21:06.439" v="11498"/>
          <ac:grpSpMkLst>
            <pc:docMk/>
            <pc:sldMk cId="0" sldId="307"/>
            <ac:grpSpMk id="35" creationId="{99A728F8-D16D-4BC7-2372-F3B0D75036F9}"/>
          </ac:grpSpMkLst>
        </pc:grpChg>
        <pc:grpChg chg="add mod">
          <ac:chgData name="Shreemayee Bhattacharyya" userId="73035bad-e703-4b66-9870-28e9edb9c0a7" providerId="ADAL" clId="{75B9121D-E5CA-484A-9B3F-5451B97E9939}" dt="2024-03-31T16:21:29.924" v="11583" actId="1036"/>
          <ac:grpSpMkLst>
            <pc:docMk/>
            <pc:sldMk cId="0" sldId="307"/>
            <ac:grpSpMk id="40" creationId="{19973858-B300-A5FE-C426-FA9FBE035902}"/>
          </ac:grpSpMkLst>
        </pc:grpChg>
        <pc:grpChg chg="mod">
          <ac:chgData name="Shreemayee Bhattacharyya" userId="73035bad-e703-4b66-9870-28e9edb9c0a7" providerId="ADAL" clId="{75B9121D-E5CA-484A-9B3F-5451B97E9939}" dt="2024-03-31T16:21:15.047" v="11524"/>
          <ac:grpSpMkLst>
            <pc:docMk/>
            <pc:sldMk cId="0" sldId="307"/>
            <ac:grpSpMk id="42" creationId="{8449C4AB-C1D7-E6C3-5923-C54A9B79F5E9}"/>
          </ac:grpSpMkLst>
        </pc:grpChg>
        <pc:grpChg chg="add mod">
          <ac:chgData name="Shreemayee Bhattacharyya" userId="73035bad-e703-4b66-9870-28e9edb9c0a7" providerId="ADAL" clId="{75B9121D-E5CA-484A-9B3F-5451B97E9939}" dt="2024-03-31T16:25:34.858" v="11734" actId="1036"/>
          <ac:grpSpMkLst>
            <pc:docMk/>
            <pc:sldMk cId="0" sldId="307"/>
            <ac:grpSpMk id="47" creationId="{34D7562A-2055-BF68-334C-3C54ED3D14E4}"/>
          </ac:grpSpMkLst>
        </pc:grpChg>
        <pc:grpChg chg="mod">
          <ac:chgData name="Shreemayee Bhattacharyya" userId="73035bad-e703-4b66-9870-28e9edb9c0a7" providerId="ADAL" clId="{75B9121D-E5CA-484A-9B3F-5451B97E9939}" dt="2024-03-31T16:21:31.679" v="11584"/>
          <ac:grpSpMkLst>
            <pc:docMk/>
            <pc:sldMk cId="0" sldId="307"/>
            <ac:grpSpMk id="49" creationId="{3AD1B5CB-47B7-CE30-8478-94DF4CCC30D1}"/>
          </ac:grpSpMkLst>
        </pc:grpChg>
        <pc:grpChg chg="del">
          <ac:chgData name="Shreemayee Bhattacharyya" userId="73035bad-e703-4b66-9870-28e9edb9c0a7" providerId="ADAL" clId="{75B9121D-E5CA-484A-9B3F-5451B97E9939}" dt="2024-03-31T16:15:51.583" v="11247" actId="478"/>
          <ac:grpSpMkLst>
            <pc:docMk/>
            <pc:sldMk cId="0" sldId="307"/>
            <ac:grpSpMk id="1064" creationId="{00000000-0000-0000-0000-000000000000}"/>
          </ac:grpSpMkLst>
        </pc:grpChg>
        <pc:grpChg chg="del">
          <ac:chgData name="Shreemayee Bhattacharyya" userId="73035bad-e703-4b66-9870-28e9edb9c0a7" providerId="ADAL" clId="{75B9121D-E5CA-484A-9B3F-5451B97E9939}" dt="2024-03-31T16:15:51.583" v="11247" actId="478"/>
          <ac:grpSpMkLst>
            <pc:docMk/>
            <pc:sldMk cId="0" sldId="307"/>
            <ac:grpSpMk id="1071" creationId="{00000000-0000-0000-0000-000000000000}"/>
          </ac:grpSpMkLst>
        </pc:grpChg>
        <pc:grpChg chg="del">
          <ac:chgData name="Shreemayee Bhattacharyya" userId="73035bad-e703-4b66-9870-28e9edb9c0a7" providerId="ADAL" clId="{75B9121D-E5CA-484A-9B3F-5451B97E9939}" dt="2024-03-31T16:15:51.583" v="11247" actId="478"/>
          <ac:grpSpMkLst>
            <pc:docMk/>
            <pc:sldMk cId="0" sldId="307"/>
            <ac:grpSpMk id="1078" creationId="{00000000-0000-0000-0000-000000000000}"/>
          </ac:grpSpMkLst>
        </pc:grpChg>
        <pc:grpChg chg="del">
          <ac:chgData name="Shreemayee Bhattacharyya" userId="73035bad-e703-4b66-9870-28e9edb9c0a7" providerId="ADAL" clId="{75B9121D-E5CA-484A-9B3F-5451B97E9939}" dt="2024-03-31T16:15:51.583" v="11247" actId="478"/>
          <ac:grpSpMkLst>
            <pc:docMk/>
            <pc:sldMk cId="0" sldId="307"/>
            <ac:grpSpMk id="1085" creationId="{00000000-0000-0000-0000-000000000000}"/>
          </ac:grpSpMkLst>
        </pc:gr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16:26:29.215" v="11737"/>
              <pc2:cmMkLst xmlns:pc2="http://schemas.microsoft.com/office/powerpoint/2019/9/main/command">
                <pc:docMk/>
                <pc:sldMk cId="0" sldId="307"/>
                <pc2:cmMk id="{EE26E0B0-3674-48C2-9604-03C7353253E2}"/>
              </pc2:cmMkLst>
            </pc226:cmChg>
          </p:ext>
        </pc:extLst>
      </pc:sldChg>
      <pc:sldChg chg="addSp delSp modSp mod modClrScheme chgLayout modNotesTx">
        <pc:chgData name="Shreemayee Bhattacharyya" userId="73035bad-e703-4b66-9870-28e9edb9c0a7" providerId="ADAL" clId="{75B9121D-E5CA-484A-9B3F-5451B97E9939}" dt="2024-03-31T19:03:19.123" v="12446" actId="113"/>
        <pc:sldMkLst>
          <pc:docMk/>
          <pc:sldMk cId="0" sldId="312"/>
        </pc:sldMkLst>
        <pc:spChg chg="add del mod ord">
          <ac:chgData name="Shreemayee Bhattacharyya" userId="73035bad-e703-4b66-9870-28e9edb9c0a7" providerId="ADAL" clId="{75B9121D-E5CA-484A-9B3F-5451B97E9939}" dt="2024-03-31T17:01:42.834" v="12316" actId="478"/>
          <ac:spMkLst>
            <pc:docMk/>
            <pc:sldMk cId="0" sldId="312"/>
            <ac:spMk id="2" creationId="{6D9949C0-334F-16E6-908D-0300F34C1D70}"/>
          </ac:spMkLst>
        </pc:spChg>
        <pc:spChg chg="add mod ord">
          <ac:chgData name="Shreemayee Bhattacharyya" userId="73035bad-e703-4b66-9870-28e9edb9c0a7" providerId="ADAL" clId="{75B9121D-E5CA-484A-9B3F-5451B97E9939}" dt="2024-03-31T17:01:37.223" v="12315" actId="20577"/>
          <ac:spMkLst>
            <pc:docMk/>
            <pc:sldMk cId="0" sldId="312"/>
            <ac:spMk id="3" creationId="{9E1FD91A-8B71-5B9A-8F53-D78BB04E96ED}"/>
          </ac:spMkLst>
        </pc:spChg>
        <pc:spChg chg="add mod">
          <ac:chgData name="Shreemayee Bhattacharyya" userId="73035bad-e703-4b66-9870-28e9edb9c0a7" providerId="ADAL" clId="{75B9121D-E5CA-484A-9B3F-5451B97E9939}" dt="2024-03-31T17:04:07.925" v="12354"/>
          <ac:spMkLst>
            <pc:docMk/>
            <pc:sldMk cId="0" sldId="312"/>
            <ac:spMk id="5" creationId="{7B4352EF-77D7-6BB7-127D-2F4B202B1586}"/>
          </ac:spMkLst>
        </pc:spChg>
        <pc:spChg chg="mod ord">
          <ac:chgData name="Shreemayee Bhattacharyya" userId="73035bad-e703-4b66-9870-28e9edb9c0a7" providerId="ADAL" clId="{75B9121D-E5CA-484A-9B3F-5451B97E9939}" dt="2024-03-31T17:04:08.218" v="12357" actId="179"/>
          <ac:spMkLst>
            <pc:docMk/>
            <pc:sldMk cId="0" sldId="312"/>
            <ac:spMk id="1129" creationId="{00000000-0000-0000-0000-000000000000}"/>
          </ac:spMkLst>
        </pc:spChg>
        <pc:graphicFrameChg chg="modGraphic">
          <ac:chgData name="Shreemayee Bhattacharyya" userId="73035bad-e703-4b66-9870-28e9edb9c0a7" providerId="ADAL" clId="{75B9121D-E5CA-484A-9B3F-5451B97E9939}" dt="2024-03-31T17:02:51.106" v="12327" actId="113"/>
          <ac:graphicFrameMkLst>
            <pc:docMk/>
            <pc:sldMk cId="0" sldId="312"/>
            <ac:graphicFrameMk id="1131" creationId="{00000000-0000-0000-0000-000000000000}"/>
          </ac:graphicFrameMkLst>
        </pc:graphicFrameChg>
        <pc:picChg chg="del">
          <ac:chgData name="Shreemayee Bhattacharyya" userId="73035bad-e703-4b66-9870-28e9edb9c0a7" providerId="ADAL" clId="{75B9121D-E5CA-484A-9B3F-5451B97E9939}" dt="2024-03-31T17:04:04.298" v="12328" actId="478"/>
          <ac:picMkLst>
            <pc:docMk/>
            <pc:sldMk cId="0" sldId="312"/>
            <ac:picMk id="1132" creationId="{00000000-0000-0000-0000-000000000000}"/>
          </ac:picMkLst>
        </pc:picChg>
        <pc:cxnChg chg="add del mod replST">
          <ac:chgData name="Shreemayee Bhattacharyya" userId="73035bad-e703-4b66-9870-28e9edb9c0a7" providerId="ADAL" clId="{75B9121D-E5CA-484A-9B3F-5451B97E9939}" dt="2024-03-31T17:04:07.928" v="12356"/>
          <ac:cxnSpMkLst>
            <pc:docMk/>
            <pc:sldMk cId="0" sldId="312"/>
            <ac:cxnSpMk id="4" creationId="{DCA5CE9B-DA59-0DA4-FE59-DAF1789E1AE1}"/>
          </ac:cxnSpMkLst>
        </pc:cxnChg>
      </pc:sldChg>
      <pc:sldChg chg="addSp delSp modSp mod modClrScheme chgLayout modNotesTx">
        <pc:chgData name="Shreemayee Bhattacharyya" userId="73035bad-e703-4b66-9870-28e9edb9c0a7" providerId="ADAL" clId="{75B9121D-E5CA-484A-9B3F-5451B97E9939}" dt="2024-03-31T16:56:20.173" v="12164" actId="20577"/>
        <pc:sldMkLst>
          <pc:docMk/>
          <pc:sldMk cId="0" sldId="313"/>
        </pc:sldMkLst>
        <pc:spChg chg="add del mod ord">
          <ac:chgData name="Shreemayee Bhattacharyya" userId="73035bad-e703-4b66-9870-28e9edb9c0a7" providerId="ADAL" clId="{75B9121D-E5CA-484A-9B3F-5451B97E9939}" dt="2024-03-31T16:52:57.934" v="12089" actId="478"/>
          <ac:spMkLst>
            <pc:docMk/>
            <pc:sldMk cId="0" sldId="313"/>
            <ac:spMk id="2" creationId="{39104F25-E3B4-B274-7037-0EEC2F9CBB8E}"/>
          </ac:spMkLst>
        </pc:spChg>
        <pc:spChg chg="add del mod ord">
          <ac:chgData name="Shreemayee Bhattacharyya" userId="73035bad-e703-4b66-9870-28e9edb9c0a7" providerId="ADAL" clId="{75B9121D-E5CA-484A-9B3F-5451B97E9939}" dt="2024-03-31T16:52:55.163" v="12088" actId="478"/>
          <ac:spMkLst>
            <pc:docMk/>
            <pc:sldMk cId="0" sldId="313"/>
            <ac:spMk id="3" creationId="{59ABAD95-DA8E-14F3-72EC-3C8967C7E823}"/>
          </ac:spMkLst>
        </pc:spChg>
        <pc:spChg chg="add mod">
          <ac:chgData name="Shreemayee Bhattacharyya" userId="73035bad-e703-4b66-9870-28e9edb9c0a7" providerId="ADAL" clId="{75B9121D-E5CA-484A-9B3F-5451B97E9939}" dt="2024-03-31T16:53:16.196" v="12134"/>
          <ac:spMkLst>
            <pc:docMk/>
            <pc:sldMk cId="0" sldId="313"/>
            <ac:spMk id="5" creationId="{5EB751AC-9DFD-CB53-CAD0-1594C9F6F1CB}"/>
          </ac:spMkLst>
        </pc:spChg>
        <pc:spChg chg="mod ord">
          <ac:chgData name="Shreemayee Bhattacharyya" userId="73035bad-e703-4b66-9870-28e9edb9c0a7" providerId="ADAL" clId="{75B9121D-E5CA-484A-9B3F-5451B97E9939}" dt="2024-03-31T16:53:16.563" v="12137" actId="179"/>
          <ac:spMkLst>
            <pc:docMk/>
            <pc:sldMk cId="0" sldId="313"/>
            <ac:spMk id="1137" creationId="{00000000-0000-0000-0000-000000000000}"/>
          </ac:spMkLst>
        </pc:spChg>
        <pc:picChg chg="del">
          <ac:chgData name="Shreemayee Bhattacharyya" userId="73035bad-e703-4b66-9870-28e9edb9c0a7" providerId="ADAL" clId="{75B9121D-E5CA-484A-9B3F-5451B97E9939}" dt="2024-03-31T16:53:06.392" v="12090" actId="478"/>
          <ac:picMkLst>
            <pc:docMk/>
            <pc:sldMk cId="0" sldId="313"/>
            <ac:picMk id="1145" creationId="{00000000-0000-0000-0000-000000000000}"/>
          </ac:picMkLst>
        </pc:picChg>
        <pc:cxnChg chg="add del mod replST">
          <ac:chgData name="Shreemayee Bhattacharyya" userId="73035bad-e703-4b66-9870-28e9edb9c0a7" providerId="ADAL" clId="{75B9121D-E5CA-484A-9B3F-5451B97E9939}" dt="2024-03-31T16:53:10.746" v="12118"/>
          <ac:cxnSpMkLst>
            <pc:docMk/>
            <pc:sldMk cId="0" sldId="313"/>
            <ac:cxnSpMk id="4" creationId="{1B426EE6-C065-890E-C34E-20396F6A69B0}"/>
          </ac:cxnSpMkLst>
        </pc:cxnChg>
        <pc:cxnChg chg="add del mod replST">
          <ac:chgData name="Shreemayee Bhattacharyya" userId="73035bad-e703-4b66-9870-28e9edb9c0a7" providerId="ADAL" clId="{75B9121D-E5CA-484A-9B3F-5451B97E9939}" dt="2024-03-31T16:53:16.196" v="12136"/>
          <ac:cxnSpMkLst>
            <pc:docMk/>
            <pc:sldMk cId="0" sldId="313"/>
            <ac:cxnSpMk id="6" creationId="{1D14DB1D-AD93-4C3F-D32E-EFB7258631F2}"/>
          </ac:cxnSpMkLst>
        </pc:cxnChg>
      </pc:sldChg>
      <pc:sldChg chg="addSp delSp modSp mod modClrScheme chgLayout modNotesTx">
        <pc:chgData name="Shreemayee Bhattacharyya" userId="73035bad-e703-4b66-9870-28e9edb9c0a7" providerId="ADAL" clId="{75B9121D-E5CA-484A-9B3F-5451B97E9939}" dt="2024-03-20T17:34:15.843" v="80" actId="20577"/>
        <pc:sldMkLst>
          <pc:docMk/>
          <pc:sldMk cId="4102467087" sldId="319"/>
        </pc:sldMkLst>
        <pc:spChg chg="add del mod ord">
          <ac:chgData name="Shreemayee Bhattacharyya" userId="73035bad-e703-4b66-9870-28e9edb9c0a7" providerId="ADAL" clId="{75B9121D-E5CA-484A-9B3F-5451B97E9939}" dt="2024-03-20T17:33:17.175" v="32" actId="478"/>
          <ac:spMkLst>
            <pc:docMk/>
            <pc:sldMk cId="4102467087" sldId="319"/>
            <ac:spMk id="2" creationId="{A3C88354-9A08-43FB-051A-F4BF16191B77}"/>
          </ac:spMkLst>
        </pc:spChg>
        <pc:spChg chg="mod ord">
          <ac:chgData name="Shreemayee Bhattacharyya" userId="73035bad-e703-4b66-9870-28e9edb9c0a7" providerId="ADAL" clId="{75B9121D-E5CA-484A-9B3F-5451B97E9939}" dt="2024-03-20T17:33:13.145" v="31" actId="700"/>
          <ac:spMkLst>
            <pc:docMk/>
            <pc:sldMk cId="4102467087" sldId="319"/>
            <ac:spMk id="3" creationId="{5AE4EE60-38AE-9853-DFA1-577B39DDE8DC}"/>
          </ac:spMkLst>
        </pc:spChg>
        <pc:spChg chg="del mod">
          <ac:chgData name="Shreemayee Bhattacharyya" userId="73035bad-e703-4b66-9870-28e9edb9c0a7" providerId="ADAL" clId="{75B9121D-E5CA-484A-9B3F-5451B97E9939}" dt="2024-03-20T17:32:50.264" v="30" actId="478"/>
          <ac:spMkLst>
            <pc:docMk/>
            <pc:sldMk cId="4102467087" sldId="319"/>
            <ac:spMk id="4" creationId="{A87B591B-1089-280B-526E-146A8B197CCF}"/>
          </ac:spMkLst>
        </pc:spChg>
        <pc:spChg chg="add mod ord">
          <ac:chgData name="Shreemayee Bhattacharyya" userId="73035bad-e703-4b66-9870-28e9edb9c0a7" providerId="ADAL" clId="{75B9121D-E5CA-484A-9B3F-5451B97E9939}" dt="2024-03-20T17:33:31.331" v="35" actId="20577"/>
          <ac:spMkLst>
            <pc:docMk/>
            <pc:sldMk cId="4102467087" sldId="319"/>
            <ac:spMk id="5" creationId="{AAABB227-1258-967F-2FB0-4997A93F2DB3}"/>
          </ac:spMkLst>
        </pc:spChg>
      </pc:sldChg>
      <pc:sldChg chg="addSp delSp modSp mod modNotesTx">
        <pc:chgData name="Shreemayee Bhattacharyya" userId="73035bad-e703-4b66-9870-28e9edb9c0a7" providerId="ADAL" clId="{75B9121D-E5CA-484A-9B3F-5451B97E9939}" dt="2024-03-20T17:34:57.465" v="100"/>
        <pc:sldMkLst>
          <pc:docMk/>
          <pc:sldMk cId="4055185600" sldId="320"/>
        </pc:sldMkLst>
        <pc:spChg chg="mod">
          <ac:chgData name="Shreemayee Bhattacharyya" userId="73035bad-e703-4b66-9870-28e9edb9c0a7" providerId="ADAL" clId="{75B9121D-E5CA-484A-9B3F-5451B97E9939}" dt="2024-03-20T17:34:30.142" v="96"/>
          <ac:spMkLst>
            <pc:docMk/>
            <pc:sldMk cId="4055185600" sldId="320"/>
            <ac:spMk id="18" creationId="{1CB44129-04CC-FBE5-0EFD-ACCD6895E883}"/>
          </ac:spMkLst>
        </pc:spChg>
        <pc:cxnChg chg="add del mod replST">
          <ac:chgData name="Shreemayee Bhattacharyya" userId="73035bad-e703-4b66-9870-28e9edb9c0a7" providerId="ADAL" clId="{75B9121D-E5CA-484A-9B3F-5451B97E9939}" dt="2024-03-20T17:34:30.150" v="98"/>
          <ac:cxnSpMkLst>
            <pc:docMk/>
            <pc:sldMk cId="4055185600" sldId="320"/>
            <ac:cxnSpMk id="2" creationId="{60505539-E705-92C5-E897-8D36AB23E0E6}"/>
          </ac:cxnSpMkLst>
        </pc:cxnChg>
      </pc:sldChg>
      <pc:sldChg chg="modNotesTx">
        <pc:chgData name="Shreemayee Bhattacharyya" userId="73035bad-e703-4b66-9870-28e9edb9c0a7" providerId="ADAL" clId="{75B9121D-E5CA-484A-9B3F-5451B97E9939}" dt="2024-03-20T17:35:03.656" v="102"/>
        <pc:sldMkLst>
          <pc:docMk/>
          <pc:sldMk cId="2601845477" sldId="321"/>
        </pc:sldMkLst>
      </pc:sldChg>
      <pc:sldChg chg="addSp delSp modSp mod modClrScheme chgLayout modNotesTx">
        <pc:chgData name="Shreemayee Bhattacharyya" userId="73035bad-e703-4b66-9870-28e9edb9c0a7" providerId="ADAL" clId="{75B9121D-E5CA-484A-9B3F-5451B97E9939}" dt="2024-03-31T14:22:22.182" v="8606" actId="478"/>
        <pc:sldMkLst>
          <pc:docMk/>
          <pc:sldMk cId="951877358" sldId="342"/>
        </pc:sldMkLst>
        <pc:spChg chg="add del mod ord">
          <ac:chgData name="Shreemayee Bhattacharyya" userId="73035bad-e703-4b66-9870-28e9edb9c0a7" providerId="ADAL" clId="{75B9121D-E5CA-484A-9B3F-5451B97E9939}" dt="2024-03-31T14:22:22.182" v="8606" actId="478"/>
          <ac:spMkLst>
            <pc:docMk/>
            <pc:sldMk cId="951877358" sldId="342"/>
            <ac:spMk id="2" creationId="{804D857F-1FA0-ACF3-AC8A-5AD0F2DFE550}"/>
          </ac:spMkLst>
        </pc:spChg>
        <pc:spChg chg="mod ord">
          <ac:chgData name="Shreemayee Bhattacharyya" userId="73035bad-e703-4b66-9870-28e9edb9c0a7" providerId="ADAL" clId="{75B9121D-E5CA-484A-9B3F-5451B97E9939}" dt="2024-03-31T14:22:08.551" v="8602" actId="700"/>
          <ac:spMkLst>
            <pc:docMk/>
            <pc:sldMk cId="951877358" sldId="342"/>
            <ac:spMk id="3" creationId="{5AE4EE60-38AE-9853-DFA1-577B39DDE8DC}"/>
          </ac:spMkLst>
        </pc:spChg>
        <pc:spChg chg="add mod ord">
          <ac:chgData name="Shreemayee Bhattacharyya" userId="73035bad-e703-4b66-9870-28e9edb9c0a7" providerId="ADAL" clId="{75B9121D-E5CA-484A-9B3F-5451B97E9939}" dt="2024-03-31T14:22:18.144" v="8605"/>
          <ac:spMkLst>
            <pc:docMk/>
            <pc:sldMk cId="951877358" sldId="342"/>
            <ac:spMk id="4" creationId="{56993CA0-7039-E9A6-49F0-6A6F2638017A}"/>
          </ac:spMkLst>
        </pc:spChg>
        <pc:spChg chg="del mod">
          <ac:chgData name="Shreemayee Bhattacharyya" userId="73035bad-e703-4b66-9870-28e9edb9c0a7" providerId="ADAL" clId="{75B9121D-E5CA-484A-9B3F-5451B97E9939}" dt="2024-03-31T14:22:14.439" v="8604" actId="478"/>
          <ac:spMkLst>
            <pc:docMk/>
            <pc:sldMk cId="951877358" sldId="342"/>
            <ac:spMk id="81" creationId="{EB18F493-3DAB-4B52-468D-AB2F385BD096}"/>
          </ac:spMkLst>
        </pc:spChg>
        <pc:cxnChg chg="mod">
          <ac:chgData name="Shreemayee Bhattacharyya" userId="73035bad-e703-4b66-9870-28e9edb9c0a7" providerId="ADAL" clId="{75B9121D-E5CA-484A-9B3F-5451B97E9939}" dt="2024-03-31T14:21:48.884" v="8601" actId="1038"/>
          <ac:cxnSpMkLst>
            <pc:docMk/>
            <pc:sldMk cId="951877358" sldId="342"/>
            <ac:cxnSpMk id="11" creationId="{ABDC3C05-CDA3-D556-EF30-DCCA7FBF0B0A}"/>
          </ac:cxnSpMkLst>
        </pc:cxnChg>
        <pc:cxnChg chg="mod">
          <ac:chgData name="Shreemayee Bhattacharyya" userId="73035bad-e703-4b66-9870-28e9edb9c0a7" providerId="ADAL" clId="{75B9121D-E5CA-484A-9B3F-5451B97E9939}" dt="2024-03-31T14:21:18.468" v="8598" actId="1037"/>
          <ac:cxnSpMkLst>
            <pc:docMk/>
            <pc:sldMk cId="951877358" sldId="342"/>
            <ac:cxnSpMk id="36" creationId="{F59B03D8-6DB5-EBBB-4657-81F5C77D4B92}"/>
          </ac:cxnSpMkLst>
        </pc:cxnChg>
        <pc:cxnChg chg="mod">
          <ac:chgData name="Shreemayee Bhattacharyya" userId="73035bad-e703-4b66-9870-28e9edb9c0a7" providerId="ADAL" clId="{75B9121D-E5CA-484A-9B3F-5451B97E9939}" dt="2024-03-31T14:21:38.927" v="8600" actId="14100"/>
          <ac:cxnSpMkLst>
            <pc:docMk/>
            <pc:sldMk cId="951877358" sldId="342"/>
            <ac:cxnSpMk id="37" creationId="{DEDEEC46-B3CF-9617-3BB1-97C4F7D988BD}"/>
          </ac:cxnSpMkLst>
        </pc:cxnChg>
      </pc:sldChg>
      <pc:sldChg chg="modSp mod">
        <pc:chgData name="Shreemayee Bhattacharyya" userId="73035bad-e703-4b66-9870-28e9edb9c0a7" providerId="ADAL" clId="{75B9121D-E5CA-484A-9B3F-5451B97E9939}" dt="2024-03-31T20:36:20.945" v="14837" actId="5793"/>
        <pc:sldMkLst>
          <pc:docMk/>
          <pc:sldMk cId="2396102663" sldId="378"/>
        </pc:sldMkLst>
        <pc:spChg chg="mod">
          <ac:chgData name="Shreemayee Bhattacharyya" userId="73035bad-e703-4b66-9870-28e9edb9c0a7" providerId="ADAL" clId="{75B9121D-E5CA-484A-9B3F-5451B97E9939}" dt="2024-03-31T20:36:20.945" v="14837" actId="5793"/>
          <ac:spMkLst>
            <pc:docMk/>
            <pc:sldMk cId="2396102663" sldId="378"/>
            <ac:spMk id="3" creationId="{34849BB2-9813-A97A-C80F-275C24EA2885}"/>
          </ac:spMkLst>
        </pc:spChg>
      </pc:sldChg>
      <pc:sldChg chg="del">
        <pc:chgData name="Shreemayee Bhattacharyya" userId="73035bad-e703-4b66-9870-28e9edb9c0a7" providerId="ADAL" clId="{75B9121D-E5CA-484A-9B3F-5451B97E9939}" dt="2024-03-31T17:10:32.987" v="12385" actId="47"/>
        <pc:sldMkLst>
          <pc:docMk/>
          <pc:sldMk cId="2734539806" sldId="379"/>
        </pc:sldMkLst>
      </pc:sldChg>
      <pc:sldChg chg="modSp mod">
        <pc:chgData name="Shreemayee Bhattacharyya" userId="73035bad-e703-4b66-9870-28e9edb9c0a7" providerId="ADAL" clId="{75B9121D-E5CA-484A-9B3F-5451B97E9939}" dt="2024-03-31T20:16:43.041" v="14641" actId="20577"/>
        <pc:sldMkLst>
          <pc:docMk/>
          <pc:sldMk cId="4089060999" sldId="381"/>
        </pc:sldMkLst>
        <pc:spChg chg="mod">
          <ac:chgData name="Shreemayee Bhattacharyya" userId="73035bad-e703-4b66-9870-28e9edb9c0a7" providerId="ADAL" clId="{75B9121D-E5CA-484A-9B3F-5451B97E9939}" dt="2024-03-31T20:16:43.041" v="14641" actId="20577"/>
          <ac:spMkLst>
            <pc:docMk/>
            <pc:sldMk cId="4089060999" sldId="381"/>
            <ac:spMk id="6" creationId="{8CFA936E-F93E-38EE-0E1D-E450CCDDC3B1}"/>
          </ac:spMkLst>
        </pc:spChg>
      </pc:sldChg>
      <pc:sldChg chg="del">
        <pc:chgData name="Shreemayee Bhattacharyya" userId="73035bad-e703-4b66-9870-28e9edb9c0a7" providerId="ADAL" clId="{75B9121D-E5CA-484A-9B3F-5451B97E9939}" dt="2024-03-20T19:13:53.216" v="1801" actId="47"/>
        <pc:sldMkLst>
          <pc:docMk/>
          <pc:sldMk cId="3472120322" sldId="384"/>
        </pc:sldMkLst>
      </pc:sldChg>
      <pc:sldChg chg="addSp delSp modSp mod delCm modCm">
        <pc:chgData name="Shreemayee Bhattacharyya" userId="73035bad-e703-4b66-9870-28e9edb9c0a7" providerId="ADAL" clId="{75B9121D-E5CA-484A-9B3F-5451B97E9939}" dt="2024-03-20T17:30:14.962" v="20"/>
        <pc:sldMkLst>
          <pc:docMk/>
          <pc:sldMk cId="547390991" sldId="387"/>
        </pc:sldMkLst>
        <pc:spChg chg="mod">
          <ac:chgData name="Shreemayee Bhattacharyya" userId="73035bad-e703-4b66-9870-28e9edb9c0a7" providerId="ADAL" clId="{75B9121D-E5CA-484A-9B3F-5451B97E9939}" dt="2024-03-20T17:30:02.476" v="2"/>
          <ac:spMkLst>
            <pc:docMk/>
            <pc:sldMk cId="547390991" sldId="387"/>
            <ac:spMk id="14" creationId="{75227771-98F1-F214-2244-B1F8AFD3AD1B}"/>
          </ac:spMkLst>
        </pc:spChg>
        <pc:spChg chg="mod">
          <ac:chgData name="Shreemayee Bhattacharyya" userId="73035bad-e703-4b66-9870-28e9edb9c0a7" providerId="ADAL" clId="{75B9121D-E5CA-484A-9B3F-5451B97E9939}" dt="2024-03-20T17:30:02.476" v="2"/>
          <ac:spMkLst>
            <pc:docMk/>
            <pc:sldMk cId="547390991" sldId="387"/>
            <ac:spMk id="23" creationId="{43911E07-D986-4D37-DA45-919094F976C7}"/>
          </ac:spMkLst>
        </pc:spChg>
        <pc:spChg chg="mod">
          <ac:chgData name="Shreemayee Bhattacharyya" userId="73035bad-e703-4b66-9870-28e9edb9c0a7" providerId="ADAL" clId="{75B9121D-E5CA-484A-9B3F-5451B97E9939}" dt="2024-03-20T17:30:02.476" v="2"/>
          <ac:spMkLst>
            <pc:docMk/>
            <pc:sldMk cId="547390991" sldId="387"/>
            <ac:spMk id="25" creationId="{4A8972F7-BA43-9C42-1175-810C7A2DD3AF}"/>
          </ac:spMkLst>
        </pc:spChg>
        <pc:spChg chg="mod">
          <ac:chgData name="Shreemayee Bhattacharyya" userId="73035bad-e703-4b66-9870-28e9edb9c0a7" providerId="ADAL" clId="{75B9121D-E5CA-484A-9B3F-5451B97E9939}" dt="2024-03-20T17:30:02.476" v="2"/>
          <ac:spMkLst>
            <pc:docMk/>
            <pc:sldMk cId="547390991" sldId="387"/>
            <ac:spMk id="26" creationId="{B0972C20-293E-AA62-0C05-2356F308E8E2}"/>
          </ac:spMkLst>
        </pc:spChg>
        <pc:spChg chg="mod">
          <ac:chgData name="Shreemayee Bhattacharyya" userId="73035bad-e703-4b66-9870-28e9edb9c0a7" providerId="ADAL" clId="{75B9121D-E5CA-484A-9B3F-5451B97E9939}" dt="2024-03-20T17:30:02.476" v="2"/>
          <ac:spMkLst>
            <pc:docMk/>
            <pc:sldMk cId="547390991" sldId="387"/>
            <ac:spMk id="27" creationId="{99F1BCA6-5288-BBB1-279C-19C6535D1514}"/>
          </ac:spMkLst>
        </pc:spChg>
        <pc:spChg chg="mod">
          <ac:chgData name="Shreemayee Bhattacharyya" userId="73035bad-e703-4b66-9870-28e9edb9c0a7" providerId="ADAL" clId="{75B9121D-E5CA-484A-9B3F-5451B97E9939}" dt="2024-03-20T17:30:02.476" v="2"/>
          <ac:spMkLst>
            <pc:docMk/>
            <pc:sldMk cId="547390991" sldId="387"/>
            <ac:spMk id="29" creationId="{1BD38A63-7031-1885-CFE1-91AD5CBD0C35}"/>
          </ac:spMkLst>
        </pc:spChg>
        <pc:spChg chg="mod">
          <ac:chgData name="Shreemayee Bhattacharyya" userId="73035bad-e703-4b66-9870-28e9edb9c0a7" providerId="ADAL" clId="{75B9121D-E5CA-484A-9B3F-5451B97E9939}" dt="2024-03-20T17:30:02.476" v="2"/>
          <ac:spMkLst>
            <pc:docMk/>
            <pc:sldMk cId="547390991" sldId="387"/>
            <ac:spMk id="31" creationId="{F98AFA89-4AED-9091-5C68-CC2943C13BBB}"/>
          </ac:spMkLst>
        </pc:spChg>
        <pc:spChg chg="mod">
          <ac:chgData name="Shreemayee Bhattacharyya" userId="73035bad-e703-4b66-9870-28e9edb9c0a7" providerId="ADAL" clId="{75B9121D-E5CA-484A-9B3F-5451B97E9939}" dt="2024-03-20T17:30:02.476" v="2"/>
          <ac:spMkLst>
            <pc:docMk/>
            <pc:sldMk cId="547390991" sldId="387"/>
            <ac:spMk id="33" creationId="{B0631F56-B16C-DFE0-7BC9-5B24743B4D42}"/>
          </ac:spMkLst>
        </pc:spChg>
        <pc:spChg chg="mod">
          <ac:chgData name="Shreemayee Bhattacharyya" userId="73035bad-e703-4b66-9870-28e9edb9c0a7" providerId="ADAL" clId="{75B9121D-E5CA-484A-9B3F-5451B97E9939}" dt="2024-03-20T17:30:02.476" v="2"/>
          <ac:spMkLst>
            <pc:docMk/>
            <pc:sldMk cId="547390991" sldId="387"/>
            <ac:spMk id="35" creationId="{446B5AB8-8492-D9D8-1CEB-C0EA47967470}"/>
          </ac:spMkLst>
        </pc:spChg>
        <pc:grpChg chg="add mod">
          <ac:chgData name="Shreemayee Bhattacharyya" userId="73035bad-e703-4b66-9870-28e9edb9c0a7" providerId="ADAL" clId="{75B9121D-E5CA-484A-9B3F-5451B97E9939}" dt="2024-03-20T17:30:09.864" v="19" actId="1035"/>
          <ac:grpSpMkLst>
            <pc:docMk/>
            <pc:sldMk cId="547390991" sldId="387"/>
            <ac:grpSpMk id="2" creationId="{DEED6EFD-11C8-3AF2-53F6-93C4DBC924EB}"/>
          </ac:grpSpMkLst>
        </pc:grpChg>
        <pc:grpChg chg="mod">
          <ac:chgData name="Shreemayee Bhattacharyya" userId="73035bad-e703-4b66-9870-28e9edb9c0a7" providerId="ADAL" clId="{75B9121D-E5CA-484A-9B3F-5451B97E9939}" dt="2024-03-20T17:30:02.476" v="2"/>
          <ac:grpSpMkLst>
            <pc:docMk/>
            <pc:sldMk cId="547390991" sldId="387"/>
            <ac:grpSpMk id="16" creationId="{3F9011F4-28D4-49B1-6D2C-5401AC3B7783}"/>
          </ac:grpSpMkLst>
        </pc:grpChg>
        <pc:grpChg chg="mod">
          <ac:chgData name="Shreemayee Bhattacharyya" userId="73035bad-e703-4b66-9870-28e9edb9c0a7" providerId="ADAL" clId="{75B9121D-E5CA-484A-9B3F-5451B97E9939}" dt="2024-03-20T17:30:02.476" v="2"/>
          <ac:grpSpMkLst>
            <pc:docMk/>
            <pc:sldMk cId="547390991" sldId="387"/>
            <ac:grpSpMk id="17" creationId="{83240591-DF1F-A0EC-B06B-FCAA63C93AE8}"/>
          </ac:grpSpMkLst>
        </pc:grpChg>
        <pc:grpChg chg="mod">
          <ac:chgData name="Shreemayee Bhattacharyya" userId="73035bad-e703-4b66-9870-28e9edb9c0a7" providerId="ADAL" clId="{75B9121D-E5CA-484A-9B3F-5451B97E9939}" dt="2024-03-20T17:30:02.476" v="2"/>
          <ac:grpSpMkLst>
            <pc:docMk/>
            <pc:sldMk cId="547390991" sldId="387"/>
            <ac:grpSpMk id="19" creationId="{AEFAD654-067C-D6FD-9A5A-F83951699A36}"/>
          </ac:grpSpMkLst>
        </pc:grpChg>
        <pc:grpChg chg="mod">
          <ac:chgData name="Shreemayee Bhattacharyya" userId="73035bad-e703-4b66-9870-28e9edb9c0a7" providerId="ADAL" clId="{75B9121D-E5CA-484A-9B3F-5451B97E9939}" dt="2024-03-20T17:30:02.476" v="2"/>
          <ac:grpSpMkLst>
            <pc:docMk/>
            <pc:sldMk cId="547390991" sldId="387"/>
            <ac:grpSpMk id="20" creationId="{5AE22A6B-878F-EBDD-5702-74E294DF0806}"/>
          </ac:grpSpMkLst>
        </pc:grpChg>
        <pc:grpChg chg="mod">
          <ac:chgData name="Shreemayee Bhattacharyya" userId="73035bad-e703-4b66-9870-28e9edb9c0a7" providerId="ADAL" clId="{75B9121D-E5CA-484A-9B3F-5451B97E9939}" dt="2024-03-20T17:30:02.476" v="2"/>
          <ac:grpSpMkLst>
            <pc:docMk/>
            <pc:sldMk cId="547390991" sldId="387"/>
            <ac:grpSpMk id="21" creationId="{B4FD3CD2-9085-B8B0-9FF9-E51D3E13685C}"/>
          </ac:grpSpMkLst>
        </pc:grpChg>
        <pc:picChg chg="mod">
          <ac:chgData name="Shreemayee Bhattacharyya" userId="73035bad-e703-4b66-9870-28e9edb9c0a7" providerId="ADAL" clId="{75B9121D-E5CA-484A-9B3F-5451B97E9939}" dt="2024-03-20T17:30:02.476" v="2"/>
          <ac:picMkLst>
            <pc:docMk/>
            <pc:sldMk cId="547390991" sldId="387"/>
            <ac:picMk id="3" creationId="{0324D61F-2E57-3BCA-D7E2-F8733B906C3E}"/>
          </ac:picMkLst>
        </pc:picChg>
        <pc:picChg chg="mod">
          <ac:chgData name="Shreemayee Bhattacharyya" userId="73035bad-e703-4b66-9870-28e9edb9c0a7" providerId="ADAL" clId="{75B9121D-E5CA-484A-9B3F-5451B97E9939}" dt="2024-03-20T17:30:02.476" v="2"/>
          <ac:picMkLst>
            <pc:docMk/>
            <pc:sldMk cId="547390991" sldId="387"/>
            <ac:picMk id="4" creationId="{33E4A11E-D11D-D717-AD74-E22C98C6C7B8}"/>
          </ac:picMkLst>
        </pc:picChg>
        <pc:picChg chg="mod">
          <ac:chgData name="Shreemayee Bhattacharyya" userId="73035bad-e703-4b66-9870-28e9edb9c0a7" providerId="ADAL" clId="{75B9121D-E5CA-484A-9B3F-5451B97E9939}" dt="2024-03-20T17:30:02.476" v="2"/>
          <ac:picMkLst>
            <pc:docMk/>
            <pc:sldMk cId="547390991" sldId="387"/>
            <ac:picMk id="6" creationId="{89C1C24C-DE13-140A-7B05-DFE94EEBD493}"/>
          </ac:picMkLst>
        </pc:picChg>
        <pc:picChg chg="del">
          <ac:chgData name="Shreemayee Bhattacharyya" userId="73035bad-e703-4b66-9870-28e9edb9c0a7" providerId="ADAL" clId="{75B9121D-E5CA-484A-9B3F-5451B97E9939}" dt="2024-03-20T17:30:01.552" v="0" actId="478"/>
          <ac:picMkLst>
            <pc:docMk/>
            <pc:sldMk cId="547390991" sldId="387"/>
            <ac:picMk id="7" creationId="{DD4DCDF7-CB6C-F95D-3172-74DD15B2588B}"/>
          </ac:picMkLst>
        </pc:picChg>
        <pc:picChg chg="mod">
          <ac:chgData name="Shreemayee Bhattacharyya" userId="73035bad-e703-4b66-9870-28e9edb9c0a7" providerId="ADAL" clId="{75B9121D-E5CA-484A-9B3F-5451B97E9939}" dt="2024-03-20T17:30:02.476" v="2"/>
          <ac:picMkLst>
            <pc:docMk/>
            <pc:sldMk cId="547390991" sldId="387"/>
            <ac:picMk id="9" creationId="{68ADF764-E5E3-D973-4E93-2647EEF9A67F}"/>
          </ac:picMkLst>
        </pc:picChg>
        <pc:picChg chg="mod">
          <ac:chgData name="Shreemayee Bhattacharyya" userId="73035bad-e703-4b66-9870-28e9edb9c0a7" providerId="ADAL" clId="{75B9121D-E5CA-484A-9B3F-5451B97E9939}" dt="2024-03-20T17:30:02.476" v="2"/>
          <ac:picMkLst>
            <pc:docMk/>
            <pc:sldMk cId="547390991" sldId="387"/>
            <ac:picMk id="10" creationId="{2F1D652D-7341-B0AE-BE62-CC3170AA63E4}"/>
          </ac:picMkLst>
        </pc:picChg>
        <pc:picChg chg="mod">
          <ac:chgData name="Shreemayee Bhattacharyya" userId="73035bad-e703-4b66-9870-28e9edb9c0a7" providerId="ADAL" clId="{75B9121D-E5CA-484A-9B3F-5451B97E9939}" dt="2024-03-20T17:30:02.476" v="2"/>
          <ac:picMkLst>
            <pc:docMk/>
            <pc:sldMk cId="547390991" sldId="387"/>
            <ac:picMk id="15" creationId="{E06DCB97-9897-6403-7528-831EA048D495}"/>
          </ac:picMkLst>
        </pc:picChg>
        <pc:picChg chg="mod">
          <ac:chgData name="Shreemayee Bhattacharyya" userId="73035bad-e703-4b66-9870-28e9edb9c0a7" providerId="ADAL" clId="{75B9121D-E5CA-484A-9B3F-5451B97E9939}" dt="2024-03-20T17:30:02.476" v="2"/>
          <ac:picMkLst>
            <pc:docMk/>
            <pc:sldMk cId="547390991" sldId="387"/>
            <ac:picMk id="18" creationId="{02C55BD0-60FE-6F4A-EAED-A37155D57A4B}"/>
          </ac:picMkLst>
        </pc:picChg>
        <pc:picChg chg="mod">
          <ac:chgData name="Shreemayee Bhattacharyya" userId="73035bad-e703-4b66-9870-28e9edb9c0a7" providerId="ADAL" clId="{75B9121D-E5CA-484A-9B3F-5451B97E9939}" dt="2024-03-20T17:30:02.476" v="2"/>
          <ac:picMkLst>
            <pc:docMk/>
            <pc:sldMk cId="547390991" sldId="387"/>
            <ac:picMk id="28" creationId="{D9600213-0813-D3D1-449B-01CEF975B369}"/>
          </ac:picMkLst>
        </pc:picChg>
        <pc:picChg chg="mod">
          <ac:chgData name="Shreemayee Bhattacharyya" userId="73035bad-e703-4b66-9870-28e9edb9c0a7" providerId="ADAL" clId="{75B9121D-E5CA-484A-9B3F-5451B97E9939}" dt="2024-03-20T17:30:02.476" v="2"/>
          <ac:picMkLst>
            <pc:docMk/>
            <pc:sldMk cId="547390991" sldId="387"/>
            <ac:picMk id="30" creationId="{F6060C07-AFC5-F8A1-F789-EFDC6A0BB83E}"/>
          </ac:picMkLst>
        </pc:picChg>
        <pc:picChg chg="mod">
          <ac:chgData name="Shreemayee Bhattacharyya" userId="73035bad-e703-4b66-9870-28e9edb9c0a7" providerId="ADAL" clId="{75B9121D-E5CA-484A-9B3F-5451B97E9939}" dt="2024-03-20T17:30:02.476" v="2"/>
          <ac:picMkLst>
            <pc:docMk/>
            <pc:sldMk cId="547390991" sldId="387"/>
            <ac:picMk id="32" creationId="{CD522A17-FCCF-DA46-FB60-5445341771A9}"/>
          </ac:picMkLst>
        </pc:picChg>
        <pc:picChg chg="mod">
          <ac:chgData name="Shreemayee Bhattacharyya" userId="73035bad-e703-4b66-9870-28e9edb9c0a7" providerId="ADAL" clId="{75B9121D-E5CA-484A-9B3F-5451B97E9939}" dt="2024-03-20T17:30:02.476" v="2"/>
          <ac:picMkLst>
            <pc:docMk/>
            <pc:sldMk cId="547390991" sldId="387"/>
            <ac:picMk id="34" creationId="{851F97D3-35C4-CEA7-E54D-F5EFFF56B94E}"/>
          </ac:picMkLst>
        </pc:picChg>
        <pc:picChg chg="mod">
          <ac:chgData name="Shreemayee Bhattacharyya" userId="73035bad-e703-4b66-9870-28e9edb9c0a7" providerId="ADAL" clId="{75B9121D-E5CA-484A-9B3F-5451B97E9939}" dt="2024-03-20T17:30:02.476" v="2"/>
          <ac:picMkLst>
            <pc:docMk/>
            <pc:sldMk cId="547390991" sldId="387"/>
            <ac:picMk id="36" creationId="{833E84B5-20B3-4ED0-13B1-30E36F680892}"/>
          </ac:picMkLst>
        </pc:picChg>
        <pc:cxnChg chg="mod">
          <ac:chgData name="Shreemayee Bhattacharyya" userId="73035bad-e703-4b66-9870-28e9edb9c0a7" providerId="ADAL" clId="{75B9121D-E5CA-484A-9B3F-5451B97E9939}" dt="2024-03-20T17:30:02.476" v="2"/>
          <ac:cxnSpMkLst>
            <pc:docMk/>
            <pc:sldMk cId="547390991" sldId="387"/>
            <ac:cxnSpMk id="11" creationId="{F47E1C22-4236-228B-7500-D17F0EE9BBD6}"/>
          </ac:cxnSpMkLst>
        </pc:cxnChg>
        <pc:cxnChg chg="mod">
          <ac:chgData name="Shreemayee Bhattacharyya" userId="73035bad-e703-4b66-9870-28e9edb9c0a7" providerId="ADAL" clId="{75B9121D-E5CA-484A-9B3F-5451B97E9939}" dt="2024-03-20T17:30:02.476" v="2"/>
          <ac:cxnSpMkLst>
            <pc:docMk/>
            <pc:sldMk cId="547390991" sldId="387"/>
            <ac:cxnSpMk id="12" creationId="{34EFEB2B-F4C0-47B7-E532-2CFC3521FA3B}"/>
          </ac:cxnSpMkLst>
        </pc:cxnChg>
        <pc:cxnChg chg="mod">
          <ac:chgData name="Shreemayee Bhattacharyya" userId="73035bad-e703-4b66-9870-28e9edb9c0a7" providerId="ADAL" clId="{75B9121D-E5CA-484A-9B3F-5451B97E9939}" dt="2024-03-20T17:30:02.476" v="2"/>
          <ac:cxnSpMkLst>
            <pc:docMk/>
            <pc:sldMk cId="547390991" sldId="387"/>
            <ac:cxnSpMk id="13" creationId="{EA7DD723-4053-D310-71E9-F46926B57065}"/>
          </ac:cxnSpMkLst>
        </pc:cxnChg>
        <pc:extLst>
          <p:ext xmlns:p="http://schemas.openxmlformats.org/presentationml/2006/main" uri="{D6D511B9-2390-475A-947B-AFAB55BFBCF1}">
            <pc226:cmChg xmlns:pc226="http://schemas.microsoft.com/office/powerpoint/2022/06/main/command" chg="del mod">
              <pc226:chgData name="Shreemayee Bhattacharyya" userId="73035bad-e703-4b66-9870-28e9edb9c0a7" providerId="ADAL" clId="{75B9121D-E5CA-484A-9B3F-5451B97E9939}" dt="2024-03-20T17:30:14.962" v="20"/>
              <pc2:cmMkLst xmlns:pc2="http://schemas.microsoft.com/office/powerpoint/2019/9/main/command">
                <pc:docMk/>
                <pc:sldMk cId="547390991" sldId="387"/>
                <pc2:cmMk id="{900ACEEA-496D-4DE2-B5C3-03A22275E593}"/>
              </pc2:cmMkLst>
            </pc226:cmChg>
          </p:ext>
        </pc:extLst>
      </pc:sldChg>
      <pc:sldChg chg="modSp mod">
        <pc:chgData name="Shreemayee Bhattacharyya" userId="73035bad-e703-4b66-9870-28e9edb9c0a7" providerId="ADAL" clId="{75B9121D-E5CA-484A-9B3F-5451B97E9939}" dt="2024-03-31T20:18:00.420" v="14658" actId="20577"/>
        <pc:sldMkLst>
          <pc:docMk/>
          <pc:sldMk cId="1109232934" sldId="390"/>
        </pc:sldMkLst>
        <pc:spChg chg="mod">
          <ac:chgData name="Shreemayee Bhattacharyya" userId="73035bad-e703-4b66-9870-28e9edb9c0a7" providerId="ADAL" clId="{75B9121D-E5CA-484A-9B3F-5451B97E9939}" dt="2024-03-31T20:18:00.420" v="14658" actId="20577"/>
          <ac:spMkLst>
            <pc:docMk/>
            <pc:sldMk cId="1109232934" sldId="390"/>
            <ac:spMk id="2" creationId="{976A12A0-9788-DF6C-5F0B-E7D4B1C44D00}"/>
          </ac:spMkLst>
        </pc:spChg>
      </pc:sldChg>
      <pc:sldChg chg="modSp mod ord modNotesTx">
        <pc:chgData name="Shreemayee Bhattacharyya" userId="73035bad-e703-4b66-9870-28e9edb9c0a7" providerId="ADAL" clId="{75B9121D-E5CA-484A-9B3F-5451B97E9939}" dt="2024-03-20T19:34:50.607" v="1996"/>
        <pc:sldMkLst>
          <pc:docMk/>
          <pc:sldMk cId="1331790163" sldId="391"/>
        </pc:sldMkLst>
        <pc:spChg chg="mod">
          <ac:chgData name="Shreemayee Bhattacharyya" userId="73035bad-e703-4b66-9870-28e9edb9c0a7" providerId="ADAL" clId="{75B9121D-E5CA-484A-9B3F-5451B97E9939}" dt="2024-03-20T19:32:48.477" v="1988" actId="20577"/>
          <ac:spMkLst>
            <pc:docMk/>
            <pc:sldMk cId="1331790163" sldId="391"/>
            <ac:spMk id="2" creationId="{DE6F7494-6A45-E64A-DD81-4FB7F92434D5}"/>
          </ac:spMkLst>
        </pc:spChg>
        <pc:spChg chg="mod">
          <ac:chgData name="Shreemayee Bhattacharyya" userId="73035bad-e703-4b66-9870-28e9edb9c0a7" providerId="ADAL" clId="{75B9121D-E5CA-484A-9B3F-5451B97E9939}" dt="2024-03-20T19:30:14.009" v="1951" actId="33524"/>
          <ac:spMkLst>
            <pc:docMk/>
            <pc:sldMk cId="1331790163" sldId="391"/>
            <ac:spMk id="5" creationId="{9AD90C7F-360E-F6F5-A8B6-6F6FF157015C}"/>
          </ac:spMkLst>
        </pc:spChg>
      </pc:sldChg>
      <pc:sldChg chg="modSp mod">
        <pc:chgData name="Shreemayee Bhattacharyya" userId="73035bad-e703-4b66-9870-28e9edb9c0a7" providerId="ADAL" clId="{75B9121D-E5CA-484A-9B3F-5451B97E9939}" dt="2024-03-20T17:30:39.529" v="28" actId="1038"/>
        <pc:sldMkLst>
          <pc:docMk/>
          <pc:sldMk cId="2194325856" sldId="397"/>
        </pc:sldMkLst>
        <pc:spChg chg="mod">
          <ac:chgData name="Shreemayee Bhattacharyya" userId="73035bad-e703-4b66-9870-28e9edb9c0a7" providerId="ADAL" clId="{75B9121D-E5CA-484A-9B3F-5451B97E9939}" dt="2024-03-20T17:30:39.529" v="28" actId="1038"/>
          <ac:spMkLst>
            <pc:docMk/>
            <pc:sldMk cId="2194325856" sldId="397"/>
            <ac:spMk id="36" creationId="{59145B3A-5464-85DF-76E7-17E0F721C42D}"/>
          </ac:spMkLst>
        </pc:spChg>
      </pc:sldChg>
      <pc:sldChg chg="delSp modSp addCm">
        <pc:chgData name="Shreemayee Bhattacharyya" userId="73035bad-e703-4b66-9870-28e9edb9c0a7" providerId="ADAL" clId="{75B9121D-E5CA-484A-9B3F-5451B97E9939}" dt="2024-03-21T11:38:12.744" v="2005"/>
        <pc:sldMkLst>
          <pc:docMk/>
          <pc:sldMk cId="446325288" sldId="401"/>
        </pc:sldMkLst>
        <pc:spChg chg="mod topLvl">
          <ac:chgData name="Shreemayee Bhattacharyya" userId="73035bad-e703-4b66-9870-28e9edb9c0a7" providerId="ADAL" clId="{75B9121D-E5CA-484A-9B3F-5451B97E9939}" dt="2024-03-21T11:37:24.526" v="2004" actId="165"/>
          <ac:spMkLst>
            <pc:docMk/>
            <pc:sldMk cId="446325288" sldId="401"/>
            <ac:spMk id="8" creationId="{A567B0E9-1C3F-A705-E626-321FF6EAB591}"/>
          </ac:spMkLst>
        </pc:spChg>
        <pc:spChg chg="mod">
          <ac:chgData name="Shreemayee Bhattacharyya" userId="73035bad-e703-4b66-9870-28e9edb9c0a7" providerId="ADAL" clId="{75B9121D-E5CA-484A-9B3F-5451B97E9939}" dt="2024-03-21T11:37:15.740" v="2003" actId="165"/>
          <ac:spMkLst>
            <pc:docMk/>
            <pc:sldMk cId="446325288" sldId="401"/>
            <ac:spMk id="11" creationId="{08E9607B-4CE7-5092-568A-0BD4D09CDE6C}"/>
          </ac:spMkLst>
        </pc:spChg>
        <pc:spChg chg="mod">
          <ac:chgData name="Shreemayee Bhattacharyya" userId="73035bad-e703-4b66-9870-28e9edb9c0a7" providerId="ADAL" clId="{75B9121D-E5CA-484A-9B3F-5451B97E9939}" dt="2024-03-21T11:37:15.740" v="2003" actId="165"/>
          <ac:spMkLst>
            <pc:docMk/>
            <pc:sldMk cId="446325288" sldId="401"/>
            <ac:spMk id="13" creationId="{CE742035-D4A1-B67E-C6BC-195C58A95D83}"/>
          </ac:spMkLst>
        </pc:spChg>
        <pc:spChg chg="mod">
          <ac:chgData name="Shreemayee Bhattacharyya" userId="73035bad-e703-4b66-9870-28e9edb9c0a7" providerId="ADAL" clId="{75B9121D-E5CA-484A-9B3F-5451B97E9939}" dt="2024-03-21T11:37:15.740" v="2003" actId="165"/>
          <ac:spMkLst>
            <pc:docMk/>
            <pc:sldMk cId="446325288" sldId="401"/>
            <ac:spMk id="15" creationId="{90B21336-E319-2D97-0D44-0D30359CDDE8}"/>
          </ac:spMkLst>
        </pc:spChg>
        <pc:spChg chg="mod">
          <ac:chgData name="Shreemayee Bhattacharyya" userId="73035bad-e703-4b66-9870-28e9edb9c0a7" providerId="ADAL" clId="{75B9121D-E5CA-484A-9B3F-5451B97E9939}" dt="2024-03-21T11:37:15.740" v="2003" actId="165"/>
          <ac:spMkLst>
            <pc:docMk/>
            <pc:sldMk cId="446325288" sldId="401"/>
            <ac:spMk id="16" creationId="{A128FC26-CB5B-EC27-6F19-1EA1BCD4746A}"/>
          </ac:spMkLst>
        </pc:spChg>
        <pc:spChg chg="mod">
          <ac:chgData name="Shreemayee Bhattacharyya" userId="73035bad-e703-4b66-9870-28e9edb9c0a7" providerId="ADAL" clId="{75B9121D-E5CA-484A-9B3F-5451B97E9939}" dt="2024-03-21T11:37:15.740" v="2003" actId="165"/>
          <ac:spMkLst>
            <pc:docMk/>
            <pc:sldMk cId="446325288" sldId="401"/>
            <ac:spMk id="17" creationId="{33A506A8-51D3-7AA5-CE10-FB86D9FBFB04}"/>
          </ac:spMkLst>
        </pc:spChg>
        <pc:spChg chg="mod">
          <ac:chgData name="Shreemayee Bhattacharyya" userId="73035bad-e703-4b66-9870-28e9edb9c0a7" providerId="ADAL" clId="{75B9121D-E5CA-484A-9B3F-5451B97E9939}" dt="2024-03-21T11:37:15.740" v="2003" actId="165"/>
          <ac:spMkLst>
            <pc:docMk/>
            <pc:sldMk cId="446325288" sldId="401"/>
            <ac:spMk id="18" creationId="{11E1DF62-CAC2-2B58-9C5C-269FDB040F53}"/>
          </ac:spMkLst>
        </pc:spChg>
        <pc:spChg chg="mod">
          <ac:chgData name="Shreemayee Bhattacharyya" userId="73035bad-e703-4b66-9870-28e9edb9c0a7" providerId="ADAL" clId="{75B9121D-E5CA-484A-9B3F-5451B97E9939}" dt="2024-03-21T11:37:15.740" v="2003" actId="165"/>
          <ac:spMkLst>
            <pc:docMk/>
            <pc:sldMk cId="446325288" sldId="401"/>
            <ac:spMk id="19" creationId="{9C02A00A-01D0-648E-F62F-FE645DC37258}"/>
          </ac:spMkLst>
        </pc:spChg>
        <pc:spChg chg="mod">
          <ac:chgData name="Shreemayee Bhattacharyya" userId="73035bad-e703-4b66-9870-28e9edb9c0a7" providerId="ADAL" clId="{75B9121D-E5CA-484A-9B3F-5451B97E9939}" dt="2024-03-21T11:37:15.740" v="2003" actId="165"/>
          <ac:spMkLst>
            <pc:docMk/>
            <pc:sldMk cId="446325288" sldId="401"/>
            <ac:spMk id="20" creationId="{9889414C-3DF4-67D1-5308-12233F454CD1}"/>
          </ac:spMkLst>
        </pc:spChg>
        <pc:spChg chg="mod">
          <ac:chgData name="Shreemayee Bhattacharyya" userId="73035bad-e703-4b66-9870-28e9edb9c0a7" providerId="ADAL" clId="{75B9121D-E5CA-484A-9B3F-5451B97E9939}" dt="2024-03-21T11:37:24.526" v="2004" actId="165"/>
          <ac:spMkLst>
            <pc:docMk/>
            <pc:sldMk cId="446325288" sldId="401"/>
            <ac:spMk id="21" creationId="{65638381-D73D-921F-88BA-B4F0151F467E}"/>
          </ac:spMkLst>
        </pc:spChg>
        <pc:spChg chg="mod">
          <ac:chgData name="Shreemayee Bhattacharyya" userId="73035bad-e703-4b66-9870-28e9edb9c0a7" providerId="ADAL" clId="{75B9121D-E5CA-484A-9B3F-5451B97E9939}" dt="2024-03-21T11:37:24.526" v="2004" actId="165"/>
          <ac:spMkLst>
            <pc:docMk/>
            <pc:sldMk cId="446325288" sldId="401"/>
            <ac:spMk id="22" creationId="{3864A2EC-807C-53EC-0E8D-8007BD2814D2}"/>
          </ac:spMkLst>
        </pc:spChg>
        <pc:spChg chg="mod">
          <ac:chgData name="Shreemayee Bhattacharyya" userId="73035bad-e703-4b66-9870-28e9edb9c0a7" providerId="ADAL" clId="{75B9121D-E5CA-484A-9B3F-5451B97E9939}" dt="2024-03-21T11:37:24.526" v="2004" actId="165"/>
          <ac:spMkLst>
            <pc:docMk/>
            <pc:sldMk cId="446325288" sldId="401"/>
            <ac:spMk id="23" creationId="{F5BE7967-1BF2-E074-C262-DE46ED9E4602}"/>
          </ac:spMkLst>
        </pc:spChg>
        <pc:spChg chg="mod">
          <ac:chgData name="Shreemayee Bhattacharyya" userId="73035bad-e703-4b66-9870-28e9edb9c0a7" providerId="ADAL" clId="{75B9121D-E5CA-484A-9B3F-5451B97E9939}" dt="2024-03-21T11:37:24.526" v="2004" actId="165"/>
          <ac:spMkLst>
            <pc:docMk/>
            <pc:sldMk cId="446325288" sldId="401"/>
            <ac:spMk id="24" creationId="{7CAACB94-D191-E019-E642-FD007E13DE00}"/>
          </ac:spMkLst>
        </pc:spChg>
        <pc:spChg chg="mod">
          <ac:chgData name="Shreemayee Bhattacharyya" userId="73035bad-e703-4b66-9870-28e9edb9c0a7" providerId="ADAL" clId="{75B9121D-E5CA-484A-9B3F-5451B97E9939}" dt="2024-03-21T11:37:24.526" v="2004" actId="165"/>
          <ac:spMkLst>
            <pc:docMk/>
            <pc:sldMk cId="446325288" sldId="401"/>
            <ac:spMk id="25" creationId="{3BEB0A78-A741-E9FA-4EC9-2DC9FA27789E}"/>
          </ac:spMkLst>
        </pc:spChg>
        <pc:grpChg chg="mod">
          <ac:chgData name="Shreemayee Bhattacharyya" userId="73035bad-e703-4b66-9870-28e9edb9c0a7" providerId="ADAL" clId="{75B9121D-E5CA-484A-9B3F-5451B97E9939}" dt="2024-03-21T11:37:24.526" v="2004" actId="165"/>
          <ac:grpSpMkLst>
            <pc:docMk/>
            <pc:sldMk cId="446325288" sldId="401"/>
            <ac:grpSpMk id="27" creationId="{0E2F48D9-376B-B408-D4F7-3C3FC9D4ABB6}"/>
          </ac:grpSpMkLst>
        </pc:grpChg>
        <pc:grpChg chg="mod topLvl">
          <ac:chgData name="Shreemayee Bhattacharyya" userId="73035bad-e703-4b66-9870-28e9edb9c0a7" providerId="ADAL" clId="{75B9121D-E5CA-484A-9B3F-5451B97E9939}" dt="2024-03-21T11:37:24.526" v="2004" actId="165"/>
          <ac:grpSpMkLst>
            <pc:docMk/>
            <pc:sldMk cId="446325288" sldId="401"/>
            <ac:grpSpMk id="28" creationId="{C8CBCC00-FE57-8887-AD11-A267F4E789A8}"/>
          </ac:grpSpMkLst>
        </pc:grpChg>
        <pc:grpChg chg="del mod topLvl">
          <ac:chgData name="Shreemayee Bhattacharyya" userId="73035bad-e703-4b66-9870-28e9edb9c0a7" providerId="ADAL" clId="{75B9121D-E5CA-484A-9B3F-5451B97E9939}" dt="2024-03-21T11:37:24.526" v="2004" actId="165"/>
          <ac:grpSpMkLst>
            <pc:docMk/>
            <pc:sldMk cId="446325288" sldId="401"/>
            <ac:grpSpMk id="29" creationId="{1BC2E5BC-5CE1-97E9-B83C-802837280B16}"/>
          </ac:grpSpMkLst>
        </pc:grpChg>
        <pc:grpChg chg="mod topLvl">
          <ac:chgData name="Shreemayee Bhattacharyya" userId="73035bad-e703-4b66-9870-28e9edb9c0a7" providerId="ADAL" clId="{75B9121D-E5CA-484A-9B3F-5451B97E9939}" dt="2024-03-21T11:37:15.740" v="2003" actId="165"/>
          <ac:grpSpMkLst>
            <pc:docMk/>
            <pc:sldMk cId="446325288" sldId="401"/>
            <ac:grpSpMk id="30" creationId="{35B52C1B-184A-6140-D8CC-1A6022700DCB}"/>
          </ac:grpSpMkLst>
        </pc:grpChg>
        <pc:grpChg chg="del">
          <ac:chgData name="Shreemayee Bhattacharyya" userId="73035bad-e703-4b66-9870-28e9edb9c0a7" providerId="ADAL" clId="{75B9121D-E5CA-484A-9B3F-5451B97E9939}" dt="2024-03-21T11:37:15.740" v="2003" actId="165"/>
          <ac:grpSpMkLst>
            <pc:docMk/>
            <pc:sldMk cId="446325288" sldId="401"/>
            <ac:grpSpMk id="31" creationId="{F3101457-B266-5B72-8941-37747B75AE1D}"/>
          </ac:grpSpMkLst>
        </pc:gr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21T11:38:12.744" v="2005"/>
              <pc2:cmMkLst xmlns:pc2="http://schemas.microsoft.com/office/powerpoint/2019/9/main/command">
                <pc:docMk/>
                <pc:sldMk cId="446325288" sldId="401"/>
                <pc2:cmMk id="{7F4EDA95-17B9-4A98-B6B9-48A7253A0861}"/>
              </pc2:cmMkLst>
            </pc226:cmChg>
          </p:ext>
        </pc:extLst>
      </pc:sldChg>
      <pc:sldChg chg="addSp delSp modSp mod addCm modCm">
        <pc:chgData name="Shreemayee Bhattacharyya" userId="73035bad-e703-4b66-9870-28e9edb9c0a7" providerId="ADAL" clId="{75B9121D-E5CA-484A-9B3F-5451B97E9939}" dt="2024-03-31T20:15:36.493" v="14637" actId="207"/>
        <pc:sldMkLst>
          <pc:docMk/>
          <pc:sldMk cId="3855134" sldId="402"/>
        </pc:sldMkLst>
        <pc:spChg chg="add mod">
          <ac:chgData name="Shreemayee Bhattacharyya" userId="73035bad-e703-4b66-9870-28e9edb9c0a7" providerId="ADAL" clId="{75B9121D-E5CA-484A-9B3F-5451B97E9939}" dt="2024-03-31T20:15:36.493" v="14637" actId="207"/>
          <ac:spMkLst>
            <pc:docMk/>
            <pc:sldMk cId="3855134" sldId="402"/>
            <ac:spMk id="2" creationId="{022A12B9-3EE0-3CBC-96CD-104D22BAA145}"/>
          </ac:spMkLst>
        </pc:spChg>
        <pc:spChg chg="del mod">
          <ac:chgData name="Shreemayee Bhattacharyya" userId="73035bad-e703-4b66-9870-28e9edb9c0a7" providerId="ADAL" clId="{75B9121D-E5CA-484A-9B3F-5451B97E9939}" dt="2024-03-31T20:14:15.037" v="14390" actId="478"/>
          <ac:spMkLst>
            <pc:docMk/>
            <pc:sldMk cId="3855134" sldId="402"/>
            <ac:spMk id="7" creationId="{34D98AAC-4C2C-E9B9-646F-EFA3D09DA531}"/>
          </ac:spMkLst>
        </pc:s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75B9121D-E5CA-484A-9B3F-5451B97E9939}" dt="2024-03-31T20:14:15.037" v="14391" actId="2056"/>
              <pc2:cmMkLst xmlns:pc2="http://schemas.microsoft.com/office/powerpoint/2019/9/main/command">
                <pc:docMk/>
                <pc:sldMk cId="3855134" sldId="402"/>
                <pc2:cmMk id="{D14FF048-9ECB-43DF-BB99-F68AD9D95519}"/>
              </pc2:cmMkLst>
            </pc226:cmChg>
          </p:ext>
        </pc:extLst>
      </pc:sldChg>
      <pc:sldChg chg="addCm">
        <pc:chgData name="Shreemayee Bhattacharyya" userId="73035bad-e703-4b66-9870-28e9edb9c0a7" providerId="ADAL" clId="{75B9121D-E5CA-484A-9B3F-5451B97E9939}" dt="2024-03-21T11:39:31.725" v="2007"/>
        <pc:sldMkLst>
          <pc:docMk/>
          <pc:sldMk cId="233295290" sldId="403"/>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21T11:39:31.725" v="2007"/>
              <pc2:cmMkLst xmlns:pc2="http://schemas.microsoft.com/office/powerpoint/2019/9/main/command">
                <pc:docMk/>
                <pc:sldMk cId="233295290" sldId="403"/>
                <pc2:cmMk id="{4D2550E4-AD35-4C90-8004-1C45460BC065}"/>
              </pc2:cmMkLst>
            </pc226:cmChg>
          </p:ext>
        </pc:extLst>
      </pc:sldChg>
      <pc:sldChg chg="modSp mod addCm delCm modCm">
        <pc:chgData name="Shreemayee Bhattacharyya" userId="73035bad-e703-4b66-9870-28e9edb9c0a7" providerId="ADAL" clId="{75B9121D-E5CA-484A-9B3F-5451B97E9939}" dt="2024-03-21T11:40:41.655" v="2071" actId="20577"/>
        <pc:sldMkLst>
          <pc:docMk/>
          <pc:sldMk cId="2027294340" sldId="404"/>
        </pc:sldMkLst>
        <pc:spChg chg="mod">
          <ac:chgData name="Shreemayee Bhattacharyya" userId="73035bad-e703-4b66-9870-28e9edb9c0a7" providerId="ADAL" clId="{75B9121D-E5CA-484A-9B3F-5451B97E9939}" dt="2024-03-20T17:35:54.523" v="103" actId="114"/>
          <ac:spMkLst>
            <pc:docMk/>
            <pc:sldMk cId="2027294340" sldId="404"/>
            <ac:spMk id="26" creationId="{71A8082B-8E11-4488-9B20-4490D8863DA3}"/>
          </ac:spMkLst>
        </pc:spChg>
        <pc:spChg chg="mod">
          <ac:chgData name="Shreemayee Bhattacharyya" userId="73035bad-e703-4b66-9870-28e9edb9c0a7" providerId="ADAL" clId="{75B9121D-E5CA-484A-9B3F-5451B97E9939}" dt="2024-03-20T17:35:59.447" v="104" actId="114"/>
          <ac:spMkLst>
            <pc:docMk/>
            <pc:sldMk cId="2027294340" sldId="404"/>
            <ac:spMk id="28" creationId="{FC449BB3-6C41-934B-A20B-B4D25AD5C1F7}"/>
          </ac:spMkLst>
        </pc:spChg>
        <pc:spChg chg="mod">
          <ac:chgData name="Shreemayee Bhattacharyya" userId="73035bad-e703-4b66-9870-28e9edb9c0a7" providerId="ADAL" clId="{75B9121D-E5CA-484A-9B3F-5451B97E9939}" dt="2024-03-21T11:40:41.655" v="2071" actId="20577"/>
          <ac:spMkLst>
            <pc:docMk/>
            <pc:sldMk cId="2027294340" sldId="404"/>
            <ac:spMk id="34" creationId="{37344E7F-EC5B-02AB-61A7-31FCA6F7BFD5}"/>
          </ac:spMkLst>
        </pc:spChg>
        <pc:extLst>
          <p:ext xmlns:p="http://schemas.openxmlformats.org/presentationml/2006/main" uri="{D6D511B9-2390-475A-947B-AFAB55BFBCF1}">
            <pc226:cmChg xmlns:pc226="http://schemas.microsoft.com/office/powerpoint/2022/06/main/command" chg="add del mod">
              <pc226:chgData name="Shreemayee Bhattacharyya" userId="73035bad-e703-4b66-9870-28e9edb9c0a7" providerId="ADAL" clId="{75B9121D-E5CA-484A-9B3F-5451B97E9939}" dt="2024-03-21T11:39:45.449" v="2008"/>
              <pc2:cmMkLst xmlns:pc2="http://schemas.microsoft.com/office/powerpoint/2019/9/main/command">
                <pc:docMk/>
                <pc:sldMk cId="2027294340" sldId="404"/>
                <pc2:cmMk id="{33772F9D-5102-4D46-9C78-0CF34135C4C3}"/>
              </pc2:cmMkLst>
            </pc226:cmChg>
          </p:ext>
        </pc:extLst>
      </pc:sldChg>
      <pc:sldChg chg="addSp delSp modSp new mod modNotesTx">
        <pc:chgData name="Shreemayee Bhattacharyya" userId="73035bad-e703-4b66-9870-28e9edb9c0a7" providerId="ADAL" clId="{75B9121D-E5CA-484A-9B3F-5451B97E9939}" dt="2024-03-20T18:03:55.084" v="724" actId="20577"/>
        <pc:sldMkLst>
          <pc:docMk/>
          <pc:sldMk cId="2220837704" sldId="405"/>
        </pc:sldMkLst>
        <pc:spChg chg="del">
          <ac:chgData name="Shreemayee Bhattacharyya" userId="73035bad-e703-4b66-9870-28e9edb9c0a7" providerId="ADAL" clId="{75B9121D-E5CA-484A-9B3F-5451B97E9939}" dt="2024-03-20T17:53:10.754" v="221" actId="478"/>
          <ac:spMkLst>
            <pc:docMk/>
            <pc:sldMk cId="2220837704" sldId="405"/>
            <ac:spMk id="2" creationId="{3344DC62-D483-D56D-0815-1FBA9A2DC34A}"/>
          </ac:spMkLst>
        </pc:spChg>
        <pc:spChg chg="mod">
          <ac:chgData name="Shreemayee Bhattacharyya" userId="73035bad-e703-4b66-9870-28e9edb9c0a7" providerId="ADAL" clId="{75B9121D-E5CA-484A-9B3F-5451B97E9939}" dt="2024-03-20T17:53:06.382" v="220" actId="20577"/>
          <ac:spMkLst>
            <pc:docMk/>
            <pc:sldMk cId="2220837704" sldId="405"/>
            <ac:spMk id="3" creationId="{E9019E53-B92A-DF7D-912F-5222C7EC3DF8}"/>
          </ac:spMkLst>
        </pc:spChg>
        <pc:spChg chg="mod">
          <ac:chgData name="Shreemayee Bhattacharyya" userId="73035bad-e703-4b66-9870-28e9edb9c0a7" providerId="ADAL" clId="{75B9121D-E5CA-484A-9B3F-5451B97E9939}" dt="2024-03-20T17:52:38.364" v="137" actId="20577"/>
          <ac:spMkLst>
            <pc:docMk/>
            <pc:sldMk cId="2220837704" sldId="405"/>
            <ac:spMk id="4" creationId="{EC6BC5B5-E1F1-229B-D8D2-CF05614A0268}"/>
          </ac:spMkLst>
        </pc:spChg>
        <pc:spChg chg="add mod">
          <ac:chgData name="Shreemayee Bhattacharyya" userId="73035bad-e703-4b66-9870-28e9edb9c0a7" providerId="ADAL" clId="{75B9121D-E5CA-484A-9B3F-5451B97E9939}" dt="2024-03-20T17:52:42.268" v="163"/>
          <ac:spMkLst>
            <pc:docMk/>
            <pc:sldMk cId="2220837704" sldId="405"/>
            <ac:spMk id="6" creationId="{3B8E27A4-A581-78BE-043B-19F009655E7E}"/>
          </ac:spMkLst>
        </pc:spChg>
        <pc:spChg chg="del mod">
          <ac:chgData name="Shreemayee Bhattacharyya" userId="73035bad-e703-4b66-9870-28e9edb9c0a7" providerId="ADAL" clId="{75B9121D-E5CA-484A-9B3F-5451B97E9939}" dt="2024-03-20T17:58:55.313" v="351" actId="478"/>
          <ac:spMkLst>
            <pc:docMk/>
            <pc:sldMk cId="2220837704" sldId="405"/>
            <ac:spMk id="8" creationId="{6EF823A3-E811-5DAC-C07C-EF6C3C1A12E1}"/>
          </ac:spMkLst>
        </pc:spChg>
        <pc:spChg chg="del mod">
          <ac:chgData name="Shreemayee Bhattacharyya" userId="73035bad-e703-4b66-9870-28e9edb9c0a7" providerId="ADAL" clId="{75B9121D-E5CA-484A-9B3F-5451B97E9939}" dt="2024-03-20T17:58:55.313" v="351" actId="478"/>
          <ac:spMkLst>
            <pc:docMk/>
            <pc:sldMk cId="2220837704" sldId="405"/>
            <ac:spMk id="9" creationId="{3B31002E-A78B-0338-B3E6-E4026B261721}"/>
          </ac:spMkLst>
        </pc:spChg>
        <pc:spChg chg="mod">
          <ac:chgData name="Shreemayee Bhattacharyya" userId="73035bad-e703-4b66-9870-28e9edb9c0a7" providerId="ADAL" clId="{75B9121D-E5CA-484A-9B3F-5451B97E9939}" dt="2024-03-20T18:00:28.205" v="581" actId="1037"/>
          <ac:spMkLst>
            <pc:docMk/>
            <pc:sldMk cId="2220837704" sldId="405"/>
            <ac:spMk id="10" creationId="{9A49F32D-CDDA-AF66-DAAF-6FA4C2A264F8}"/>
          </ac:spMkLst>
        </pc:spChg>
        <pc:spChg chg="mod">
          <ac:chgData name="Shreemayee Bhattacharyya" userId="73035bad-e703-4b66-9870-28e9edb9c0a7" providerId="ADAL" clId="{75B9121D-E5CA-484A-9B3F-5451B97E9939}" dt="2024-03-20T18:00:28.205" v="581" actId="1037"/>
          <ac:spMkLst>
            <pc:docMk/>
            <pc:sldMk cId="2220837704" sldId="405"/>
            <ac:spMk id="11" creationId="{DA40DB56-C524-A3CF-17C8-D6D32571E7B7}"/>
          </ac:spMkLst>
        </pc:spChg>
        <pc:spChg chg="mod">
          <ac:chgData name="Shreemayee Bhattacharyya" userId="73035bad-e703-4b66-9870-28e9edb9c0a7" providerId="ADAL" clId="{75B9121D-E5CA-484A-9B3F-5451B97E9939}" dt="2024-03-20T17:59:44.910" v="555" actId="1037"/>
          <ac:spMkLst>
            <pc:docMk/>
            <pc:sldMk cId="2220837704" sldId="405"/>
            <ac:spMk id="12" creationId="{1BBE7E94-BCB7-F9E3-9DB2-8B7EA1427FB6}"/>
          </ac:spMkLst>
        </pc:spChg>
        <pc:spChg chg="mod">
          <ac:chgData name="Shreemayee Bhattacharyya" userId="73035bad-e703-4b66-9870-28e9edb9c0a7" providerId="ADAL" clId="{75B9121D-E5CA-484A-9B3F-5451B97E9939}" dt="2024-03-20T17:55:18.314" v="233" actId="20577"/>
          <ac:spMkLst>
            <pc:docMk/>
            <pc:sldMk cId="2220837704" sldId="405"/>
            <ac:spMk id="13" creationId="{72225960-97C9-9908-F30C-1BD2EF292754}"/>
          </ac:spMkLst>
        </pc:spChg>
        <pc:spChg chg="mod">
          <ac:chgData name="Shreemayee Bhattacharyya" userId="73035bad-e703-4b66-9870-28e9edb9c0a7" providerId="ADAL" clId="{75B9121D-E5CA-484A-9B3F-5451B97E9939}" dt="2024-03-20T17:54:03.156" v="222"/>
          <ac:spMkLst>
            <pc:docMk/>
            <pc:sldMk cId="2220837704" sldId="405"/>
            <ac:spMk id="14" creationId="{55B9EA31-46B0-3A15-3B99-29B834385404}"/>
          </ac:spMkLst>
        </pc:spChg>
        <pc:spChg chg="mod">
          <ac:chgData name="Shreemayee Bhattacharyya" userId="73035bad-e703-4b66-9870-28e9edb9c0a7" providerId="ADAL" clId="{75B9121D-E5CA-484A-9B3F-5451B97E9939}" dt="2024-03-20T18:01:10.780" v="693" actId="1037"/>
          <ac:spMkLst>
            <pc:docMk/>
            <pc:sldMk cId="2220837704" sldId="405"/>
            <ac:spMk id="15" creationId="{27F140D6-CFF6-E488-1D3C-D38013C6821F}"/>
          </ac:spMkLst>
        </pc:spChg>
        <pc:spChg chg="mod">
          <ac:chgData name="Shreemayee Bhattacharyya" userId="73035bad-e703-4b66-9870-28e9edb9c0a7" providerId="ADAL" clId="{75B9121D-E5CA-484A-9B3F-5451B97E9939}" dt="2024-03-20T17:54:03.156" v="222"/>
          <ac:spMkLst>
            <pc:docMk/>
            <pc:sldMk cId="2220837704" sldId="405"/>
            <ac:spMk id="16" creationId="{70BE747D-9A36-6654-9273-D114C7AE9FCF}"/>
          </ac:spMkLst>
        </pc:spChg>
        <pc:spChg chg="mod">
          <ac:chgData name="Shreemayee Bhattacharyya" userId="73035bad-e703-4b66-9870-28e9edb9c0a7" providerId="ADAL" clId="{75B9121D-E5CA-484A-9B3F-5451B97E9939}" dt="2024-03-20T17:54:03.156" v="222"/>
          <ac:spMkLst>
            <pc:docMk/>
            <pc:sldMk cId="2220837704" sldId="405"/>
            <ac:spMk id="17" creationId="{EC0A97C5-CFEF-A7CC-79F8-378E2FAC6949}"/>
          </ac:spMkLst>
        </pc:spChg>
        <pc:spChg chg="add del mod">
          <ac:chgData name="Shreemayee Bhattacharyya" userId="73035bad-e703-4b66-9870-28e9edb9c0a7" providerId="ADAL" clId="{75B9121D-E5CA-484A-9B3F-5451B97E9939}" dt="2024-03-20T18:00:18.833" v="561" actId="1076"/>
          <ac:spMkLst>
            <pc:docMk/>
            <pc:sldMk cId="2220837704" sldId="405"/>
            <ac:spMk id="18" creationId="{BB74E741-2513-FE5D-8B59-CEF1C2AFD341}"/>
          </ac:spMkLst>
        </pc:spChg>
        <pc:spChg chg="mod">
          <ac:chgData name="Shreemayee Bhattacharyya" userId="73035bad-e703-4b66-9870-28e9edb9c0a7" providerId="ADAL" clId="{75B9121D-E5CA-484A-9B3F-5451B97E9939}" dt="2024-03-20T18:00:28.205" v="581" actId="1037"/>
          <ac:spMkLst>
            <pc:docMk/>
            <pc:sldMk cId="2220837704" sldId="405"/>
            <ac:spMk id="19" creationId="{BF7FE933-9DCC-9940-12AF-2FCA329D72DB}"/>
          </ac:spMkLst>
        </pc:spChg>
        <pc:spChg chg="del mod">
          <ac:chgData name="Shreemayee Bhattacharyya" userId="73035bad-e703-4b66-9870-28e9edb9c0a7" providerId="ADAL" clId="{75B9121D-E5CA-484A-9B3F-5451B97E9939}" dt="2024-03-20T17:58:55.313" v="351" actId="478"/>
          <ac:spMkLst>
            <pc:docMk/>
            <pc:sldMk cId="2220837704" sldId="405"/>
            <ac:spMk id="20" creationId="{717A04DF-0322-6B91-6EDE-92D0DD46DFF6}"/>
          </ac:spMkLst>
        </pc:spChg>
        <pc:spChg chg="del mod">
          <ac:chgData name="Shreemayee Bhattacharyya" userId="73035bad-e703-4b66-9870-28e9edb9c0a7" providerId="ADAL" clId="{75B9121D-E5CA-484A-9B3F-5451B97E9939}" dt="2024-03-20T17:58:55.313" v="351" actId="478"/>
          <ac:spMkLst>
            <pc:docMk/>
            <pc:sldMk cId="2220837704" sldId="405"/>
            <ac:spMk id="21" creationId="{9D52EDE2-DB70-434D-3626-E0F2AFB6E6AF}"/>
          </ac:spMkLst>
        </pc:spChg>
        <pc:spChg chg="mod">
          <ac:chgData name="Shreemayee Bhattacharyya" userId="73035bad-e703-4b66-9870-28e9edb9c0a7" providerId="ADAL" clId="{75B9121D-E5CA-484A-9B3F-5451B97E9939}" dt="2024-03-20T17:54:03.156" v="222"/>
          <ac:spMkLst>
            <pc:docMk/>
            <pc:sldMk cId="2220837704" sldId="405"/>
            <ac:spMk id="22" creationId="{FF618671-0798-DDE9-352E-95B3F85FC933}"/>
          </ac:spMkLst>
        </pc:spChg>
        <pc:grpChg chg="add mod">
          <ac:chgData name="Shreemayee Bhattacharyya" userId="73035bad-e703-4b66-9870-28e9edb9c0a7" providerId="ADAL" clId="{75B9121D-E5CA-484A-9B3F-5451B97E9939}" dt="2024-03-20T18:01:01.891" v="689" actId="12788"/>
          <ac:grpSpMkLst>
            <pc:docMk/>
            <pc:sldMk cId="2220837704" sldId="405"/>
            <ac:grpSpMk id="7" creationId="{0BC149A6-BC43-36E9-4418-A015EF520D29}"/>
          </ac:grpSpMkLst>
        </pc:grpChg>
        <pc:cxnChg chg="add del mod replST">
          <ac:chgData name="Shreemayee Bhattacharyya" userId="73035bad-e703-4b66-9870-28e9edb9c0a7" providerId="ADAL" clId="{75B9121D-E5CA-484A-9B3F-5451B97E9939}" dt="2024-03-20T17:52:42.279" v="165"/>
          <ac:cxnSpMkLst>
            <pc:docMk/>
            <pc:sldMk cId="2220837704" sldId="405"/>
            <ac:cxnSpMk id="5" creationId="{A97C1AC6-DD8C-9B5B-AF62-B86ABAE9D54C}"/>
          </ac:cxnSpMkLst>
        </pc:cxnChg>
      </pc:sldChg>
      <pc:sldChg chg="addSp delSp modSp new mod modNotesTx">
        <pc:chgData name="Shreemayee Bhattacharyya" userId="73035bad-e703-4b66-9870-28e9edb9c0a7" providerId="ADAL" clId="{75B9121D-E5CA-484A-9B3F-5451B97E9939}" dt="2024-03-21T11:41:24.825" v="2072" actId="113"/>
        <pc:sldMkLst>
          <pc:docMk/>
          <pc:sldMk cId="668522014" sldId="406"/>
        </pc:sldMkLst>
        <pc:spChg chg="del">
          <ac:chgData name="Shreemayee Bhattacharyya" userId="73035bad-e703-4b66-9870-28e9edb9c0a7" providerId="ADAL" clId="{75B9121D-E5CA-484A-9B3F-5451B97E9939}" dt="2024-03-20T18:13:01.830" v="856" actId="478"/>
          <ac:spMkLst>
            <pc:docMk/>
            <pc:sldMk cId="668522014" sldId="406"/>
            <ac:spMk id="2" creationId="{3010CD08-A824-2BFE-9D60-49ABC693C0D3}"/>
          </ac:spMkLst>
        </pc:spChg>
        <pc:spChg chg="mod">
          <ac:chgData name="Shreemayee Bhattacharyya" userId="73035bad-e703-4b66-9870-28e9edb9c0a7" providerId="ADAL" clId="{75B9121D-E5CA-484A-9B3F-5451B97E9939}" dt="2024-03-20T18:12:41.402" v="855" actId="20577"/>
          <ac:spMkLst>
            <pc:docMk/>
            <pc:sldMk cId="668522014" sldId="406"/>
            <ac:spMk id="3" creationId="{EB53F64A-E15C-9290-3CEB-8CFC1BC6F9F1}"/>
          </ac:spMkLst>
        </pc:spChg>
        <pc:spChg chg="mod">
          <ac:chgData name="Shreemayee Bhattacharyya" userId="73035bad-e703-4b66-9870-28e9edb9c0a7" providerId="ADAL" clId="{75B9121D-E5CA-484A-9B3F-5451B97E9939}" dt="2024-03-20T18:11:54.467" v="760" actId="20577"/>
          <ac:spMkLst>
            <pc:docMk/>
            <pc:sldMk cId="668522014" sldId="406"/>
            <ac:spMk id="4" creationId="{8EDA2C69-80D9-4DC2-7AFF-758064EA0361}"/>
          </ac:spMkLst>
        </pc:spChg>
        <pc:spChg chg="add mod">
          <ac:chgData name="Shreemayee Bhattacharyya" userId="73035bad-e703-4b66-9870-28e9edb9c0a7" providerId="ADAL" clId="{75B9121D-E5CA-484A-9B3F-5451B97E9939}" dt="2024-03-20T18:12:01.885" v="786"/>
          <ac:spMkLst>
            <pc:docMk/>
            <pc:sldMk cId="668522014" sldId="406"/>
            <ac:spMk id="6" creationId="{CEEECAE0-DA7E-0BA7-9888-64FCF91023C6}"/>
          </ac:spMkLst>
        </pc:spChg>
        <pc:spChg chg="mod">
          <ac:chgData name="Shreemayee Bhattacharyya" userId="73035bad-e703-4b66-9870-28e9edb9c0a7" providerId="ADAL" clId="{75B9121D-E5CA-484A-9B3F-5451B97E9939}" dt="2024-03-20T18:24:44.232" v="1133" actId="20577"/>
          <ac:spMkLst>
            <pc:docMk/>
            <pc:sldMk cId="668522014" sldId="406"/>
            <ac:spMk id="8" creationId="{A41585C8-EFEC-1F09-3517-AC420B3251FB}"/>
          </ac:spMkLst>
        </pc:spChg>
        <pc:spChg chg="mod">
          <ac:chgData name="Shreemayee Bhattacharyya" userId="73035bad-e703-4b66-9870-28e9edb9c0a7" providerId="ADAL" clId="{75B9121D-E5CA-484A-9B3F-5451B97E9939}" dt="2024-03-21T11:41:24.825" v="2072" actId="113"/>
          <ac:spMkLst>
            <pc:docMk/>
            <pc:sldMk cId="668522014" sldId="406"/>
            <ac:spMk id="9" creationId="{075671A2-F34F-D235-502D-11ABA556883F}"/>
          </ac:spMkLst>
        </pc:spChg>
        <pc:spChg chg="mod">
          <ac:chgData name="Shreemayee Bhattacharyya" userId="73035bad-e703-4b66-9870-28e9edb9c0a7" providerId="ADAL" clId="{75B9121D-E5CA-484A-9B3F-5451B97E9939}" dt="2024-03-20T18:23:36.728" v="1089" actId="20577"/>
          <ac:spMkLst>
            <pc:docMk/>
            <pc:sldMk cId="668522014" sldId="406"/>
            <ac:spMk id="10" creationId="{108BDBA5-D550-7F17-D91A-6C39A83FA638}"/>
          </ac:spMkLst>
        </pc:spChg>
        <pc:spChg chg="mod">
          <ac:chgData name="Shreemayee Bhattacharyya" userId="73035bad-e703-4b66-9870-28e9edb9c0a7" providerId="ADAL" clId="{75B9121D-E5CA-484A-9B3F-5451B97E9939}" dt="2024-03-20T18:22:51.431" v="1030" actId="20577"/>
          <ac:spMkLst>
            <pc:docMk/>
            <pc:sldMk cId="668522014" sldId="406"/>
            <ac:spMk id="11" creationId="{72CF797B-6C94-9F87-468A-4F2FE8F525D1}"/>
          </ac:spMkLst>
        </pc:spChg>
        <pc:spChg chg="mod">
          <ac:chgData name="Shreemayee Bhattacharyya" userId="73035bad-e703-4b66-9870-28e9edb9c0a7" providerId="ADAL" clId="{75B9121D-E5CA-484A-9B3F-5451B97E9939}" dt="2024-03-20T18:43:53.859" v="1466" actId="113"/>
          <ac:spMkLst>
            <pc:docMk/>
            <pc:sldMk cId="668522014" sldId="406"/>
            <ac:spMk id="12" creationId="{8D725FB9-CCB6-CCF4-B075-4AE1FB80DD4F}"/>
          </ac:spMkLst>
        </pc:spChg>
        <pc:spChg chg="mod">
          <ac:chgData name="Shreemayee Bhattacharyya" userId="73035bad-e703-4b66-9870-28e9edb9c0a7" providerId="ADAL" clId="{75B9121D-E5CA-484A-9B3F-5451B97E9939}" dt="2024-03-20T18:19:22.947" v="857"/>
          <ac:spMkLst>
            <pc:docMk/>
            <pc:sldMk cId="668522014" sldId="406"/>
            <ac:spMk id="13" creationId="{B1D09BE1-B958-0329-883A-B72F14E44009}"/>
          </ac:spMkLst>
        </pc:spChg>
        <pc:spChg chg="mod">
          <ac:chgData name="Shreemayee Bhattacharyya" userId="73035bad-e703-4b66-9870-28e9edb9c0a7" providerId="ADAL" clId="{75B9121D-E5CA-484A-9B3F-5451B97E9939}" dt="2024-03-20T18:19:22.947" v="857"/>
          <ac:spMkLst>
            <pc:docMk/>
            <pc:sldMk cId="668522014" sldId="406"/>
            <ac:spMk id="14" creationId="{52FC072B-C80B-C6A6-6B49-A730754C4332}"/>
          </ac:spMkLst>
        </pc:spChg>
        <pc:spChg chg="mod">
          <ac:chgData name="Shreemayee Bhattacharyya" userId="73035bad-e703-4b66-9870-28e9edb9c0a7" providerId="ADAL" clId="{75B9121D-E5CA-484A-9B3F-5451B97E9939}" dt="2024-03-20T18:19:22.947" v="857"/>
          <ac:spMkLst>
            <pc:docMk/>
            <pc:sldMk cId="668522014" sldId="406"/>
            <ac:spMk id="15" creationId="{7754D166-EDFF-4B44-7344-E3BE9DD7A6D8}"/>
          </ac:spMkLst>
        </pc:spChg>
        <pc:spChg chg="mod">
          <ac:chgData name="Shreemayee Bhattacharyya" userId="73035bad-e703-4b66-9870-28e9edb9c0a7" providerId="ADAL" clId="{75B9121D-E5CA-484A-9B3F-5451B97E9939}" dt="2024-03-20T18:19:22.947" v="857"/>
          <ac:spMkLst>
            <pc:docMk/>
            <pc:sldMk cId="668522014" sldId="406"/>
            <ac:spMk id="16" creationId="{B77E3B7C-9A1F-58E1-E8B7-48B2824CCA63}"/>
          </ac:spMkLst>
        </pc:spChg>
        <pc:spChg chg="mod">
          <ac:chgData name="Shreemayee Bhattacharyya" userId="73035bad-e703-4b66-9870-28e9edb9c0a7" providerId="ADAL" clId="{75B9121D-E5CA-484A-9B3F-5451B97E9939}" dt="2024-03-20T18:19:22.947" v="857"/>
          <ac:spMkLst>
            <pc:docMk/>
            <pc:sldMk cId="668522014" sldId="406"/>
            <ac:spMk id="17" creationId="{3A1D0397-6E0B-A6FD-0678-53C3DD3DCCA0}"/>
          </ac:spMkLst>
        </pc:spChg>
        <pc:spChg chg="mod">
          <ac:chgData name="Shreemayee Bhattacharyya" userId="73035bad-e703-4b66-9870-28e9edb9c0a7" providerId="ADAL" clId="{75B9121D-E5CA-484A-9B3F-5451B97E9939}" dt="2024-03-20T18:20:21.936" v="924" actId="20577"/>
          <ac:spMkLst>
            <pc:docMk/>
            <pc:sldMk cId="668522014" sldId="406"/>
            <ac:spMk id="18" creationId="{56036D07-C4A6-5FB3-F682-5447BB3418F1}"/>
          </ac:spMkLst>
        </pc:spChg>
        <pc:spChg chg="mod">
          <ac:chgData name="Shreemayee Bhattacharyya" userId="73035bad-e703-4b66-9870-28e9edb9c0a7" providerId="ADAL" clId="{75B9121D-E5CA-484A-9B3F-5451B97E9939}" dt="2024-03-20T18:27:46.819" v="1261"/>
          <ac:spMkLst>
            <pc:docMk/>
            <pc:sldMk cId="668522014" sldId="406"/>
            <ac:spMk id="20" creationId="{D8DA0EA3-F6CC-D328-C1FB-24DB344D2650}"/>
          </ac:spMkLst>
        </pc:spChg>
        <pc:spChg chg="del mod">
          <ac:chgData name="Shreemayee Bhattacharyya" userId="73035bad-e703-4b66-9870-28e9edb9c0a7" providerId="ADAL" clId="{75B9121D-E5CA-484A-9B3F-5451B97E9939}" dt="2024-03-20T18:28:25.712" v="1305" actId="478"/>
          <ac:spMkLst>
            <pc:docMk/>
            <pc:sldMk cId="668522014" sldId="406"/>
            <ac:spMk id="21" creationId="{635FE58B-B930-BDB8-63FF-16615A2A4DD8}"/>
          </ac:spMkLst>
        </pc:spChg>
        <pc:spChg chg="mod">
          <ac:chgData name="Shreemayee Bhattacharyya" userId="73035bad-e703-4b66-9870-28e9edb9c0a7" providerId="ADAL" clId="{75B9121D-E5CA-484A-9B3F-5451B97E9939}" dt="2024-03-20T18:27:46.819" v="1261"/>
          <ac:spMkLst>
            <pc:docMk/>
            <pc:sldMk cId="668522014" sldId="406"/>
            <ac:spMk id="22" creationId="{CC9F7E36-7E63-C2D2-DABA-C6AEAC1E4BD5}"/>
          </ac:spMkLst>
        </pc:spChg>
        <pc:grpChg chg="add mod">
          <ac:chgData name="Shreemayee Bhattacharyya" userId="73035bad-e703-4b66-9870-28e9edb9c0a7" providerId="ADAL" clId="{75B9121D-E5CA-484A-9B3F-5451B97E9939}" dt="2024-03-20T18:30:13.095" v="1339" actId="1035"/>
          <ac:grpSpMkLst>
            <pc:docMk/>
            <pc:sldMk cId="668522014" sldId="406"/>
            <ac:grpSpMk id="7" creationId="{7B70458F-8C78-1F44-C197-4ED711BF5F1F}"/>
          </ac:grpSpMkLst>
        </pc:grpChg>
        <pc:grpChg chg="add del mod">
          <ac:chgData name="Shreemayee Bhattacharyya" userId="73035bad-e703-4b66-9870-28e9edb9c0a7" providerId="ADAL" clId="{75B9121D-E5CA-484A-9B3F-5451B97E9939}" dt="2024-03-20T18:28:29.742" v="1306" actId="478"/>
          <ac:grpSpMkLst>
            <pc:docMk/>
            <pc:sldMk cId="668522014" sldId="406"/>
            <ac:grpSpMk id="19" creationId="{DC2435CC-6F2A-62D0-B107-3BFF71786A8D}"/>
          </ac:grpSpMkLst>
        </pc:grpChg>
        <pc:cxnChg chg="add del mod replST">
          <ac:chgData name="Shreemayee Bhattacharyya" userId="73035bad-e703-4b66-9870-28e9edb9c0a7" providerId="ADAL" clId="{75B9121D-E5CA-484A-9B3F-5451B97E9939}" dt="2024-03-20T18:12:01.890" v="788"/>
          <ac:cxnSpMkLst>
            <pc:docMk/>
            <pc:sldMk cId="668522014" sldId="406"/>
            <ac:cxnSpMk id="5" creationId="{AA389BB4-CBEF-0720-C11A-2C9875AF5BB8}"/>
          </ac:cxnSpMkLst>
        </pc:cxnChg>
      </pc:sldChg>
      <pc:sldChg chg="addSp delSp modSp new mod modClrScheme addCm chgLayout modNotesTx">
        <pc:chgData name="Shreemayee Bhattacharyya" userId="73035bad-e703-4b66-9870-28e9edb9c0a7" providerId="ADAL" clId="{75B9121D-E5CA-484A-9B3F-5451B97E9939}" dt="2024-03-20T19:02:41.023" v="1524" actId="20577"/>
        <pc:sldMkLst>
          <pc:docMk/>
          <pc:sldMk cId="2652156232" sldId="407"/>
        </pc:sldMkLst>
        <pc:spChg chg="del mod ord">
          <ac:chgData name="Shreemayee Bhattacharyya" userId="73035bad-e703-4b66-9870-28e9edb9c0a7" providerId="ADAL" clId="{75B9121D-E5CA-484A-9B3F-5451B97E9939}" dt="2024-03-20T19:00:19.616" v="1467" actId="700"/>
          <ac:spMkLst>
            <pc:docMk/>
            <pc:sldMk cId="2652156232" sldId="407"/>
            <ac:spMk id="2" creationId="{6DC2E88B-07E8-1553-AD9D-F604C32A33E4}"/>
          </ac:spMkLst>
        </pc:spChg>
        <pc:spChg chg="del mod ord">
          <ac:chgData name="Shreemayee Bhattacharyya" userId="73035bad-e703-4b66-9870-28e9edb9c0a7" providerId="ADAL" clId="{75B9121D-E5CA-484A-9B3F-5451B97E9939}" dt="2024-03-20T19:00:19.616" v="1467" actId="700"/>
          <ac:spMkLst>
            <pc:docMk/>
            <pc:sldMk cId="2652156232" sldId="407"/>
            <ac:spMk id="3" creationId="{669928E3-D322-31AC-C68A-5A77B8289006}"/>
          </ac:spMkLst>
        </pc:spChg>
        <pc:spChg chg="mod ord">
          <ac:chgData name="Shreemayee Bhattacharyya" userId="73035bad-e703-4b66-9870-28e9edb9c0a7" providerId="ADAL" clId="{75B9121D-E5CA-484A-9B3F-5451B97E9939}" dt="2024-03-20T19:02:41.023" v="1524" actId="20577"/>
          <ac:spMkLst>
            <pc:docMk/>
            <pc:sldMk cId="2652156232" sldId="407"/>
            <ac:spMk id="4" creationId="{D9B86E9C-E4CB-BAFD-05C3-895DA5AA7420}"/>
          </ac:spMkLst>
        </pc:spChg>
        <pc:spChg chg="add mod">
          <ac:chgData name="Shreemayee Bhattacharyya" userId="73035bad-e703-4b66-9870-28e9edb9c0a7" providerId="ADAL" clId="{75B9121D-E5CA-484A-9B3F-5451B97E9939}" dt="2024-03-20T18:38:49.671" v="1450"/>
          <ac:spMkLst>
            <pc:docMk/>
            <pc:sldMk cId="2652156232" sldId="407"/>
            <ac:spMk id="6" creationId="{E08F4FA3-7E89-12B3-F3DD-7BC2FB6154D3}"/>
          </ac:spMkLst>
        </pc:spChg>
        <pc:spChg chg="add mod ord">
          <ac:chgData name="Shreemayee Bhattacharyya" userId="73035bad-e703-4b66-9870-28e9edb9c0a7" providerId="ADAL" clId="{75B9121D-E5CA-484A-9B3F-5451B97E9939}" dt="2024-03-20T19:00:19.616" v="1467" actId="700"/>
          <ac:spMkLst>
            <pc:docMk/>
            <pc:sldMk cId="2652156232" sldId="407"/>
            <ac:spMk id="7" creationId="{5E7D44A8-A6B0-B55D-3523-01AB5E344B76}"/>
          </ac:spMkLst>
        </pc:spChg>
        <pc:spChg chg="add mod ord">
          <ac:chgData name="Shreemayee Bhattacharyya" userId="73035bad-e703-4b66-9870-28e9edb9c0a7" providerId="ADAL" clId="{75B9121D-E5CA-484A-9B3F-5451B97E9939}" dt="2024-03-20T19:00:25.647" v="1469" actId="20577"/>
          <ac:spMkLst>
            <pc:docMk/>
            <pc:sldMk cId="2652156232" sldId="407"/>
            <ac:spMk id="8" creationId="{AEC3D21F-B0E4-A225-3806-EC244B14C74B}"/>
          </ac:spMkLst>
        </pc:spChg>
        <pc:cxnChg chg="add del mod replST">
          <ac:chgData name="Shreemayee Bhattacharyya" userId="73035bad-e703-4b66-9870-28e9edb9c0a7" providerId="ADAL" clId="{75B9121D-E5CA-484A-9B3F-5451B97E9939}" dt="2024-03-20T18:38:49.676" v="1452"/>
          <ac:cxnSpMkLst>
            <pc:docMk/>
            <pc:sldMk cId="2652156232" sldId="407"/>
            <ac:cxnSpMk id="5" creationId="{8FC71084-8BE9-CEB3-EFAC-974A8F54B8A4}"/>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20T19:02:13.170" v="1516"/>
              <pc2:cmMkLst xmlns:pc2="http://schemas.microsoft.com/office/powerpoint/2019/9/main/command">
                <pc:docMk/>
                <pc:sldMk cId="2652156232" sldId="407"/>
                <pc2:cmMk id="{8F6EDDE1-1FC5-4970-B924-B73254D012EE}"/>
              </pc2:cmMkLst>
            </pc226:cmChg>
          </p:ext>
        </pc:extLst>
      </pc:sldChg>
      <pc:sldChg chg="addSp delSp modSp new mod modClrScheme chgLayout modNotesTx">
        <pc:chgData name="Shreemayee Bhattacharyya" userId="73035bad-e703-4b66-9870-28e9edb9c0a7" providerId="ADAL" clId="{75B9121D-E5CA-484A-9B3F-5451B97E9939}" dt="2024-03-20T19:12:06.604" v="1749"/>
        <pc:sldMkLst>
          <pc:docMk/>
          <pc:sldMk cId="301415671" sldId="408"/>
        </pc:sldMkLst>
        <pc:spChg chg="del mod ord">
          <ac:chgData name="Shreemayee Bhattacharyya" userId="73035bad-e703-4b66-9870-28e9edb9c0a7" providerId="ADAL" clId="{75B9121D-E5CA-484A-9B3F-5451B97E9939}" dt="2024-03-20T19:06:44.898" v="1627" actId="700"/>
          <ac:spMkLst>
            <pc:docMk/>
            <pc:sldMk cId="301415671" sldId="408"/>
            <ac:spMk id="2" creationId="{502E1FC8-C907-5A42-004D-2F328BB46876}"/>
          </ac:spMkLst>
        </pc:spChg>
        <pc:spChg chg="del mod ord">
          <ac:chgData name="Shreemayee Bhattacharyya" userId="73035bad-e703-4b66-9870-28e9edb9c0a7" providerId="ADAL" clId="{75B9121D-E5CA-484A-9B3F-5451B97E9939}" dt="2024-03-20T19:06:44.898" v="1627" actId="700"/>
          <ac:spMkLst>
            <pc:docMk/>
            <pc:sldMk cId="301415671" sldId="408"/>
            <ac:spMk id="3" creationId="{60376397-0174-4719-19D3-B736C7944DD6}"/>
          </ac:spMkLst>
        </pc:spChg>
        <pc:spChg chg="del mod ord">
          <ac:chgData name="Shreemayee Bhattacharyya" userId="73035bad-e703-4b66-9870-28e9edb9c0a7" providerId="ADAL" clId="{75B9121D-E5CA-484A-9B3F-5451B97E9939}" dt="2024-03-20T19:06:44.898" v="1627" actId="700"/>
          <ac:spMkLst>
            <pc:docMk/>
            <pc:sldMk cId="301415671" sldId="408"/>
            <ac:spMk id="4" creationId="{A818661F-A8D3-4EAC-DD0B-CA5EBEEA46D4}"/>
          </ac:spMkLst>
        </pc:spChg>
        <pc:spChg chg="add mod ord">
          <ac:chgData name="Shreemayee Bhattacharyya" userId="73035bad-e703-4b66-9870-28e9edb9c0a7" providerId="ADAL" clId="{75B9121D-E5CA-484A-9B3F-5451B97E9939}" dt="2024-03-20T19:06:51.400" v="1629"/>
          <ac:spMkLst>
            <pc:docMk/>
            <pc:sldMk cId="301415671" sldId="408"/>
            <ac:spMk id="5" creationId="{1CC89CB2-A7C9-FABB-1A30-5614180CBFDD}"/>
          </ac:spMkLst>
        </pc:spChg>
        <pc:spChg chg="add del mod ord">
          <ac:chgData name="Shreemayee Bhattacharyya" userId="73035bad-e703-4b66-9870-28e9edb9c0a7" providerId="ADAL" clId="{75B9121D-E5CA-484A-9B3F-5451B97E9939}" dt="2024-03-20T19:08:18.736" v="1696" actId="478"/>
          <ac:spMkLst>
            <pc:docMk/>
            <pc:sldMk cId="301415671" sldId="408"/>
            <ac:spMk id="6" creationId="{13DDEBB6-514D-E811-F56B-76C4D8DFE7F7}"/>
          </ac:spMkLst>
        </pc:spChg>
        <pc:spChg chg="add mod ord">
          <ac:chgData name="Shreemayee Bhattacharyya" userId="73035bad-e703-4b66-9870-28e9edb9c0a7" providerId="ADAL" clId="{75B9121D-E5CA-484A-9B3F-5451B97E9939}" dt="2024-03-20T19:10:21.649" v="1728" actId="20577"/>
          <ac:spMkLst>
            <pc:docMk/>
            <pc:sldMk cId="301415671" sldId="408"/>
            <ac:spMk id="7" creationId="{3C2DF60E-AF38-CF3F-2F02-29198E369BF6}"/>
          </ac:spMkLst>
        </pc:spChg>
        <pc:spChg chg="add mod">
          <ac:chgData name="Shreemayee Bhattacharyya" userId="73035bad-e703-4b66-9870-28e9edb9c0a7" providerId="ADAL" clId="{75B9121D-E5CA-484A-9B3F-5451B97E9939}" dt="2024-03-20T19:06:56.925" v="1655"/>
          <ac:spMkLst>
            <pc:docMk/>
            <pc:sldMk cId="301415671" sldId="408"/>
            <ac:spMk id="9" creationId="{8F7CE157-46EA-CD6F-7FAE-9C63419E622B}"/>
          </ac:spMkLst>
        </pc:spChg>
        <pc:spChg chg="mod">
          <ac:chgData name="Shreemayee Bhattacharyya" userId="73035bad-e703-4b66-9870-28e9edb9c0a7" providerId="ADAL" clId="{75B9121D-E5CA-484A-9B3F-5451B97E9939}" dt="2024-03-20T19:08:19.804" v="1697"/>
          <ac:spMkLst>
            <pc:docMk/>
            <pc:sldMk cId="301415671" sldId="408"/>
            <ac:spMk id="11" creationId="{B98B02FC-F823-2B00-C36A-F7E259675480}"/>
          </ac:spMkLst>
        </pc:spChg>
        <pc:spChg chg="mod">
          <ac:chgData name="Shreemayee Bhattacharyya" userId="73035bad-e703-4b66-9870-28e9edb9c0a7" providerId="ADAL" clId="{75B9121D-E5CA-484A-9B3F-5451B97E9939}" dt="2024-03-20T19:08:19.804" v="1697"/>
          <ac:spMkLst>
            <pc:docMk/>
            <pc:sldMk cId="301415671" sldId="408"/>
            <ac:spMk id="12" creationId="{37C3D8ED-2409-D418-BF99-CAF9EC5FF7AC}"/>
          </ac:spMkLst>
        </pc:spChg>
        <pc:spChg chg="mod">
          <ac:chgData name="Shreemayee Bhattacharyya" userId="73035bad-e703-4b66-9870-28e9edb9c0a7" providerId="ADAL" clId="{75B9121D-E5CA-484A-9B3F-5451B97E9939}" dt="2024-03-20T19:08:19.804" v="1697"/>
          <ac:spMkLst>
            <pc:docMk/>
            <pc:sldMk cId="301415671" sldId="408"/>
            <ac:spMk id="13" creationId="{18C4847C-BE53-26A2-90AB-8B0DE7F19F16}"/>
          </ac:spMkLst>
        </pc:spChg>
        <pc:spChg chg="mod">
          <ac:chgData name="Shreemayee Bhattacharyya" userId="73035bad-e703-4b66-9870-28e9edb9c0a7" providerId="ADAL" clId="{75B9121D-E5CA-484A-9B3F-5451B97E9939}" dt="2024-03-20T19:08:19.804" v="1697"/>
          <ac:spMkLst>
            <pc:docMk/>
            <pc:sldMk cId="301415671" sldId="408"/>
            <ac:spMk id="14" creationId="{77C5B2DE-DFD1-C7C5-2C11-7295619F3C00}"/>
          </ac:spMkLst>
        </pc:spChg>
        <pc:spChg chg="mod">
          <ac:chgData name="Shreemayee Bhattacharyya" userId="73035bad-e703-4b66-9870-28e9edb9c0a7" providerId="ADAL" clId="{75B9121D-E5CA-484A-9B3F-5451B97E9939}" dt="2024-03-20T19:08:19.804" v="1697"/>
          <ac:spMkLst>
            <pc:docMk/>
            <pc:sldMk cId="301415671" sldId="408"/>
            <ac:spMk id="15" creationId="{8493FFD7-C13A-ABAB-1327-BEF3CA160F68}"/>
          </ac:spMkLst>
        </pc:spChg>
        <pc:spChg chg="mod">
          <ac:chgData name="Shreemayee Bhattacharyya" userId="73035bad-e703-4b66-9870-28e9edb9c0a7" providerId="ADAL" clId="{75B9121D-E5CA-484A-9B3F-5451B97E9939}" dt="2024-03-20T19:08:19.804" v="1697"/>
          <ac:spMkLst>
            <pc:docMk/>
            <pc:sldMk cId="301415671" sldId="408"/>
            <ac:spMk id="16" creationId="{5FBB71D1-40B6-C410-22EE-276539D48CD1}"/>
          </ac:spMkLst>
        </pc:spChg>
        <pc:spChg chg="mod">
          <ac:chgData name="Shreemayee Bhattacharyya" userId="73035bad-e703-4b66-9870-28e9edb9c0a7" providerId="ADAL" clId="{75B9121D-E5CA-484A-9B3F-5451B97E9939}" dt="2024-03-20T19:08:19.804" v="1697"/>
          <ac:spMkLst>
            <pc:docMk/>
            <pc:sldMk cId="301415671" sldId="408"/>
            <ac:spMk id="17" creationId="{9FB5AE91-9242-BB81-34F4-95213A15992D}"/>
          </ac:spMkLst>
        </pc:spChg>
        <pc:spChg chg="mod">
          <ac:chgData name="Shreemayee Bhattacharyya" userId="73035bad-e703-4b66-9870-28e9edb9c0a7" providerId="ADAL" clId="{75B9121D-E5CA-484A-9B3F-5451B97E9939}" dt="2024-03-20T19:08:19.804" v="1697"/>
          <ac:spMkLst>
            <pc:docMk/>
            <pc:sldMk cId="301415671" sldId="408"/>
            <ac:spMk id="18" creationId="{84CB96CF-58C2-CD88-B37B-38F0346E6388}"/>
          </ac:spMkLst>
        </pc:spChg>
        <pc:spChg chg="add mod">
          <ac:chgData name="Shreemayee Bhattacharyya" userId="73035bad-e703-4b66-9870-28e9edb9c0a7" providerId="ADAL" clId="{75B9121D-E5CA-484A-9B3F-5451B97E9939}" dt="2024-03-20T19:09:35.082" v="1699"/>
          <ac:spMkLst>
            <pc:docMk/>
            <pc:sldMk cId="301415671" sldId="408"/>
            <ac:spMk id="19" creationId="{4613FE87-6EB7-FEA7-2FE8-6ECD10724D90}"/>
          </ac:spMkLst>
        </pc:spChg>
        <pc:grpChg chg="add mod">
          <ac:chgData name="Shreemayee Bhattacharyya" userId="73035bad-e703-4b66-9870-28e9edb9c0a7" providerId="ADAL" clId="{75B9121D-E5CA-484A-9B3F-5451B97E9939}" dt="2024-03-20T19:08:19.804" v="1697"/>
          <ac:grpSpMkLst>
            <pc:docMk/>
            <pc:sldMk cId="301415671" sldId="408"/>
            <ac:grpSpMk id="10" creationId="{A3E50DD8-9B2B-F863-100C-F4D4D189FD98}"/>
          </ac:grpSpMkLst>
        </pc:grpChg>
        <pc:cxnChg chg="add del mod replST">
          <ac:chgData name="Shreemayee Bhattacharyya" userId="73035bad-e703-4b66-9870-28e9edb9c0a7" providerId="ADAL" clId="{75B9121D-E5CA-484A-9B3F-5451B97E9939}" dt="2024-03-20T19:06:56.928" v="1657"/>
          <ac:cxnSpMkLst>
            <pc:docMk/>
            <pc:sldMk cId="301415671" sldId="408"/>
            <ac:cxnSpMk id="8" creationId="{32E03219-C9CB-5370-5152-0F37BA01CFF3}"/>
          </ac:cxnSpMkLst>
        </pc:cxnChg>
      </pc:sldChg>
      <pc:sldChg chg="addSp delSp modSp new mod modClrScheme chgLayout modNotesTx">
        <pc:chgData name="Shreemayee Bhattacharyya" userId="73035bad-e703-4b66-9870-28e9edb9c0a7" providerId="ADAL" clId="{75B9121D-E5CA-484A-9B3F-5451B97E9939}" dt="2024-03-20T19:13:30.539" v="1800"/>
        <pc:sldMkLst>
          <pc:docMk/>
          <pc:sldMk cId="2323244976" sldId="409"/>
        </pc:sldMkLst>
        <pc:spChg chg="del mod ord">
          <ac:chgData name="Shreemayee Bhattacharyya" userId="73035bad-e703-4b66-9870-28e9edb9c0a7" providerId="ADAL" clId="{75B9121D-E5CA-484A-9B3F-5451B97E9939}" dt="2024-03-20T19:12:20.378" v="1751" actId="700"/>
          <ac:spMkLst>
            <pc:docMk/>
            <pc:sldMk cId="2323244976" sldId="409"/>
            <ac:spMk id="2" creationId="{1405565A-868B-F8AC-E8EC-0683C01DF16F}"/>
          </ac:spMkLst>
        </pc:spChg>
        <pc:spChg chg="del mod ord">
          <ac:chgData name="Shreemayee Bhattacharyya" userId="73035bad-e703-4b66-9870-28e9edb9c0a7" providerId="ADAL" clId="{75B9121D-E5CA-484A-9B3F-5451B97E9939}" dt="2024-03-20T19:12:20.378" v="1751" actId="700"/>
          <ac:spMkLst>
            <pc:docMk/>
            <pc:sldMk cId="2323244976" sldId="409"/>
            <ac:spMk id="3" creationId="{0F5BF773-0A92-7DF6-53C8-92B497BCBB18}"/>
          </ac:spMkLst>
        </pc:spChg>
        <pc:spChg chg="del mod ord">
          <ac:chgData name="Shreemayee Bhattacharyya" userId="73035bad-e703-4b66-9870-28e9edb9c0a7" providerId="ADAL" clId="{75B9121D-E5CA-484A-9B3F-5451B97E9939}" dt="2024-03-20T19:12:20.378" v="1751" actId="700"/>
          <ac:spMkLst>
            <pc:docMk/>
            <pc:sldMk cId="2323244976" sldId="409"/>
            <ac:spMk id="4" creationId="{7738CAF7-75C7-2E50-5660-0D2D3CCB0C48}"/>
          </ac:spMkLst>
        </pc:spChg>
        <pc:spChg chg="add mod ord">
          <ac:chgData name="Shreemayee Bhattacharyya" userId="73035bad-e703-4b66-9870-28e9edb9c0a7" providerId="ADAL" clId="{75B9121D-E5CA-484A-9B3F-5451B97E9939}" dt="2024-03-20T19:13:14.990" v="1797" actId="20577"/>
          <ac:spMkLst>
            <pc:docMk/>
            <pc:sldMk cId="2323244976" sldId="409"/>
            <ac:spMk id="5" creationId="{F34C3DEC-30F4-F43E-5438-F4B8AE6D1AB3}"/>
          </ac:spMkLst>
        </pc:spChg>
        <pc:spChg chg="add mod ord">
          <ac:chgData name="Shreemayee Bhattacharyya" userId="73035bad-e703-4b66-9870-28e9edb9c0a7" providerId="ADAL" clId="{75B9121D-E5CA-484A-9B3F-5451B97E9939}" dt="2024-03-20T19:12:20.378" v="1751" actId="700"/>
          <ac:spMkLst>
            <pc:docMk/>
            <pc:sldMk cId="2323244976" sldId="409"/>
            <ac:spMk id="6" creationId="{7ACB1B73-85F8-7EDA-3C80-6450BB1E01AE}"/>
          </ac:spMkLst>
        </pc:spChg>
        <pc:spChg chg="add mod ord">
          <ac:chgData name="Shreemayee Bhattacharyya" userId="73035bad-e703-4b66-9870-28e9edb9c0a7" providerId="ADAL" clId="{75B9121D-E5CA-484A-9B3F-5451B97E9939}" dt="2024-03-20T19:13:19.388" v="1799" actId="20577"/>
          <ac:spMkLst>
            <pc:docMk/>
            <pc:sldMk cId="2323244976" sldId="409"/>
            <ac:spMk id="7" creationId="{18109F9A-D707-A019-6EED-FAABDDF541F2}"/>
          </ac:spMkLst>
        </pc:spChg>
      </pc:sldChg>
      <pc:sldChg chg="addSp delSp modSp new mod modClrScheme chgLayout">
        <pc:chgData name="Shreemayee Bhattacharyya" userId="73035bad-e703-4b66-9870-28e9edb9c0a7" providerId="ADAL" clId="{75B9121D-E5CA-484A-9B3F-5451B97E9939}" dt="2024-03-20T19:37:53.375" v="2002" actId="20577"/>
        <pc:sldMkLst>
          <pc:docMk/>
          <pc:sldMk cId="2727110291" sldId="410"/>
        </pc:sldMkLst>
        <pc:spChg chg="del mod ord">
          <ac:chgData name="Shreemayee Bhattacharyya" userId="73035bad-e703-4b66-9870-28e9edb9c0a7" providerId="ADAL" clId="{75B9121D-E5CA-484A-9B3F-5451B97E9939}" dt="2024-03-20T19:36:55.040" v="1998" actId="700"/>
          <ac:spMkLst>
            <pc:docMk/>
            <pc:sldMk cId="2727110291" sldId="410"/>
            <ac:spMk id="2" creationId="{63F30507-7DFC-84B9-45DC-39D57AEDF37D}"/>
          </ac:spMkLst>
        </pc:spChg>
        <pc:spChg chg="del">
          <ac:chgData name="Shreemayee Bhattacharyya" userId="73035bad-e703-4b66-9870-28e9edb9c0a7" providerId="ADAL" clId="{75B9121D-E5CA-484A-9B3F-5451B97E9939}" dt="2024-03-20T19:36:55.040" v="1998" actId="700"/>
          <ac:spMkLst>
            <pc:docMk/>
            <pc:sldMk cId="2727110291" sldId="410"/>
            <ac:spMk id="3" creationId="{040672CD-9A48-2140-9533-3B723FC4D4CF}"/>
          </ac:spMkLst>
        </pc:spChg>
        <pc:spChg chg="add mod ord">
          <ac:chgData name="Shreemayee Bhattacharyya" userId="73035bad-e703-4b66-9870-28e9edb9c0a7" providerId="ADAL" clId="{75B9121D-E5CA-484A-9B3F-5451B97E9939}" dt="2024-03-20T19:37:53.375" v="2002" actId="20577"/>
          <ac:spMkLst>
            <pc:docMk/>
            <pc:sldMk cId="2727110291" sldId="410"/>
            <ac:spMk id="4" creationId="{DDCE261A-B0E6-DBA3-855E-D0AA16414AA7}"/>
          </ac:spMkLst>
        </pc:spChg>
      </pc:sldChg>
      <pc:sldChg chg="addSp delSp modSp new mod modClrScheme addCm chgLayout modNotesTx">
        <pc:chgData name="Shreemayee Bhattacharyya" userId="73035bad-e703-4b66-9870-28e9edb9c0a7" providerId="ADAL" clId="{75B9121D-E5CA-484A-9B3F-5451B97E9939}" dt="2024-03-21T12:13:06.078" v="2786" actId="20577"/>
        <pc:sldMkLst>
          <pc:docMk/>
          <pc:sldMk cId="1035071358" sldId="411"/>
        </pc:sldMkLst>
        <pc:spChg chg="del mod ord">
          <ac:chgData name="Shreemayee Bhattacharyya" userId="73035bad-e703-4b66-9870-28e9edb9c0a7" providerId="ADAL" clId="{75B9121D-E5CA-484A-9B3F-5451B97E9939}" dt="2024-03-21T11:43:47.402" v="2074" actId="700"/>
          <ac:spMkLst>
            <pc:docMk/>
            <pc:sldMk cId="1035071358" sldId="411"/>
            <ac:spMk id="2" creationId="{E245FB38-49C7-0A7A-01E6-DE208138796C}"/>
          </ac:spMkLst>
        </pc:spChg>
        <pc:spChg chg="add mod ord">
          <ac:chgData name="Shreemayee Bhattacharyya" userId="73035bad-e703-4b66-9870-28e9edb9c0a7" providerId="ADAL" clId="{75B9121D-E5CA-484A-9B3F-5451B97E9939}" dt="2024-03-21T11:44:42.070" v="2188" actId="20577"/>
          <ac:spMkLst>
            <pc:docMk/>
            <pc:sldMk cId="1035071358" sldId="411"/>
            <ac:spMk id="3" creationId="{DA77CF9C-CBED-688D-0687-65981D913FBD}"/>
          </ac:spMkLst>
        </pc:spChg>
        <pc:spChg chg="add del mod ord">
          <ac:chgData name="Shreemayee Bhattacharyya" userId="73035bad-e703-4b66-9870-28e9edb9c0a7" providerId="ADAL" clId="{75B9121D-E5CA-484A-9B3F-5451B97E9939}" dt="2024-03-21T11:55:03.813" v="2317" actId="478"/>
          <ac:spMkLst>
            <pc:docMk/>
            <pc:sldMk cId="1035071358" sldId="411"/>
            <ac:spMk id="4" creationId="{C837B773-271F-D5E7-1F48-2D6F3923A74D}"/>
          </ac:spMkLst>
        </pc:spChg>
        <pc:spChg chg="add mod ord">
          <ac:chgData name="Shreemayee Bhattacharyya" userId="73035bad-e703-4b66-9870-28e9edb9c0a7" providerId="ADAL" clId="{75B9121D-E5CA-484A-9B3F-5451B97E9939}" dt="2024-03-21T11:53:16.260" v="2316" actId="20577"/>
          <ac:spMkLst>
            <pc:docMk/>
            <pc:sldMk cId="1035071358" sldId="411"/>
            <ac:spMk id="5" creationId="{407AE233-A64E-579B-672A-C4105EF50F59}"/>
          </ac:spMkLst>
        </pc:spChg>
        <pc:spChg chg="add mod">
          <ac:chgData name="Shreemayee Bhattacharyya" userId="73035bad-e703-4b66-9870-28e9edb9c0a7" providerId="ADAL" clId="{75B9121D-E5CA-484A-9B3F-5451B97E9939}" dt="2024-03-21T11:44:38.841" v="2184"/>
          <ac:spMkLst>
            <pc:docMk/>
            <pc:sldMk cId="1035071358" sldId="411"/>
            <ac:spMk id="7" creationId="{4E17BEF6-457F-0575-9686-C1D4241263FA}"/>
          </ac:spMkLst>
        </pc:spChg>
        <pc:spChg chg="add del mod">
          <ac:chgData name="Shreemayee Bhattacharyya" userId="73035bad-e703-4b66-9870-28e9edb9c0a7" providerId="ADAL" clId="{75B9121D-E5CA-484A-9B3F-5451B97E9939}" dt="2024-03-21T11:56:07.558" v="2511" actId="1076"/>
          <ac:spMkLst>
            <pc:docMk/>
            <pc:sldMk cId="1035071358" sldId="411"/>
            <ac:spMk id="8" creationId="{EC158E2F-E50E-3DD5-821B-A756ACFFA47A}"/>
          </ac:spMkLst>
        </pc:spChg>
        <pc:spChg chg="add mod">
          <ac:chgData name="Shreemayee Bhattacharyya" userId="73035bad-e703-4b66-9870-28e9edb9c0a7" providerId="ADAL" clId="{75B9121D-E5CA-484A-9B3F-5451B97E9939}" dt="2024-03-21T12:00:52.581" v="2608" actId="20577"/>
          <ac:spMkLst>
            <pc:docMk/>
            <pc:sldMk cId="1035071358" sldId="411"/>
            <ac:spMk id="9" creationId="{3F350D96-FFF3-4DC4-A700-77D3F12F9F66}"/>
          </ac:spMkLst>
        </pc:spChg>
        <pc:spChg chg="add mod">
          <ac:chgData name="Shreemayee Bhattacharyya" userId="73035bad-e703-4b66-9870-28e9edb9c0a7" providerId="ADAL" clId="{75B9121D-E5CA-484A-9B3F-5451B97E9939}" dt="2024-03-21T12:07:36.823" v="2706" actId="242"/>
          <ac:spMkLst>
            <pc:docMk/>
            <pc:sldMk cId="1035071358" sldId="411"/>
            <ac:spMk id="10" creationId="{9118DACF-BAF7-549B-193E-A77CFF5D44EF}"/>
          </ac:spMkLst>
        </pc:spChg>
        <pc:spChg chg="add mod">
          <ac:chgData name="Shreemayee Bhattacharyya" userId="73035bad-e703-4b66-9870-28e9edb9c0a7" providerId="ADAL" clId="{75B9121D-E5CA-484A-9B3F-5451B97E9939}" dt="2024-03-21T12:01:05.955" v="2637" actId="20577"/>
          <ac:spMkLst>
            <pc:docMk/>
            <pc:sldMk cId="1035071358" sldId="411"/>
            <ac:spMk id="11" creationId="{EF8B92D5-A4B8-4B6A-BEF1-37C7F0BA7EC2}"/>
          </ac:spMkLst>
        </pc:spChg>
        <pc:spChg chg="add mod">
          <ac:chgData name="Shreemayee Bhattacharyya" userId="73035bad-e703-4b66-9870-28e9edb9c0a7" providerId="ADAL" clId="{75B9121D-E5CA-484A-9B3F-5451B97E9939}" dt="2024-03-21T12:10:55.580" v="2758" actId="20577"/>
          <ac:spMkLst>
            <pc:docMk/>
            <pc:sldMk cId="1035071358" sldId="411"/>
            <ac:spMk id="12" creationId="{2115FEA8-51E4-5372-0C44-1B92A1523AA0}"/>
          </ac:spMkLst>
        </pc:spChg>
        <pc:cxnChg chg="add del mod replST">
          <ac:chgData name="Shreemayee Bhattacharyya" userId="73035bad-e703-4b66-9870-28e9edb9c0a7" providerId="ADAL" clId="{75B9121D-E5CA-484A-9B3F-5451B97E9939}" dt="2024-03-21T11:44:38.845" v="2186"/>
          <ac:cxnSpMkLst>
            <pc:docMk/>
            <pc:sldMk cId="1035071358" sldId="411"/>
            <ac:cxnSpMk id="6" creationId="{BA7A3814-F35D-76CB-9F9E-981546168E2B}"/>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21T12:11:30.763" v="2759"/>
              <pc2:cmMkLst xmlns:pc2="http://schemas.microsoft.com/office/powerpoint/2019/9/main/command">
                <pc:docMk/>
                <pc:sldMk cId="1035071358" sldId="411"/>
                <pc2:cmMk id="{910FE4FD-0749-4AB9-92FD-145AD90EECCE}"/>
              </pc2:cmMkLst>
            </pc226:cmChg>
          </p:ext>
        </pc:extLst>
      </pc:sldChg>
      <pc:sldChg chg="addSp delSp modSp new mod addCm modNotesTx">
        <pc:chgData name="Shreemayee Bhattacharyya" userId="73035bad-e703-4b66-9870-28e9edb9c0a7" providerId="ADAL" clId="{75B9121D-E5CA-484A-9B3F-5451B97E9939}" dt="2024-03-21T13:00:17.525" v="3342" actId="113"/>
        <pc:sldMkLst>
          <pc:docMk/>
          <pc:sldMk cId="3803592183" sldId="412"/>
        </pc:sldMkLst>
        <pc:spChg chg="del">
          <ac:chgData name="Shreemayee Bhattacharyya" userId="73035bad-e703-4b66-9870-28e9edb9c0a7" providerId="ADAL" clId="{75B9121D-E5CA-484A-9B3F-5451B97E9939}" dt="2024-03-21T12:30:14.244" v="2851" actId="478"/>
          <ac:spMkLst>
            <pc:docMk/>
            <pc:sldMk cId="3803592183" sldId="412"/>
            <ac:spMk id="2" creationId="{1E6E9D6A-6637-F77A-8434-7A42557D5D5F}"/>
          </ac:spMkLst>
        </pc:spChg>
        <pc:spChg chg="mod">
          <ac:chgData name="Shreemayee Bhattacharyya" userId="73035bad-e703-4b66-9870-28e9edb9c0a7" providerId="ADAL" clId="{75B9121D-E5CA-484A-9B3F-5451B97E9939}" dt="2024-03-21T13:00:17.525" v="3342" actId="113"/>
          <ac:spMkLst>
            <pc:docMk/>
            <pc:sldMk cId="3803592183" sldId="412"/>
            <ac:spMk id="3" creationId="{EC530C5D-FB9A-1D20-A1FB-845DD3881595}"/>
          </ac:spMkLst>
        </pc:spChg>
        <pc:spChg chg="mod">
          <ac:chgData name="Shreemayee Bhattacharyya" userId="73035bad-e703-4b66-9870-28e9edb9c0a7" providerId="ADAL" clId="{75B9121D-E5CA-484A-9B3F-5451B97E9939}" dt="2024-03-21T12:13:35.623" v="2796" actId="20577"/>
          <ac:spMkLst>
            <pc:docMk/>
            <pc:sldMk cId="3803592183" sldId="412"/>
            <ac:spMk id="4" creationId="{BECDAF1C-F2AF-4E4E-58D4-EE467295E318}"/>
          </ac:spMkLst>
        </pc:spChg>
        <pc:spChg chg="add mod">
          <ac:chgData name="Shreemayee Bhattacharyya" userId="73035bad-e703-4b66-9870-28e9edb9c0a7" providerId="ADAL" clId="{75B9121D-E5CA-484A-9B3F-5451B97E9939}" dt="2024-03-21T12:13:43.836" v="2822"/>
          <ac:spMkLst>
            <pc:docMk/>
            <pc:sldMk cId="3803592183" sldId="412"/>
            <ac:spMk id="6" creationId="{018DAE9E-BBC8-33C0-9A62-38E4B1D877C8}"/>
          </ac:spMkLst>
        </pc:spChg>
        <pc:spChg chg="add mod">
          <ac:chgData name="Shreemayee Bhattacharyya" userId="73035bad-e703-4b66-9870-28e9edb9c0a7" providerId="ADAL" clId="{75B9121D-E5CA-484A-9B3F-5451B97E9939}" dt="2024-03-21T12:48:54.469" v="3011" actId="20577"/>
          <ac:spMkLst>
            <pc:docMk/>
            <pc:sldMk cId="3803592183" sldId="412"/>
            <ac:spMk id="9" creationId="{B0DB7031-0E4E-47F1-4E21-1C33F9D8A7F1}"/>
          </ac:spMkLst>
        </pc:spChg>
        <pc:picChg chg="add mod modCrop">
          <ac:chgData name="Shreemayee Bhattacharyya" userId="73035bad-e703-4b66-9870-28e9edb9c0a7" providerId="ADAL" clId="{75B9121D-E5CA-484A-9B3F-5451B97E9939}" dt="2024-03-21T12:46:52.644" v="2903" actId="732"/>
          <ac:picMkLst>
            <pc:docMk/>
            <pc:sldMk cId="3803592183" sldId="412"/>
            <ac:picMk id="8" creationId="{0DA82165-7402-0BBD-5FCE-131DA0D46DCE}"/>
          </ac:picMkLst>
        </pc:picChg>
        <pc:cxnChg chg="add del mod replST">
          <ac:chgData name="Shreemayee Bhattacharyya" userId="73035bad-e703-4b66-9870-28e9edb9c0a7" providerId="ADAL" clId="{75B9121D-E5CA-484A-9B3F-5451B97E9939}" dt="2024-03-21T12:13:43.843" v="2824"/>
          <ac:cxnSpMkLst>
            <pc:docMk/>
            <pc:sldMk cId="3803592183" sldId="412"/>
            <ac:cxnSpMk id="5" creationId="{C2DD1E26-2908-E872-B9EB-1A750A15B6AB}"/>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21T12:49:04.654" v="3012"/>
              <pc2:cmMkLst xmlns:pc2="http://schemas.microsoft.com/office/powerpoint/2019/9/main/command">
                <pc:docMk/>
                <pc:sldMk cId="3803592183" sldId="412"/>
                <pc2:cmMk id="{87FDDA09-3303-4730-9387-1FF2D08BA7C1}"/>
              </pc2:cmMkLst>
            </pc226:cmChg>
          </p:ext>
        </pc:extLst>
      </pc:sldChg>
      <pc:sldChg chg="addSp delSp modSp new mod addCm modNotesTx">
        <pc:chgData name="Shreemayee Bhattacharyya" userId="73035bad-e703-4b66-9870-28e9edb9c0a7" providerId="ADAL" clId="{75B9121D-E5CA-484A-9B3F-5451B97E9939}" dt="2024-03-31T08:30:22.248" v="7848"/>
        <pc:sldMkLst>
          <pc:docMk/>
          <pc:sldMk cId="3863013894" sldId="413"/>
        </pc:sldMkLst>
        <pc:spChg chg="del">
          <ac:chgData name="Shreemayee Bhattacharyya" userId="73035bad-e703-4b66-9870-28e9edb9c0a7" providerId="ADAL" clId="{75B9121D-E5CA-484A-9B3F-5451B97E9939}" dt="2024-03-31T08:16:12.847" v="6955" actId="478"/>
          <ac:spMkLst>
            <pc:docMk/>
            <pc:sldMk cId="3863013894" sldId="413"/>
            <ac:spMk id="2" creationId="{29093CE3-A15B-EE2F-07FE-8266B2CE85D0}"/>
          </ac:spMkLst>
        </pc:spChg>
        <pc:spChg chg="mod">
          <ac:chgData name="Shreemayee Bhattacharyya" userId="73035bad-e703-4b66-9870-28e9edb9c0a7" providerId="ADAL" clId="{75B9121D-E5CA-484A-9B3F-5451B97E9939}" dt="2024-03-31T08:16:09.440" v="6954" actId="20577"/>
          <ac:spMkLst>
            <pc:docMk/>
            <pc:sldMk cId="3863013894" sldId="413"/>
            <ac:spMk id="3" creationId="{644EE225-01C9-865B-6ACF-243A4CF75A6D}"/>
          </ac:spMkLst>
        </pc:spChg>
        <pc:spChg chg="mod">
          <ac:chgData name="Shreemayee Bhattacharyya" userId="73035bad-e703-4b66-9870-28e9edb9c0a7" providerId="ADAL" clId="{75B9121D-E5CA-484A-9B3F-5451B97E9939}" dt="2024-03-31T05:05:02.547" v="4147" actId="20577"/>
          <ac:spMkLst>
            <pc:docMk/>
            <pc:sldMk cId="3863013894" sldId="413"/>
            <ac:spMk id="4" creationId="{A7556396-F0FA-5647-6605-318418C6D628}"/>
          </ac:spMkLst>
        </pc:spChg>
        <pc:spChg chg="add mod">
          <ac:chgData name="Shreemayee Bhattacharyya" userId="73035bad-e703-4b66-9870-28e9edb9c0a7" providerId="ADAL" clId="{75B9121D-E5CA-484A-9B3F-5451B97E9939}" dt="2024-03-31T05:05:09.950" v="4163"/>
          <ac:spMkLst>
            <pc:docMk/>
            <pc:sldMk cId="3863013894" sldId="413"/>
            <ac:spMk id="6" creationId="{39B87514-FC9A-C6B7-07AC-B912B96E377B}"/>
          </ac:spMkLst>
        </pc:spChg>
        <pc:spChg chg="add mod">
          <ac:chgData name="Shreemayee Bhattacharyya" userId="73035bad-e703-4b66-9870-28e9edb9c0a7" providerId="ADAL" clId="{75B9121D-E5CA-484A-9B3F-5451B97E9939}" dt="2024-03-31T08:24:19.410" v="7676" actId="255"/>
          <ac:spMkLst>
            <pc:docMk/>
            <pc:sldMk cId="3863013894" sldId="413"/>
            <ac:spMk id="7" creationId="{CFDA4080-D6E1-974B-0268-4CEDC058D94D}"/>
          </ac:spMkLst>
        </pc:spChg>
        <pc:spChg chg="add mod">
          <ac:chgData name="Shreemayee Bhattacharyya" userId="73035bad-e703-4b66-9870-28e9edb9c0a7" providerId="ADAL" clId="{75B9121D-E5CA-484A-9B3F-5451B97E9939}" dt="2024-03-31T08:23:52.869" v="7670" actId="207"/>
          <ac:spMkLst>
            <pc:docMk/>
            <pc:sldMk cId="3863013894" sldId="413"/>
            <ac:spMk id="8" creationId="{C74A6E83-65D6-D22E-C1A5-870DDA2C68BB}"/>
          </ac:spMkLst>
        </pc:spChg>
        <pc:picChg chg="add mod">
          <ac:chgData name="Shreemayee Bhattacharyya" userId="73035bad-e703-4b66-9870-28e9edb9c0a7" providerId="ADAL" clId="{75B9121D-E5CA-484A-9B3F-5451B97E9939}" dt="2024-03-31T08:29:55.486" v="7847" actId="1035"/>
          <ac:picMkLst>
            <pc:docMk/>
            <pc:sldMk cId="3863013894" sldId="413"/>
            <ac:picMk id="9" creationId="{49BDE17C-16BA-F5E4-EFBF-C96FE264B12E}"/>
          </ac:picMkLst>
        </pc:picChg>
        <pc:cxnChg chg="add del mod replST">
          <ac:chgData name="Shreemayee Bhattacharyya" userId="73035bad-e703-4b66-9870-28e9edb9c0a7" providerId="ADAL" clId="{75B9121D-E5CA-484A-9B3F-5451B97E9939}" dt="2024-03-31T05:05:09.950" v="4165"/>
          <ac:cxnSpMkLst>
            <pc:docMk/>
            <pc:sldMk cId="3863013894" sldId="413"/>
            <ac:cxnSpMk id="5" creationId="{D70FD797-177C-1C9C-6A67-ADDC5C675561}"/>
          </ac:cxnSpMkLst>
        </pc:cxnChg>
        <pc:cxnChg chg="add del mod replST">
          <ac:chgData name="Shreemayee Bhattacharyya" userId="73035bad-e703-4b66-9870-28e9edb9c0a7" providerId="ADAL" clId="{75B9121D-E5CA-484A-9B3F-5451B97E9939}" dt="2024-03-21T12:51:18.045" v="3087"/>
          <ac:cxnSpMkLst>
            <pc:docMk/>
            <pc:sldMk cId="3863013894" sldId="413"/>
            <ac:cxnSpMk id="5" creationId="{DFB94ADB-BFE3-03F9-D6D6-FF85F3DE2AF6}"/>
          </ac:cxnSpMkLst>
        </pc:cxnChg>
        <pc:cxnChg chg="add del mod replST">
          <ac:chgData name="Shreemayee Bhattacharyya" userId="73035bad-e703-4b66-9870-28e9edb9c0a7" providerId="ADAL" clId="{75B9121D-E5CA-484A-9B3F-5451B97E9939}" dt="2024-03-21T12:51:22.037" v="3106"/>
          <ac:cxnSpMkLst>
            <pc:docMk/>
            <pc:sldMk cId="3863013894" sldId="413"/>
            <ac:cxnSpMk id="7" creationId="{CDD37437-8C5D-0DB1-A73C-F7012010934C}"/>
          </ac:cxnSpMkLst>
        </pc:cxnChg>
        <pc:cxnChg chg="add del mod replST">
          <ac:chgData name="Shreemayee Bhattacharyya" userId="73035bad-e703-4b66-9870-28e9edb9c0a7" providerId="ADAL" clId="{75B9121D-E5CA-484A-9B3F-5451B97E9939}" dt="2024-03-21T12:52:20.573" v="3133"/>
          <ac:cxnSpMkLst>
            <pc:docMk/>
            <pc:sldMk cId="3863013894" sldId="413"/>
            <ac:cxnSpMk id="8" creationId="{4CE8194E-44D9-3FED-80CA-770A98DF7930}"/>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08:30:22.248" v="7848"/>
              <pc2:cmMkLst xmlns:pc2="http://schemas.microsoft.com/office/powerpoint/2019/9/main/command">
                <pc:docMk/>
                <pc:sldMk cId="3863013894" sldId="413"/>
                <pc2:cmMk id="{60F403FC-8709-4088-B61B-FADB54394620}"/>
              </pc2:cmMkLst>
            </pc226:cmChg>
          </p:ext>
        </pc:extLst>
      </pc:sldChg>
      <pc:sldChg chg="addSp delSp modSp new mod modNotesTx">
        <pc:chgData name="Shreemayee Bhattacharyya" userId="73035bad-e703-4b66-9870-28e9edb9c0a7" providerId="ADAL" clId="{75B9121D-E5CA-484A-9B3F-5451B97E9939}" dt="2024-03-31T14:13:41.657" v="8555" actId="113"/>
        <pc:sldMkLst>
          <pc:docMk/>
          <pc:sldMk cId="10594379" sldId="414"/>
        </pc:sldMkLst>
        <pc:spChg chg="del">
          <ac:chgData name="Shreemayee Bhattacharyya" userId="73035bad-e703-4b66-9870-28e9edb9c0a7" providerId="ADAL" clId="{75B9121D-E5CA-484A-9B3F-5451B97E9939}" dt="2024-03-21T12:58:39.931" v="3268" actId="478"/>
          <ac:spMkLst>
            <pc:docMk/>
            <pc:sldMk cId="10594379" sldId="414"/>
            <ac:spMk id="2" creationId="{55B15037-5F5C-CA5F-07A8-E449086210CE}"/>
          </ac:spMkLst>
        </pc:spChg>
        <pc:spChg chg="mod">
          <ac:chgData name="Shreemayee Bhattacharyya" userId="73035bad-e703-4b66-9870-28e9edb9c0a7" providerId="ADAL" clId="{75B9121D-E5CA-484A-9B3F-5451B97E9939}" dt="2024-03-21T13:00:11.861" v="3341" actId="113"/>
          <ac:spMkLst>
            <pc:docMk/>
            <pc:sldMk cId="10594379" sldId="414"/>
            <ac:spMk id="3" creationId="{1D9DD8B0-1BCE-E94B-1AD5-393F90125EEE}"/>
          </ac:spMkLst>
        </pc:spChg>
        <pc:spChg chg="mod">
          <ac:chgData name="Shreemayee Bhattacharyya" userId="73035bad-e703-4b66-9870-28e9edb9c0a7" providerId="ADAL" clId="{75B9121D-E5CA-484A-9B3F-5451B97E9939}" dt="2024-03-21T12:56:28.188" v="3267" actId="179"/>
          <ac:spMkLst>
            <pc:docMk/>
            <pc:sldMk cId="10594379" sldId="414"/>
            <ac:spMk id="4" creationId="{294D6DB5-B9B6-9A2D-C5A0-821F31011998}"/>
          </ac:spMkLst>
        </pc:spChg>
        <pc:spChg chg="add mod">
          <ac:chgData name="Shreemayee Bhattacharyya" userId="73035bad-e703-4b66-9870-28e9edb9c0a7" providerId="ADAL" clId="{75B9121D-E5CA-484A-9B3F-5451B97E9939}" dt="2024-03-21T12:56:27.762" v="3264"/>
          <ac:spMkLst>
            <pc:docMk/>
            <pc:sldMk cId="10594379" sldId="414"/>
            <ac:spMk id="6" creationId="{D49610AD-5B65-0996-8910-A7FB1A212D25}"/>
          </ac:spMkLst>
        </pc:spChg>
        <pc:spChg chg="mod">
          <ac:chgData name="Shreemayee Bhattacharyya" userId="73035bad-e703-4b66-9870-28e9edb9c0a7" providerId="ADAL" clId="{75B9121D-E5CA-484A-9B3F-5451B97E9939}" dt="2024-03-21T12:58:40.791" v="3269"/>
          <ac:spMkLst>
            <pc:docMk/>
            <pc:sldMk cId="10594379" sldId="414"/>
            <ac:spMk id="10" creationId="{3BF80A76-E5B0-E3BF-512E-A6A22F7A2071}"/>
          </ac:spMkLst>
        </pc:spChg>
        <pc:spChg chg="mod">
          <ac:chgData name="Shreemayee Bhattacharyya" userId="73035bad-e703-4b66-9870-28e9edb9c0a7" providerId="ADAL" clId="{75B9121D-E5CA-484A-9B3F-5451B97E9939}" dt="2024-03-21T12:58:40.791" v="3269"/>
          <ac:spMkLst>
            <pc:docMk/>
            <pc:sldMk cId="10594379" sldId="414"/>
            <ac:spMk id="12" creationId="{11BAE798-605E-FFCC-5298-308FB9D290C1}"/>
          </ac:spMkLst>
        </pc:spChg>
        <pc:spChg chg="mod">
          <ac:chgData name="Shreemayee Bhattacharyya" userId="73035bad-e703-4b66-9870-28e9edb9c0a7" providerId="ADAL" clId="{75B9121D-E5CA-484A-9B3F-5451B97E9939}" dt="2024-03-21T12:58:40.791" v="3269"/>
          <ac:spMkLst>
            <pc:docMk/>
            <pc:sldMk cId="10594379" sldId="414"/>
            <ac:spMk id="13" creationId="{638FCF19-4A22-44C6-A338-6356B9F12C21}"/>
          </ac:spMkLst>
        </pc:spChg>
        <pc:spChg chg="mod">
          <ac:chgData name="Shreemayee Bhattacharyya" userId="73035bad-e703-4b66-9870-28e9edb9c0a7" providerId="ADAL" clId="{75B9121D-E5CA-484A-9B3F-5451B97E9939}" dt="2024-03-21T12:58:40.791" v="3269"/>
          <ac:spMkLst>
            <pc:docMk/>
            <pc:sldMk cId="10594379" sldId="414"/>
            <ac:spMk id="14" creationId="{AE50D154-C644-B04E-5D68-B4B8B3CFAACB}"/>
          </ac:spMkLst>
        </pc:spChg>
        <pc:spChg chg="mod">
          <ac:chgData name="Shreemayee Bhattacharyya" userId="73035bad-e703-4b66-9870-28e9edb9c0a7" providerId="ADAL" clId="{75B9121D-E5CA-484A-9B3F-5451B97E9939}" dt="2024-03-21T12:58:40.791" v="3269"/>
          <ac:spMkLst>
            <pc:docMk/>
            <pc:sldMk cId="10594379" sldId="414"/>
            <ac:spMk id="15" creationId="{7A5E414B-DC5B-2AFE-5143-0C9F4C13ED26}"/>
          </ac:spMkLst>
        </pc:spChg>
        <pc:spChg chg="mod">
          <ac:chgData name="Shreemayee Bhattacharyya" userId="73035bad-e703-4b66-9870-28e9edb9c0a7" providerId="ADAL" clId="{75B9121D-E5CA-484A-9B3F-5451B97E9939}" dt="2024-03-21T12:58:40.791" v="3269"/>
          <ac:spMkLst>
            <pc:docMk/>
            <pc:sldMk cId="10594379" sldId="414"/>
            <ac:spMk id="17" creationId="{F2FF6073-DB3B-E978-0CD5-A0E06B9A9C89}"/>
          </ac:spMkLst>
        </pc:spChg>
        <pc:spChg chg="mod">
          <ac:chgData name="Shreemayee Bhattacharyya" userId="73035bad-e703-4b66-9870-28e9edb9c0a7" providerId="ADAL" clId="{75B9121D-E5CA-484A-9B3F-5451B97E9939}" dt="2024-03-21T12:58:40.791" v="3269"/>
          <ac:spMkLst>
            <pc:docMk/>
            <pc:sldMk cId="10594379" sldId="414"/>
            <ac:spMk id="19" creationId="{3BD7A17C-0517-1485-23EA-42D029EDDA35}"/>
          </ac:spMkLst>
        </pc:spChg>
        <pc:spChg chg="mod">
          <ac:chgData name="Shreemayee Bhattacharyya" userId="73035bad-e703-4b66-9870-28e9edb9c0a7" providerId="ADAL" clId="{75B9121D-E5CA-484A-9B3F-5451B97E9939}" dt="2024-03-21T12:58:40.791" v="3269"/>
          <ac:spMkLst>
            <pc:docMk/>
            <pc:sldMk cId="10594379" sldId="414"/>
            <ac:spMk id="20" creationId="{675E8231-34AB-8AE9-20DA-14E609909A51}"/>
          </ac:spMkLst>
        </pc:spChg>
        <pc:spChg chg="mod">
          <ac:chgData name="Shreemayee Bhattacharyya" userId="73035bad-e703-4b66-9870-28e9edb9c0a7" providerId="ADAL" clId="{75B9121D-E5CA-484A-9B3F-5451B97E9939}" dt="2024-03-21T12:58:40.791" v="3269"/>
          <ac:spMkLst>
            <pc:docMk/>
            <pc:sldMk cId="10594379" sldId="414"/>
            <ac:spMk id="21" creationId="{89327C64-62CC-C05E-1BF1-C52C5537E755}"/>
          </ac:spMkLst>
        </pc:spChg>
        <pc:spChg chg="mod">
          <ac:chgData name="Shreemayee Bhattacharyya" userId="73035bad-e703-4b66-9870-28e9edb9c0a7" providerId="ADAL" clId="{75B9121D-E5CA-484A-9B3F-5451B97E9939}" dt="2024-03-21T12:58:40.791" v="3269"/>
          <ac:spMkLst>
            <pc:docMk/>
            <pc:sldMk cId="10594379" sldId="414"/>
            <ac:spMk id="22" creationId="{609F6F4C-BFAC-4363-2D9E-6D9C569012E9}"/>
          </ac:spMkLst>
        </pc:spChg>
        <pc:spChg chg="del mod topLvl">
          <ac:chgData name="Shreemayee Bhattacharyya" userId="73035bad-e703-4b66-9870-28e9edb9c0a7" providerId="ADAL" clId="{75B9121D-E5CA-484A-9B3F-5451B97E9939}" dt="2024-03-21T13:09:04.074" v="3574" actId="478"/>
          <ac:spMkLst>
            <pc:docMk/>
            <pc:sldMk cId="10594379" sldId="414"/>
            <ac:spMk id="27" creationId="{A0ED9C40-E188-D325-E4F6-AFAD6727F6B6}"/>
          </ac:spMkLst>
        </pc:spChg>
        <pc:spChg chg="del mod">
          <ac:chgData name="Shreemayee Bhattacharyya" userId="73035bad-e703-4b66-9870-28e9edb9c0a7" providerId="ADAL" clId="{75B9121D-E5CA-484A-9B3F-5451B97E9939}" dt="2024-03-21T13:09:04.074" v="3574" actId="478"/>
          <ac:spMkLst>
            <pc:docMk/>
            <pc:sldMk cId="10594379" sldId="414"/>
            <ac:spMk id="28" creationId="{7B37279B-89F7-2EDF-D22A-66F4D6ECB937}"/>
          </ac:spMkLst>
        </pc:spChg>
        <pc:spChg chg="mod">
          <ac:chgData name="Shreemayee Bhattacharyya" userId="73035bad-e703-4b66-9870-28e9edb9c0a7" providerId="ADAL" clId="{75B9121D-E5CA-484A-9B3F-5451B97E9939}" dt="2024-03-21T13:08:54.001" v="3573" actId="1037"/>
          <ac:spMkLst>
            <pc:docMk/>
            <pc:sldMk cId="10594379" sldId="414"/>
            <ac:spMk id="29" creationId="{190342F3-77A2-C06D-7C30-6D30F98C0970}"/>
          </ac:spMkLst>
        </pc:spChg>
        <pc:spChg chg="mod">
          <ac:chgData name="Shreemayee Bhattacharyya" userId="73035bad-e703-4b66-9870-28e9edb9c0a7" providerId="ADAL" clId="{75B9121D-E5CA-484A-9B3F-5451B97E9939}" dt="2024-03-31T04:55:00.228" v="3757" actId="20577"/>
          <ac:spMkLst>
            <pc:docMk/>
            <pc:sldMk cId="10594379" sldId="414"/>
            <ac:spMk id="30" creationId="{768763F4-2101-7C58-0F88-BADE67F2EEBF}"/>
          </ac:spMkLst>
        </pc:spChg>
        <pc:spChg chg="mod">
          <ac:chgData name="Shreemayee Bhattacharyya" userId="73035bad-e703-4b66-9870-28e9edb9c0a7" providerId="ADAL" clId="{75B9121D-E5CA-484A-9B3F-5451B97E9939}" dt="2024-03-31T04:55:32.665" v="3782" actId="20577"/>
          <ac:spMkLst>
            <pc:docMk/>
            <pc:sldMk cId="10594379" sldId="414"/>
            <ac:spMk id="32" creationId="{6EBA8690-47EF-4427-9096-CCA0ECEF0CC6}"/>
          </ac:spMkLst>
        </pc:spChg>
        <pc:spChg chg="mod">
          <ac:chgData name="Shreemayee Bhattacharyya" userId="73035bad-e703-4b66-9870-28e9edb9c0a7" providerId="ADAL" clId="{75B9121D-E5CA-484A-9B3F-5451B97E9939}" dt="2024-03-31T04:57:16.402" v="3857" actId="20577"/>
          <ac:spMkLst>
            <pc:docMk/>
            <pc:sldMk cId="10594379" sldId="414"/>
            <ac:spMk id="33" creationId="{A0A07E81-C62E-38CF-8C8D-F6A448456E85}"/>
          </ac:spMkLst>
        </pc:spChg>
        <pc:spChg chg="mod">
          <ac:chgData name="Shreemayee Bhattacharyya" userId="73035bad-e703-4b66-9870-28e9edb9c0a7" providerId="ADAL" clId="{75B9121D-E5CA-484A-9B3F-5451B97E9939}" dt="2024-03-31T04:58:07.614" v="3879" actId="20577"/>
          <ac:spMkLst>
            <pc:docMk/>
            <pc:sldMk cId="10594379" sldId="414"/>
            <ac:spMk id="35" creationId="{7F41A493-420B-2967-52BA-7B5634FEC950}"/>
          </ac:spMkLst>
        </pc:spChg>
        <pc:spChg chg="mod">
          <ac:chgData name="Shreemayee Bhattacharyya" userId="73035bad-e703-4b66-9870-28e9edb9c0a7" providerId="ADAL" clId="{75B9121D-E5CA-484A-9B3F-5451B97E9939}" dt="2024-03-31T04:58:57.492" v="3961" actId="5793"/>
          <ac:spMkLst>
            <pc:docMk/>
            <pc:sldMk cId="10594379" sldId="414"/>
            <ac:spMk id="36" creationId="{999D6F18-14B7-AB9C-8F29-5FFA9917B4ED}"/>
          </ac:spMkLst>
        </pc:spChg>
        <pc:spChg chg="mod">
          <ac:chgData name="Shreemayee Bhattacharyya" userId="73035bad-e703-4b66-9870-28e9edb9c0a7" providerId="ADAL" clId="{75B9121D-E5CA-484A-9B3F-5451B97E9939}" dt="2024-03-31T05:00:11.852" v="3974" actId="20577"/>
          <ac:spMkLst>
            <pc:docMk/>
            <pc:sldMk cId="10594379" sldId="414"/>
            <ac:spMk id="38" creationId="{64D2A5D2-8CB7-C1BA-81CC-B40E3928DD21}"/>
          </ac:spMkLst>
        </pc:spChg>
        <pc:spChg chg="mod">
          <ac:chgData name="Shreemayee Bhattacharyya" userId="73035bad-e703-4b66-9870-28e9edb9c0a7" providerId="ADAL" clId="{75B9121D-E5CA-484A-9B3F-5451B97E9939}" dt="2024-03-31T05:02:29.979" v="4121" actId="20577"/>
          <ac:spMkLst>
            <pc:docMk/>
            <pc:sldMk cId="10594379" sldId="414"/>
            <ac:spMk id="39" creationId="{CDD69372-CDE3-5A00-353F-7209D2A285C6}"/>
          </ac:spMkLst>
        </pc:spChg>
        <pc:grpChg chg="add mod">
          <ac:chgData name="Shreemayee Bhattacharyya" userId="73035bad-e703-4b66-9870-28e9edb9c0a7" providerId="ADAL" clId="{75B9121D-E5CA-484A-9B3F-5451B97E9939}" dt="2024-03-21T12:58:45.666" v="3270" actId="164"/>
          <ac:grpSpMkLst>
            <pc:docMk/>
            <pc:sldMk cId="10594379" sldId="414"/>
            <ac:grpSpMk id="9" creationId="{908E84E7-82B9-457A-8C23-EFC0393D8D10}"/>
          </ac:grpSpMkLst>
        </pc:grpChg>
        <pc:grpChg chg="mod">
          <ac:chgData name="Shreemayee Bhattacharyya" userId="73035bad-e703-4b66-9870-28e9edb9c0a7" providerId="ADAL" clId="{75B9121D-E5CA-484A-9B3F-5451B97E9939}" dt="2024-03-21T12:58:40.791" v="3269"/>
          <ac:grpSpMkLst>
            <pc:docMk/>
            <pc:sldMk cId="10594379" sldId="414"/>
            <ac:grpSpMk id="11" creationId="{24B12D49-7EC5-A79A-1E7D-41DF2FA24AE0}"/>
          </ac:grpSpMkLst>
        </pc:grpChg>
        <pc:grpChg chg="add mod">
          <ac:chgData name="Shreemayee Bhattacharyya" userId="73035bad-e703-4b66-9870-28e9edb9c0a7" providerId="ADAL" clId="{75B9121D-E5CA-484A-9B3F-5451B97E9939}" dt="2024-03-21T12:58:45.666" v="3270" actId="164"/>
          <ac:grpSpMkLst>
            <pc:docMk/>
            <pc:sldMk cId="10594379" sldId="414"/>
            <ac:grpSpMk id="16" creationId="{1487599F-AC35-48E5-9542-67B05D12AB8F}"/>
          </ac:grpSpMkLst>
        </pc:grpChg>
        <pc:grpChg chg="mod">
          <ac:chgData name="Shreemayee Bhattacharyya" userId="73035bad-e703-4b66-9870-28e9edb9c0a7" providerId="ADAL" clId="{75B9121D-E5CA-484A-9B3F-5451B97E9939}" dt="2024-03-21T12:58:40.791" v="3269"/>
          <ac:grpSpMkLst>
            <pc:docMk/>
            <pc:sldMk cId="10594379" sldId="414"/>
            <ac:grpSpMk id="18" creationId="{32914FF3-39AA-7496-017E-A0519AB013C9}"/>
          </ac:grpSpMkLst>
        </pc:grpChg>
        <pc:grpChg chg="add del mod">
          <ac:chgData name="Shreemayee Bhattacharyya" userId="73035bad-e703-4b66-9870-28e9edb9c0a7" providerId="ADAL" clId="{75B9121D-E5CA-484A-9B3F-5451B97E9939}" dt="2024-03-21T12:59:10.285" v="3274" actId="478"/>
          <ac:grpSpMkLst>
            <pc:docMk/>
            <pc:sldMk cId="10594379" sldId="414"/>
            <ac:grpSpMk id="23" creationId="{5698A809-97D3-5555-E414-C0BAB30C55C6}"/>
          </ac:grpSpMkLst>
        </pc:grpChg>
        <pc:grpChg chg="add del mod">
          <ac:chgData name="Shreemayee Bhattacharyya" userId="73035bad-e703-4b66-9870-28e9edb9c0a7" providerId="ADAL" clId="{75B9121D-E5CA-484A-9B3F-5451B97E9939}" dt="2024-03-21T13:09:04.074" v="3574" actId="478"/>
          <ac:grpSpMkLst>
            <pc:docMk/>
            <pc:sldMk cId="10594379" sldId="414"/>
            <ac:grpSpMk id="24" creationId="{43E69D64-190B-8CA7-A8C2-931E5B0EEBBA}"/>
          </ac:grpSpMkLst>
        </pc:grpChg>
        <pc:grpChg chg="mod topLvl">
          <ac:chgData name="Shreemayee Bhattacharyya" userId="73035bad-e703-4b66-9870-28e9edb9c0a7" providerId="ADAL" clId="{75B9121D-E5CA-484A-9B3F-5451B97E9939}" dt="2024-03-21T13:09:04.074" v="3574" actId="478"/>
          <ac:grpSpMkLst>
            <pc:docMk/>
            <pc:sldMk cId="10594379" sldId="414"/>
            <ac:grpSpMk id="25" creationId="{C4396A1E-98A9-85F6-694A-7908048A540D}"/>
          </ac:grpSpMkLst>
        </pc:grpChg>
        <pc:grpChg chg="del mod">
          <ac:chgData name="Shreemayee Bhattacharyya" userId="73035bad-e703-4b66-9870-28e9edb9c0a7" providerId="ADAL" clId="{75B9121D-E5CA-484A-9B3F-5451B97E9939}" dt="2024-03-21T13:09:04.074" v="3574" actId="478"/>
          <ac:grpSpMkLst>
            <pc:docMk/>
            <pc:sldMk cId="10594379" sldId="414"/>
            <ac:grpSpMk id="26" creationId="{B57787C9-93C6-08F9-EDD5-FA9D05982FBD}"/>
          </ac:grpSpMkLst>
        </pc:grpChg>
        <pc:grpChg chg="add mod">
          <ac:chgData name="Shreemayee Bhattacharyya" userId="73035bad-e703-4b66-9870-28e9edb9c0a7" providerId="ADAL" clId="{75B9121D-E5CA-484A-9B3F-5451B97E9939}" dt="2024-03-21T13:09:22.685" v="3621" actId="1035"/>
          <ac:grpSpMkLst>
            <pc:docMk/>
            <pc:sldMk cId="10594379" sldId="414"/>
            <ac:grpSpMk id="31" creationId="{8297838F-200B-21A3-A311-7E3D30AB183A}"/>
          </ac:grpSpMkLst>
        </pc:grpChg>
        <pc:grpChg chg="add mod">
          <ac:chgData name="Shreemayee Bhattacharyya" userId="73035bad-e703-4b66-9870-28e9edb9c0a7" providerId="ADAL" clId="{75B9121D-E5CA-484A-9B3F-5451B97E9939}" dt="2024-03-21T13:09:41.528" v="3690" actId="1036"/>
          <ac:grpSpMkLst>
            <pc:docMk/>
            <pc:sldMk cId="10594379" sldId="414"/>
            <ac:grpSpMk id="34" creationId="{68B408A5-46AF-FCD2-A0F1-527B83C31356}"/>
          </ac:grpSpMkLst>
        </pc:grpChg>
        <pc:grpChg chg="add mod">
          <ac:chgData name="Shreemayee Bhattacharyya" userId="73035bad-e703-4b66-9870-28e9edb9c0a7" providerId="ADAL" clId="{75B9121D-E5CA-484A-9B3F-5451B97E9939}" dt="2024-03-21T13:09:54.758" v="3753" actId="1036"/>
          <ac:grpSpMkLst>
            <pc:docMk/>
            <pc:sldMk cId="10594379" sldId="414"/>
            <ac:grpSpMk id="37" creationId="{D57E531F-32E3-E2B1-817C-A5EC49C4F0AF}"/>
          </ac:grpSpMkLst>
        </pc:grpChg>
        <pc:cxnChg chg="add del mod replST">
          <ac:chgData name="Shreemayee Bhattacharyya" userId="73035bad-e703-4b66-9870-28e9edb9c0a7" providerId="ADAL" clId="{75B9121D-E5CA-484A-9B3F-5451B97E9939}" dt="2024-03-21T12:54:29.396" v="3209"/>
          <ac:cxnSpMkLst>
            <pc:docMk/>
            <pc:sldMk cId="10594379" sldId="414"/>
            <ac:cxnSpMk id="5" creationId="{9A451882-08C1-9574-01D3-A3329D6DB04E}"/>
          </ac:cxnSpMkLst>
        </pc:cxnChg>
        <pc:cxnChg chg="add del mod replST">
          <ac:chgData name="Shreemayee Bhattacharyya" userId="73035bad-e703-4b66-9870-28e9edb9c0a7" providerId="ADAL" clId="{75B9121D-E5CA-484A-9B3F-5451B97E9939}" dt="2024-03-21T12:55:15.919" v="3236"/>
          <ac:cxnSpMkLst>
            <pc:docMk/>
            <pc:sldMk cId="10594379" sldId="414"/>
            <ac:cxnSpMk id="7" creationId="{29075D01-6867-47E7-BE95-6353DDAB745A}"/>
          </ac:cxnSpMkLst>
        </pc:cxnChg>
        <pc:cxnChg chg="add del mod replST">
          <ac:chgData name="Shreemayee Bhattacharyya" userId="73035bad-e703-4b66-9870-28e9edb9c0a7" providerId="ADAL" clId="{75B9121D-E5CA-484A-9B3F-5451B97E9939}" dt="2024-03-21T12:56:27.766" v="3266"/>
          <ac:cxnSpMkLst>
            <pc:docMk/>
            <pc:sldMk cId="10594379" sldId="414"/>
            <ac:cxnSpMk id="8" creationId="{9EE7C0AE-A5E0-EF3E-295C-662AB12B631D}"/>
          </ac:cxnSpMkLst>
        </pc:cxnChg>
      </pc:sldChg>
      <pc:sldChg chg="addSp delSp modSp new mod modClrScheme modAnim chgLayout modNotesTx">
        <pc:chgData name="Shreemayee Bhattacharyya" userId="73035bad-e703-4b66-9870-28e9edb9c0a7" providerId="ADAL" clId="{75B9121D-E5CA-484A-9B3F-5451B97E9939}" dt="2024-03-31T07:23:55.476" v="5125" actId="20577"/>
        <pc:sldMkLst>
          <pc:docMk/>
          <pc:sldMk cId="701940435" sldId="415"/>
        </pc:sldMkLst>
        <pc:spChg chg="del mod ord">
          <ac:chgData name="Shreemayee Bhattacharyya" userId="73035bad-e703-4b66-9870-28e9edb9c0a7" providerId="ADAL" clId="{75B9121D-E5CA-484A-9B3F-5451B97E9939}" dt="2024-03-31T05:14:11.104" v="4167" actId="700"/>
          <ac:spMkLst>
            <pc:docMk/>
            <pc:sldMk cId="701940435" sldId="415"/>
            <ac:spMk id="2" creationId="{4B176821-1B45-87B2-24FE-DB5734AEEF10}"/>
          </ac:spMkLst>
        </pc:spChg>
        <pc:spChg chg="add mod ord">
          <ac:chgData name="Shreemayee Bhattacharyya" userId="73035bad-e703-4b66-9870-28e9edb9c0a7" providerId="ADAL" clId="{75B9121D-E5CA-484A-9B3F-5451B97E9939}" dt="2024-03-31T05:14:38.444" v="4204" actId="20577"/>
          <ac:spMkLst>
            <pc:docMk/>
            <pc:sldMk cId="701940435" sldId="415"/>
            <ac:spMk id="3" creationId="{B4B71CB3-A600-750B-7F57-AB38D9C7086F}"/>
          </ac:spMkLst>
        </pc:spChg>
        <pc:spChg chg="add del mod ord">
          <ac:chgData name="Shreemayee Bhattacharyya" userId="73035bad-e703-4b66-9870-28e9edb9c0a7" providerId="ADAL" clId="{75B9121D-E5CA-484A-9B3F-5451B97E9939}" dt="2024-03-31T05:20:03.949" v="4275" actId="478"/>
          <ac:spMkLst>
            <pc:docMk/>
            <pc:sldMk cId="701940435" sldId="415"/>
            <ac:spMk id="4" creationId="{1A571FD7-07EC-5675-4C8F-1D76B5F9D281}"/>
          </ac:spMkLst>
        </pc:spChg>
        <pc:spChg chg="add mod ord">
          <ac:chgData name="Shreemayee Bhattacharyya" userId="73035bad-e703-4b66-9870-28e9edb9c0a7" providerId="ADAL" clId="{75B9121D-E5CA-484A-9B3F-5451B97E9939}" dt="2024-03-31T05:17:31.747" v="4274" actId="20577"/>
          <ac:spMkLst>
            <pc:docMk/>
            <pc:sldMk cId="701940435" sldId="415"/>
            <ac:spMk id="5" creationId="{F58DC0BC-3D3B-C179-5ED2-8FD88F6A5F7B}"/>
          </ac:spMkLst>
        </pc:spChg>
        <pc:spChg chg="add mod">
          <ac:chgData name="Shreemayee Bhattacharyya" userId="73035bad-e703-4b66-9870-28e9edb9c0a7" providerId="ADAL" clId="{75B9121D-E5CA-484A-9B3F-5451B97E9939}" dt="2024-03-31T05:14:43.608" v="4230"/>
          <ac:spMkLst>
            <pc:docMk/>
            <pc:sldMk cId="701940435" sldId="415"/>
            <ac:spMk id="7" creationId="{F050455C-5129-382F-0DA5-36B5BEAA7CEA}"/>
          </ac:spMkLst>
        </pc:spChg>
        <pc:spChg chg="add mod">
          <ac:chgData name="Shreemayee Bhattacharyya" userId="73035bad-e703-4b66-9870-28e9edb9c0a7" providerId="ADAL" clId="{75B9121D-E5CA-484A-9B3F-5451B97E9939}" dt="2024-03-31T05:26:32.997" v="4857" actId="20577"/>
          <ac:spMkLst>
            <pc:docMk/>
            <pc:sldMk cId="701940435" sldId="415"/>
            <ac:spMk id="8" creationId="{962A855F-B780-1AD3-3117-7D71329A176E}"/>
          </ac:spMkLst>
        </pc:spChg>
        <pc:spChg chg="add mod">
          <ac:chgData name="Shreemayee Bhattacharyya" userId="73035bad-e703-4b66-9870-28e9edb9c0a7" providerId="ADAL" clId="{75B9121D-E5CA-484A-9B3F-5451B97E9939}" dt="2024-03-31T05:21:09.140" v="4277" actId="164"/>
          <ac:spMkLst>
            <pc:docMk/>
            <pc:sldMk cId="701940435" sldId="415"/>
            <ac:spMk id="9" creationId="{0ECB996E-D620-FB3D-BA78-B693E9F6D4FC}"/>
          </ac:spMkLst>
        </pc:spChg>
        <pc:spChg chg="add mod">
          <ac:chgData name="Shreemayee Bhattacharyya" userId="73035bad-e703-4b66-9870-28e9edb9c0a7" providerId="ADAL" clId="{75B9121D-E5CA-484A-9B3F-5451B97E9939}" dt="2024-03-31T05:27:38.188" v="4914" actId="20577"/>
          <ac:spMkLst>
            <pc:docMk/>
            <pc:sldMk cId="701940435" sldId="415"/>
            <ac:spMk id="10" creationId="{DD18622F-8174-F4AA-B77D-ABF31C1821C7}"/>
          </ac:spMkLst>
        </pc:spChg>
        <pc:spChg chg="add mod">
          <ac:chgData name="Shreemayee Bhattacharyya" userId="73035bad-e703-4b66-9870-28e9edb9c0a7" providerId="ADAL" clId="{75B9121D-E5CA-484A-9B3F-5451B97E9939}" dt="2024-03-31T05:27:48.903" v="4932" actId="20577"/>
          <ac:spMkLst>
            <pc:docMk/>
            <pc:sldMk cId="701940435" sldId="415"/>
            <ac:spMk id="11" creationId="{160141CE-956E-09F9-A0F7-686F3A1377C0}"/>
          </ac:spMkLst>
        </pc:spChg>
        <pc:spChg chg="add mod">
          <ac:chgData name="Shreemayee Bhattacharyya" userId="73035bad-e703-4b66-9870-28e9edb9c0a7" providerId="ADAL" clId="{75B9121D-E5CA-484A-9B3F-5451B97E9939}" dt="2024-03-31T05:21:09.140" v="4277" actId="164"/>
          <ac:spMkLst>
            <pc:docMk/>
            <pc:sldMk cId="701940435" sldId="415"/>
            <ac:spMk id="12" creationId="{18E80425-6FAF-FF71-9A47-97F10C76B774}"/>
          </ac:spMkLst>
        </pc:spChg>
        <pc:spChg chg="add mod">
          <ac:chgData name="Shreemayee Bhattacharyya" userId="73035bad-e703-4b66-9870-28e9edb9c0a7" providerId="ADAL" clId="{75B9121D-E5CA-484A-9B3F-5451B97E9939}" dt="2024-03-31T05:28:50.428" v="4957" actId="20577"/>
          <ac:spMkLst>
            <pc:docMk/>
            <pc:sldMk cId="701940435" sldId="415"/>
            <ac:spMk id="13" creationId="{97D5DFD7-E249-6291-DE87-E1E614F41D1F}"/>
          </ac:spMkLst>
        </pc:spChg>
        <pc:spChg chg="add mod">
          <ac:chgData name="Shreemayee Bhattacharyya" userId="73035bad-e703-4b66-9870-28e9edb9c0a7" providerId="ADAL" clId="{75B9121D-E5CA-484A-9B3F-5451B97E9939}" dt="2024-03-31T05:29:08.507" v="4970" actId="20577"/>
          <ac:spMkLst>
            <pc:docMk/>
            <pc:sldMk cId="701940435" sldId="415"/>
            <ac:spMk id="14" creationId="{4BC49ABE-86B5-73E3-E528-341708A8CA03}"/>
          </ac:spMkLst>
        </pc:spChg>
        <pc:spChg chg="add mod">
          <ac:chgData name="Shreemayee Bhattacharyya" userId="73035bad-e703-4b66-9870-28e9edb9c0a7" providerId="ADAL" clId="{75B9121D-E5CA-484A-9B3F-5451B97E9939}" dt="2024-03-31T05:29:46.769" v="5007" actId="20577"/>
          <ac:spMkLst>
            <pc:docMk/>
            <pc:sldMk cId="701940435" sldId="415"/>
            <ac:spMk id="15" creationId="{B9241AD0-1FF5-C187-4D4A-3273EB5D5877}"/>
          </ac:spMkLst>
        </pc:spChg>
        <pc:spChg chg="add mod">
          <ac:chgData name="Shreemayee Bhattacharyya" userId="73035bad-e703-4b66-9870-28e9edb9c0a7" providerId="ADAL" clId="{75B9121D-E5CA-484A-9B3F-5451B97E9939}" dt="2024-03-31T05:25:22.010" v="4768" actId="20577"/>
          <ac:spMkLst>
            <pc:docMk/>
            <pc:sldMk cId="701940435" sldId="415"/>
            <ac:spMk id="16" creationId="{52175ABE-B0F9-A36B-F685-D344CF7FF28C}"/>
          </ac:spMkLst>
        </pc:spChg>
        <pc:spChg chg="add mod">
          <ac:chgData name="Shreemayee Bhattacharyya" userId="73035bad-e703-4b66-9870-28e9edb9c0a7" providerId="ADAL" clId="{75B9121D-E5CA-484A-9B3F-5451B97E9939}" dt="2024-03-31T05:21:09.140" v="4277" actId="164"/>
          <ac:spMkLst>
            <pc:docMk/>
            <pc:sldMk cId="701940435" sldId="415"/>
            <ac:spMk id="17" creationId="{68C045A5-F61A-35F2-A369-AAF2DFCF15CE}"/>
          </ac:spMkLst>
        </pc:spChg>
        <pc:spChg chg="add mod">
          <ac:chgData name="Shreemayee Bhattacharyya" userId="73035bad-e703-4b66-9870-28e9edb9c0a7" providerId="ADAL" clId="{75B9121D-E5CA-484A-9B3F-5451B97E9939}" dt="2024-03-31T05:26:17.247" v="4833"/>
          <ac:spMkLst>
            <pc:docMk/>
            <pc:sldMk cId="701940435" sldId="415"/>
            <ac:spMk id="18" creationId="{DEEA070F-3D51-DA2F-0916-7F9E9AA818C1}"/>
          </ac:spMkLst>
        </pc:spChg>
        <pc:spChg chg="add mod">
          <ac:chgData name="Shreemayee Bhattacharyya" userId="73035bad-e703-4b66-9870-28e9edb9c0a7" providerId="ADAL" clId="{75B9121D-E5CA-484A-9B3F-5451B97E9939}" dt="2024-03-31T05:30:24.625" v="5008" actId="14861"/>
          <ac:spMkLst>
            <pc:docMk/>
            <pc:sldMk cId="701940435" sldId="415"/>
            <ac:spMk id="20" creationId="{ABB8A55B-B924-2436-3A74-CB449DCAAD2E}"/>
          </ac:spMkLst>
        </pc:spChg>
        <pc:grpChg chg="add mod">
          <ac:chgData name="Shreemayee Bhattacharyya" userId="73035bad-e703-4b66-9870-28e9edb9c0a7" providerId="ADAL" clId="{75B9121D-E5CA-484A-9B3F-5451B97E9939}" dt="2024-03-31T05:21:12.873" v="4294" actId="1036"/>
          <ac:grpSpMkLst>
            <pc:docMk/>
            <pc:sldMk cId="701940435" sldId="415"/>
            <ac:grpSpMk id="19" creationId="{1627DA8A-C3E0-5A71-5688-B9E1A6E989FC}"/>
          </ac:grpSpMkLst>
        </pc:grpChg>
        <pc:cxnChg chg="add del mod replST">
          <ac:chgData name="Shreemayee Bhattacharyya" userId="73035bad-e703-4b66-9870-28e9edb9c0a7" providerId="ADAL" clId="{75B9121D-E5CA-484A-9B3F-5451B97E9939}" dt="2024-03-31T05:14:43.612" v="4232"/>
          <ac:cxnSpMkLst>
            <pc:docMk/>
            <pc:sldMk cId="701940435" sldId="415"/>
            <ac:cxnSpMk id="6" creationId="{83A2A207-25C2-084F-5316-370C69167214}"/>
          </ac:cxnSpMkLst>
        </pc:cxnChg>
      </pc:sldChg>
      <pc:sldChg chg="addSp delSp modSp new mod modNotesTx">
        <pc:chgData name="Shreemayee Bhattacharyya" userId="73035bad-e703-4b66-9870-28e9edb9c0a7" providerId="ADAL" clId="{75B9121D-E5CA-484A-9B3F-5451B97E9939}" dt="2024-03-31T08:19:08.653" v="6966" actId="20577"/>
        <pc:sldMkLst>
          <pc:docMk/>
          <pc:sldMk cId="35125968" sldId="416"/>
        </pc:sldMkLst>
        <pc:spChg chg="del">
          <ac:chgData name="Shreemayee Bhattacharyya" userId="73035bad-e703-4b66-9870-28e9edb9c0a7" providerId="ADAL" clId="{75B9121D-E5CA-484A-9B3F-5451B97E9939}" dt="2024-03-31T07:25:54.801" v="5188" actId="478"/>
          <ac:spMkLst>
            <pc:docMk/>
            <pc:sldMk cId="35125968" sldId="416"/>
            <ac:spMk id="2" creationId="{1BE0910D-5A6C-6934-6D7A-2A0A3F9D8C73}"/>
          </ac:spMkLst>
        </pc:spChg>
        <pc:spChg chg="mod">
          <ac:chgData name="Shreemayee Bhattacharyya" userId="73035bad-e703-4b66-9870-28e9edb9c0a7" providerId="ADAL" clId="{75B9121D-E5CA-484A-9B3F-5451B97E9939}" dt="2024-03-31T07:25:49.229" v="5187" actId="20577"/>
          <ac:spMkLst>
            <pc:docMk/>
            <pc:sldMk cId="35125968" sldId="416"/>
            <ac:spMk id="3" creationId="{15E91FBB-40F0-E7D5-0D5B-390F2D9C6497}"/>
          </ac:spMkLst>
        </pc:spChg>
        <pc:spChg chg="mod">
          <ac:chgData name="Shreemayee Bhattacharyya" userId="73035bad-e703-4b66-9870-28e9edb9c0a7" providerId="ADAL" clId="{75B9121D-E5CA-484A-9B3F-5451B97E9939}" dt="2024-03-31T05:31:24.143" v="5046" actId="179"/>
          <ac:spMkLst>
            <pc:docMk/>
            <pc:sldMk cId="35125968" sldId="416"/>
            <ac:spMk id="4" creationId="{86E1AD27-01BA-ED96-9235-B89466C73341}"/>
          </ac:spMkLst>
        </pc:spChg>
        <pc:spChg chg="add mod">
          <ac:chgData name="Shreemayee Bhattacharyya" userId="73035bad-e703-4b66-9870-28e9edb9c0a7" providerId="ADAL" clId="{75B9121D-E5CA-484A-9B3F-5451B97E9939}" dt="2024-03-31T05:31:23.881" v="5043"/>
          <ac:spMkLst>
            <pc:docMk/>
            <pc:sldMk cId="35125968" sldId="416"/>
            <ac:spMk id="6" creationId="{D8511F10-ABBC-B77E-84B3-AAE7458224CF}"/>
          </ac:spMkLst>
        </pc:spChg>
        <pc:spChg chg="add mod">
          <ac:chgData name="Shreemayee Bhattacharyya" userId="73035bad-e703-4b66-9870-28e9edb9c0a7" providerId="ADAL" clId="{75B9121D-E5CA-484A-9B3F-5451B97E9939}" dt="2024-03-31T08:02:31.688" v="6730" actId="14100"/>
          <ac:spMkLst>
            <pc:docMk/>
            <pc:sldMk cId="35125968" sldId="416"/>
            <ac:spMk id="7" creationId="{08BA5401-378F-1F98-64C4-9D37F15FED9E}"/>
          </ac:spMkLst>
        </pc:spChg>
        <pc:spChg chg="add mod">
          <ac:chgData name="Shreemayee Bhattacharyya" userId="73035bad-e703-4b66-9870-28e9edb9c0a7" providerId="ADAL" clId="{75B9121D-E5CA-484A-9B3F-5451B97E9939}" dt="2024-03-31T08:19:08.653" v="6966" actId="20577"/>
          <ac:spMkLst>
            <pc:docMk/>
            <pc:sldMk cId="35125968" sldId="416"/>
            <ac:spMk id="8" creationId="{88E67209-1631-B0AF-9A70-FF23621E406E}"/>
          </ac:spMkLst>
        </pc:spChg>
        <pc:spChg chg="mod">
          <ac:chgData name="Shreemayee Bhattacharyya" userId="73035bad-e703-4b66-9870-28e9edb9c0a7" providerId="ADAL" clId="{75B9121D-E5CA-484A-9B3F-5451B97E9939}" dt="2024-03-31T07:33:56.833" v="5745"/>
          <ac:spMkLst>
            <pc:docMk/>
            <pc:sldMk cId="35125968" sldId="416"/>
            <ac:spMk id="12" creationId="{B2F86C08-D72E-FB67-BD45-7FD5FAA6D436}"/>
          </ac:spMkLst>
        </pc:spChg>
        <pc:spChg chg="mod">
          <ac:chgData name="Shreemayee Bhattacharyya" userId="73035bad-e703-4b66-9870-28e9edb9c0a7" providerId="ADAL" clId="{75B9121D-E5CA-484A-9B3F-5451B97E9939}" dt="2024-03-31T07:33:56.833" v="5745"/>
          <ac:spMkLst>
            <pc:docMk/>
            <pc:sldMk cId="35125968" sldId="416"/>
            <ac:spMk id="13" creationId="{FF6E12BD-78C8-C549-F609-1604A66C1D2F}"/>
          </ac:spMkLst>
        </pc:spChg>
        <pc:spChg chg="mod">
          <ac:chgData name="Shreemayee Bhattacharyya" userId="73035bad-e703-4b66-9870-28e9edb9c0a7" providerId="ADAL" clId="{75B9121D-E5CA-484A-9B3F-5451B97E9939}" dt="2024-03-31T07:33:56.833" v="5745"/>
          <ac:spMkLst>
            <pc:docMk/>
            <pc:sldMk cId="35125968" sldId="416"/>
            <ac:spMk id="14" creationId="{BB0883AF-E15A-983B-F4A6-D6E7E94A54D6}"/>
          </ac:spMkLst>
        </pc:spChg>
        <pc:spChg chg="mod">
          <ac:chgData name="Shreemayee Bhattacharyya" userId="73035bad-e703-4b66-9870-28e9edb9c0a7" providerId="ADAL" clId="{75B9121D-E5CA-484A-9B3F-5451B97E9939}" dt="2024-03-31T07:33:56.833" v="5745"/>
          <ac:spMkLst>
            <pc:docMk/>
            <pc:sldMk cId="35125968" sldId="416"/>
            <ac:spMk id="15" creationId="{30CBD79A-D287-D6E9-427F-DA061BC5B62E}"/>
          </ac:spMkLst>
        </pc:spChg>
        <pc:spChg chg="add mod ord">
          <ac:chgData name="Shreemayee Bhattacharyya" userId="73035bad-e703-4b66-9870-28e9edb9c0a7" providerId="ADAL" clId="{75B9121D-E5CA-484A-9B3F-5451B97E9939}" dt="2024-03-31T08:02:06.305" v="6707" actId="113"/>
          <ac:spMkLst>
            <pc:docMk/>
            <pc:sldMk cId="35125968" sldId="416"/>
            <ac:spMk id="16" creationId="{F889383E-0B62-91E8-0D29-8080A9B6E449}"/>
          </ac:spMkLst>
        </pc:spChg>
        <pc:grpChg chg="add del mod">
          <ac:chgData name="Shreemayee Bhattacharyya" userId="73035bad-e703-4b66-9870-28e9edb9c0a7" providerId="ADAL" clId="{75B9121D-E5CA-484A-9B3F-5451B97E9939}" dt="2024-03-31T07:34:37.979" v="5798" actId="478"/>
          <ac:grpSpMkLst>
            <pc:docMk/>
            <pc:sldMk cId="35125968" sldId="416"/>
            <ac:grpSpMk id="9" creationId="{2E5FC7B8-8D1F-8F66-4DD9-43BB7424C78F}"/>
          </ac:grpSpMkLst>
        </pc:grpChg>
        <pc:grpChg chg="mod">
          <ac:chgData name="Shreemayee Bhattacharyya" userId="73035bad-e703-4b66-9870-28e9edb9c0a7" providerId="ADAL" clId="{75B9121D-E5CA-484A-9B3F-5451B97E9939}" dt="2024-03-31T07:33:56.833" v="5745"/>
          <ac:grpSpMkLst>
            <pc:docMk/>
            <pc:sldMk cId="35125968" sldId="416"/>
            <ac:grpSpMk id="10" creationId="{7800AE82-EE7D-869E-3365-B2C94A5D8871}"/>
          </ac:grpSpMkLst>
        </pc:grpChg>
        <pc:grpChg chg="mod">
          <ac:chgData name="Shreemayee Bhattacharyya" userId="73035bad-e703-4b66-9870-28e9edb9c0a7" providerId="ADAL" clId="{75B9121D-E5CA-484A-9B3F-5451B97E9939}" dt="2024-03-31T07:33:56.833" v="5745"/>
          <ac:grpSpMkLst>
            <pc:docMk/>
            <pc:sldMk cId="35125968" sldId="416"/>
            <ac:grpSpMk id="11" creationId="{76821E53-FCCF-01C1-699E-C601EF590539}"/>
          </ac:grpSpMkLst>
        </pc:grpChg>
        <pc:grpChg chg="add mod">
          <ac:chgData name="Shreemayee Bhattacharyya" userId="73035bad-e703-4b66-9870-28e9edb9c0a7" providerId="ADAL" clId="{75B9121D-E5CA-484A-9B3F-5451B97E9939}" dt="2024-03-31T07:59:31.479" v="6594" actId="1035"/>
          <ac:grpSpMkLst>
            <pc:docMk/>
            <pc:sldMk cId="35125968" sldId="416"/>
            <ac:grpSpMk id="17" creationId="{2AEFBF2B-BC64-22FF-30AF-82D39EDF140F}"/>
          </ac:grpSpMkLst>
        </pc:grpChg>
        <pc:cxnChg chg="add del mod replST">
          <ac:chgData name="Shreemayee Bhattacharyya" userId="73035bad-e703-4b66-9870-28e9edb9c0a7" providerId="ADAL" clId="{75B9121D-E5CA-484A-9B3F-5451B97E9939}" dt="2024-03-31T05:31:23.885" v="5045"/>
          <ac:cxnSpMkLst>
            <pc:docMk/>
            <pc:sldMk cId="35125968" sldId="416"/>
            <ac:cxnSpMk id="5" creationId="{3EAD8DFB-C402-D921-84FF-2B04D6AA450A}"/>
          </ac:cxnSpMkLst>
        </pc:cxnChg>
      </pc:sldChg>
      <pc:sldChg chg="addSp delSp modSp new mod modClrScheme chgLayout modNotesTx">
        <pc:chgData name="Shreemayee Bhattacharyya" userId="73035bad-e703-4b66-9870-28e9edb9c0a7" providerId="ADAL" clId="{75B9121D-E5CA-484A-9B3F-5451B97E9939}" dt="2024-03-31T08:08:50.587" v="6839"/>
        <pc:sldMkLst>
          <pc:docMk/>
          <pc:sldMk cId="3393754516" sldId="417"/>
        </pc:sldMkLst>
        <pc:spChg chg="del mod ord">
          <ac:chgData name="Shreemayee Bhattacharyya" userId="73035bad-e703-4b66-9870-28e9edb9c0a7" providerId="ADAL" clId="{75B9121D-E5CA-484A-9B3F-5451B97E9939}" dt="2024-03-31T08:07:40.672" v="6835" actId="700"/>
          <ac:spMkLst>
            <pc:docMk/>
            <pc:sldMk cId="3393754516" sldId="417"/>
            <ac:spMk id="2" creationId="{100C9D6D-38E8-6B8F-51DD-1F21037402A8}"/>
          </ac:spMkLst>
        </pc:spChg>
        <pc:spChg chg="del mod ord">
          <ac:chgData name="Shreemayee Bhattacharyya" userId="73035bad-e703-4b66-9870-28e9edb9c0a7" providerId="ADAL" clId="{75B9121D-E5CA-484A-9B3F-5451B97E9939}" dt="2024-03-31T08:07:40.672" v="6835" actId="700"/>
          <ac:spMkLst>
            <pc:docMk/>
            <pc:sldMk cId="3393754516" sldId="417"/>
            <ac:spMk id="3" creationId="{D58E453D-3EAB-6F9C-35A8-B42CF1F9199F}"/>
          </ac:spMkLst>
        </pc:spChg>
        <pc:spChg chg="del mod ord">
          <ac:chgData name="Shreemayee Bhattacharyya" userId="73035bad-e703-4b66-9870-28e9edb9c0a7" providerId="ADAL" clId="{75B9121D-E5CA-484A-9B3F-5451B97E9939}" dt="2024-03-31T08:07:40.672" v="6835" actId="700"/>
          <ac:spMkLst>
            <pc:docMk/>
            <pc:sldMk cId="3393754516" sldId="417"/>
            <ac:spMk id="4" creationId="{6AD845F2-82E0-41CC-689A-673744C3035C}"/>
          </ac:spMkLst>
        </pc:spChg>
        <pc:spChg chg="add mod ord">
          <ac:chgData name="Shreemayee Bhattacharyya" userId="73035bad-e703-4b66-9870-28e9edb9c0a7" providerId="ADAL" clId="{75B9121D-E5CA-484A-9B3F-5451B97E9939}" dt="2024-03-31T08:08:14.411" v="6836"/>
          <ac:spMkLst>
            <pc:docMk/>
            <pc:sldMk cId="3393754516" sldId="417"/>
            <ac:spMk id="5" creationId="{5FA63F19-FDE0-45CD-C6CA-2FB0FECCEC08}"/>
          </ac:spMkLst>
        </pc:spChg>
        <pc:spChg chg="add mod ord">
          <ac:chgData name="Shreemayee Bhattacharyya" userId="73035bad-e703-4b66-9870-28e9edb9c0a7" providerId="ADAL" clId="{75B9121D-E5CA-484A-9B3F-5451B97E9939}" dt="2024-03-31T08:07:40.672" v="6835" actId="700"/>
          <ac:spMkLst>
            <pc:docMk/>
            <pc:sldMk cId="3393754516" sldId="417"/>
            <ac:spMk id="6" creationId="{581BBDBA-362C-22D4-B100-7DF92CA341E5}"/>
          </ac:spMkLst>
        </pc:spChg>
        <pc:spChg chg="add mod ord">
          <ac:chgData name="Shreemayee Bhattacharyya" userId="73035bad-e703-4b66-9870-28e9edb9c0a7" providerId="ADAL" clId="{75B9121D-E5CA-484A-9B3F-5451B97E9939}" dt="2024-03-31T08:08:17.844" v="6838" actId="20577"/>
          <ac:spMkLst>
            <pc:docMk/>
            <pc:sldMk cId="3393754516" sldId="417"/>
            <ac:spMk id="7" creationId="{F5F9C5C0-67CA-2E8A-5874-586BB41DB079}"/>
          </ac:spMkLst>
        </pc:spChg>
      </pc:sldChg>
      <pc:sldChg chg="new del">
        <pc:chgData name="Shreemayee Bhattacharyya" userId="73035bad-e703-4b66-9870-28e9edb9c0a7" providerId="ADAL" clId="{75B9121D-E5CA-484A-9B3F-5451B97E9939}" dt="2024-03-31T08:07:17.395" v="6833" actId="47"/>
        <pc:sldMkLst>
          <pc:docMk/>
          <pc:sldMk cId="3516518153" sldId="417"/>
        </pc:sldMkLst>
      </pc:sldChg>
      <pc:sldChg chg="new del">
        <pc:chgData name="Shreemayee Bhattacharyya" userId="73035bad-e703-4b66-9870-28e9edb9c0a7" providerId="ADAL" clId="{75B9121D-E5CA-484A-9B3F-5451B97E9939}" dt="2024-03-31T09:05:33.009" v="8504" actId="47"/>
        <pc:sldMkLst>
          <pc:docMk/>
          <pc:sldMk cId="54172964" sldId="418"/>
        </pc:sldMkLst>
      </pc:sldChg>
      <pc:sldChg chg="addSp delSp modSp new mod addCm modNotesTx">
        <pc:chgData name="Shreemayee Bhattacharyya" userId="73035bad-e703-4b66-9870-28e9edb9c0a7" providerId="ADAL" clId="{75B9121D-E5CA-484A-9B3F-5451B97E9939}" dt="2024-03-31T08:42:04.154" v="8040" actId="20577"/>
        <pc:sldMkLst>
          <pc:docMk/>
          <pc:sldMk cId="3835602904" sldId="419"/>
        </pc:sldMkLst>
        <pc:spChg chg="del">
          <ac:chgData name="Shreemayee Bhattacharyya" userId="73035bad-e703-4b66-9870-28e9edb9c0a7" providerId="ADAL" clId="{75B9121D-E5CA-484A-9B3F-5451B97E9939}" dt="2024-03-31T08:36:48.375" v="7908" actId="478"/>
          <ac:spMkLst>
            <pc:docMk/>
            <pc:sldMk cId="3835602904" sldId="419"/>
            <ac:spMk id="2" creationId="{1953A644-D941-3567-489E-EEFA3FF71B46}"/>
          </ac:spMkLst>
        </pc:spChg>
        <pc:spChg chg="mod">
          <ac:chgData name="Shreemayee Bhattacharyya" userId="73035bad-e703-4b66-9870-28e9edb9c0a7" providerId="ADAL" clId="{75B9121D-E5CA-484A-9B3F-5451B97E9939}" dt="2024-03-31T08:36:09.342" v="7879" actId="20577"/>
          <ac:spMkLst>
            <pc:docMk/>
            <pc:sldMk cId="3835602904" sldId="419"/>
            <ac:spMk id="4" creationId="{9BF2F4E6-72D7-41D4-20BF-1CF702C5E50D}"/>
          </ac:spMkLst>
        </pc:spChg>
        <pc:spChg chg="add mod">
          <ac:chgData name="Shreemayee Bhattacharyya" userId="73035bad-e703-4b66-9870-28e9edb9c0a7" providerId="ADAL" clId="{75B9121D-E5CA-484A-9B3F-5451B97E9939}" dt="2024-03-31T08:36:13.441" v="7905"/>
          <ac:spMkLst>
            <pc:docMk/>
            <pc:sldMk cId="3835602904" sldId="419"/>
            <ac:spMk id="6" creationId="{DEDEBE8A-3FFC-9C82-1B3D-256428E04128}"/>
          </ac:spMkLst>
        </pc:spChg>
        <pc:picChg chg="add mod">
          <ac:chgData name="Shreemayee Bhattacharyya" userId="73035bad-e703-4b66-9870-28e9edb9c0a7" providerId="ADAL" clId="{75B9121D-E5CA-484A-9B3F-5451B97E9939}" dt="2024-03-31T08:37:03.064" v="7968" actId="1036"/>
          <ac:picMkLst>
            <pc:docMk/>
            <pc:sldMk cId="3835602904" sldId="419"/>
            <ac:picMk id="8" creationId="{C3A1516B-4D8A-A838-8A0D-B6764971963E}"/>
          </ac:picMkLst>
        </pc:picChg>
        <pc:cxnChg chg="add del mod replST">
          <ac:chgData name="Shreemayee Bhattacharyya" userId="73035bad-e703-4b66-9870-28e9edb9c0a7" providerId="ADAL" clId="{75B9121D-E5CA-484A-9B3F-5451B97E9939}" dt="2024-03-31T08:36:13.449" v="7907"/>
          <ac:cxnSpMkLst>
            <pc:docMk/>
            <pc:sldMk cId="3835602904" sldId="419"/>
            <ac:cxnSpMk id="5" creationId="{7968166A-4D46-BE7E-B265-FC13CFA25FD2}"/>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08:37:33.629" v="7969"/>
              <pc2:cmMkLst xmlns:pc2="http://schemas.microsoft.com/office/powerpoint/2019/9/main/command">
                <pc:docMk/>
                <pc:sldMk cId="3835602904" sldId="419"/>
                <pc2:cmMk id="{1DFF0B43-398D-4DF8-A0BF-C52F31409C89}"/>
              </pc2:cmMkLst>
            </pc226:cmChg>
          </p:ext>
        </pc:extLst>
      </pc:sldChg>
      <pc:sldChg chg="addSp delSp modSp new del mod modNotesTx">
        <pc:chgData name="Shreemayee Bhattacharyya" userId="73035bad-e703-4b66-9870-28e9edb9c0a7" providerId="ADAL" clId="{75B9121D-E5CA-484A-9B3F-5451B97E9939}" dt="2024-03-31T14:14:24.405" v="8573" actId="47"/>
        <pc:sldMkLst>
          <pc:docMk/>
          <pc:sldMk cId="3226241703" sldId="420"/>
        </pc:sldMkLst>
        <pc:spChg chg="del">
          <ac:chgData name="Shreemayee Bhattacharyya" userId="73035bad-e703-4b66-9870-28e9edb9c0a7" providerId="ADAL" clId="{75B9121D-E5CA-484A-9B3F-5451B97E9939}" dt="2024-03-31T08:51:10.905" v="8173" actId="478"/>
          <ac:spMkLst>
            <pc:docMk/>
            <pc:sldMk cId="3226241703" sldId="420"/>
            <ac:spMk id="2" creationId="{F7B73053-5FD5-736E-524F-8E5CEF14ED9E}"/>
          </ac:spMkLst>
        </pc:spChg>
        <pc:spChg chg="mod">
          <ac:chgData name="Shreemayee Bhattacharyya" userId="73035bad-e703-4b66-9870-28e9edb9c0a7" providerId="ADAL" clId="{75B9121D-E5CA-484A-9B3F-5451B97E9939}" dt="2024-03-31T08:50:55.963" v="8172" actId="20577"/>
          <ac:spMkLst>
            <pc:docMk/>
            <pc:sldMk cId="3226241703" sldId="420"/>
            <ac:spMk id="3" creationId="{3D5AEA30-9348-3C50-E2D5-4AC8B2C28005}"/>
          </ac:spMkLst>
        </pc:spChg>
        <pc:spChg chg="mod">
          <ac:chgData name="Shreemayee Bhattacharyya" userId="73035bad-e703-4b66-9870-28e9edb9c0a7" providerId="ADAL" clId="{75B9121D-E5CA-484A-9B3F-5451B97E9939}" dt="2024-03-31T08:42:57.077" v="8055" actId="20577"/>
          <ac:spMkLst>
            <pc:docMk/>
            <pc:sldMk cId="3226241703" sldId="420"/>
            <ac:spMk id="4" creationId="{6FADDCD9-59E0-717B-7840-B5648CFE0D90}"/>
          </ac:spMkLst>
        </pc:spChg>
        <pc:spChg chg="add mod">
          <ac:chgData name="Shreemayee Bhattacharyya" userId="73035bad-e703-4b66-9870-28e9edb9c0a7" providerId="ADAL" clId="{75B9121D-E5CA-484A-9B3F-5451B97E9939}" dt="2024-03-31T08:43:07.034" v="8081"/>
          <ac:spMkLst>
            <pc:docMk/>
            <pc:sldMk cId="3226241703" sldId="420"/>
            <ac:spMk id="6" creationId="{E8B8A7ED-B9F6-878C-E327-79D5BF7CB0C0}"/>
          </ac:spMkLst>
        </pc:spChg>
        <pc:spChg chg="mod">
          <ac:chgData name="Shreemayee Bhattacharyya" userId="73035bad-e703-4b66-9870-28e9edb9c0a7" providerId="ADAL" clId="{75B9121D-E5CA-484A-9B3F-5451B97E9939}" dt="2024-03-31T08:51:54.403" v="8174"/>
          <ac:spMkLst>
            <pc:docMk/>
            <pc:sldMk cId="3226241703" sldId="420"/>
            <ac:spMk id="8" creationId="{108B3840-8C1C-9549-C1A6-4918BEED1694}"/>
          </ac:spMkLst>
        </pc:spChg>
        <pc:spChg chg="mod">
          <ac:chgData name="Shreemayee Bhattacharyya" userId="73035bad-e703-4b66-9870-28e9edb9c0a7" providerId="ADAL" clId="{75B9121D-E5CA-484A-9B3F-5451B97E9939}" dt="2024-03-31T08:51:54.403" v="8174"/>
          <ac:spMkLst>
            <pc:docMk/>
            <pc:sldMk cId="3226241703" sldId="420"/>
            <ac:spMk id="9" creationId="{C98839D8-42E8-44BB-3C1F-E7F623A5FFE6}"/>
          </ac:spMkLst>
        </pc:spChg>
        <pc:spChg chg="mod">
          <ac:chgData name="Shreemayee Bhattacharyya" userId="73035bad-e703-4b66-9870-28e9edb9c0a7" providerId="ADAL" clId="{75B9121D-E5CA-484A-9B3F-5451B97E9939}" dt="2024-03-31T08:52:34.120" v="8235" actId="20577"/>
          <ac:spMkLst>
            <pc:docMk/>
            <pc:sldMk cId="3226241703" sldId="420"/>
            <ac:spMk id="10" creationId="{FD3BC96F-15C8-041B-668C-A107F1572675}"/>
          </ac:spMkLst>
        </pc:spChg>
        <pc:spChg chg="mod">
          <ac:chgData name="Shreemayee Bhattacharyya" userId="73035bad-e703-4b66-9870-28e9edb9c0a7" providerId="ADAL" clId="{75B9121D-E5CA-484A-9B3F-5451B97E9939}" dt="2024-03-31T08:51:54.403" v="8174"/>
          <ac:spMkLst>
            <pc:docMk/>
            <pc:sldMk cId="3226241703" sldId="420"/>
            <ac:spMk id="11" creationId="{036F3BF8-1060-0129-9B4A-6A0CA868E48F}"/>
          </ac:spMkLst>
        </pc:spChg>
        <pc:spChg chg="mod">
          <ac:chgData name="Shreemayee Bhattacharyya" userId="73035bad-e703-4b66-9870-28e9edb9c0a7" providerId="ADAL" clId="{75B9121D-E5CA-484A-9B3F-5451B97E9939}" dt="2024-03-31T08:51:54.403" v="8174"/>
          <ac:spMkLst>
            <pc:docMk/>
            <pc:sldMk cId="3226241703" sldId="420"/>
            <ac:spMk id="12" creationId="{93A8957F-AE47-F855-CFEF-58C68DCFA917}"/>
          </ac:spMkLst>
        </pc:spChg>
        <pc:spChg chg="mod">
          <ac:chgData name="Shreemayee Bhattacharyya" userId="73035bad-e703-4b66-9870-28e9edb9c0a7" providerId="ADAL" clId="{75B9121D-E5CA-484A-9B3F-5451B97E9939}" dt="2024-03-31T08:51:54.403" v="8174"/>
          <ac:spMkLst>
            <pc:docMk/>
            <pc:sldMk cId="3226241703" sldId="420"/>
            <ac:spMk id="13" creationId="{DB564DD6-2B66-D7DE-04DC-9FD5672D292C}"/>
          </ac:spMkLst>
        </pc:spChg>
        <pc:spChg chg="mod">
          <ac:chgData name="Shreemayee Bhattacharyya" userId="73035bad-e703-4b66-9870-28e9edb9c0a7" providerId="ADAL" clId="{75B9121D-E5CA-484A-9B3F-5451B97E9939}" dt="2024-03-31T08:51:54.403" v="8174"/>
          <ac:spMkLst>
            <pc:docMk/>
            <pc:sldMk cId="3226241703" sldId="420"/>
            <ac:spMk id="14" creationId="{361D25FD-8922-2ED1-DF7C-A54B022AB07E}"/>
          </ac:spMkLst>
        </pc:spChg>
        <pc:spChg chg="mod">
          <ac:chgData name="Shreemayee Bhattacharyya" userId="73035bad-e703-4b66-9870-28e9edb9c0a7" providerId="ADAL" clId="{75B9121D-E5CA-484A-9B3F-5451B97E9939}" dt="2024-03-31T08:54:53.739" v="8354" actId="20577"/>
          <ac:spMkLst>
            <pc:docMk/>
            <pc:sldMk cId="3226241703" sldId="420"/>
            <ac:spMk id="15" creationId="{FA281F6D-CE12-7E2D-C8A8-F21746EDD7DA}"/>
          </ac:spMkLst>
        </pc:spChg>
        <pc:spChg chg="mod">
          <ac:chgData name="Shreemayee Bhattacharyya" userId="73035bad-e703-4b66-9870-28e9edb9c0a7" providerId="ADAL" clId="{75B9121D-E5CA-484A-9B3F-5451B97E9939}" dt="2024-03-31T08:56:48.410" v="8394" actId="1036"/>
          <ac:spMkLst>
            <pc:docMk/>
            <pc:sldMk cId="3226241703" sldId="420"/>
            <ac:spMk id="16" creationId="{0F3D8F32-84E7-DA39-6000-19E495A54670}"/>
          </ac:spMkLst>
        </pc:spChg>
        <pc:spChg chg="mod">
          <ac:chgData name="Shreemayee Bhattacharyya" userId="73035bad-e703-4b66-9870-28e9edb9c0a7" providerId="ADAL" clId="{75B9121D-E5CA-484A-9B3F-5451B97E9939}" dt="2024-03-31T08:58:03.294" v="8434" actId="20577"/>
          <ac:spMkLst>
            <pc:docMk/>
            <pc:sldMk cId="3226241703" sldId="420"/>
            <ac:spMk id="17" creationId="{59105530-E352-B493-DD1E-2BF454A2E53E}"/>
          </ac:spMkLst>
        </pc:spChg>
        <pc:spChg chg="mod">
          <ac:chgData name="Shreemayee Bhattacharyya" userId="73035bad-e703-4b66-9870-28e9edb9c0a7" providerId="ADAL" clId="{75B9121D-E5CA-484A-9B3F-5451B97E9939}" dt="2024-03-31T08:51:54.403" v="8174"/>
          <ac:spMkLst>
            <pc:docMk/>
            <pc:sldMk cId="3226241703" sldId="420"/>
            <ac:spMk id="18" creationId="{65A29632-F2C4-2126-C3EE-5C22ABA8E941}"/>
          </ac:spMkLst>
        </pc:spChg>
        <pc:spChg chg="add del mod">
          <ac:chgData name="Shreemayee Bhattacharyya" userId="73035bad-e703-4b66-9870-28e9edb9c0a7" providerId="ADAL" clId="{75B9121D-E5CA-484A-9B3F-5451B97E9939}" dt="2024-03-31T08:58:51.749" v="8435" actId="478"/>
          <ac:spMkLst>
            <pc:docMk/>
            <pc:sldMk cId="3226241703" sldId="420"/>
            <ac:spMk id="19" creationId="{DEFF684A-BA4D-C930-91B8-4CB5CB986AD8}"/>
          </ac:spMkLst>
        </pc:spChg>
        <pc:grpChg chg="add mod">
          <ac:chgData name="Shreemayee Bhattacharyya" userId="73035bad-e703-4b66-9870-28e9edb9c0a7" providerId="ADAL" clId="{75B9121D-E5CA-484A-9B3F-5451B97E9939}" dt="2024-03-31T08:51:58.515" v="8194" actId="1036"/>
          <ac:grpSpMkLst>
            <pc:docMk/>
            <pc:sldMk cId="3226241703" sldId="420"/>
            <ac:grpSpMk id="7" creationId="{92C7CC63-4D6A-2836-974F-7116B011ED81}"/>
          </ac:grpSpMkLst>
        </pc:grpChg>
        <pc:cxnChg chg="add del mod replST">
          <ac:chgData name="Shreemayee Bhattacharyya" userId="73035bad-e703-4b66-9870-28e9edb9c0a7" providerId="ADAL" clId="{75B9121D-E5CA-484A-9B3F-5451B97E9939}" dt="2024-03-31T08:43:07.034" v="8083"/>
          <ac:cxnSpMkLst>
            <pc:docMk/>
            <pc:sldMk cId="3226241703" sldId="420"/>
            <ac:cxnSpMk id="5" creationId="{22C441B6-5737-AC6C-DA09-00F9CCDA55C9}"/>
          </ac:cxnSpMkLst>
        </pc:cxnChg>
      </pc:sldChg>
      <pc:sldChg chg="new del">
        <pc:chgData name="Shreemayee Bhattacharyya" userId="73035bad-e703-4b66-9870-28e9edb9c0a7" providerId="ADAL" clId="{75B9121D-E5CA-484A-9B3F-5451B97E9939}" dt="2024-03-31T08:43:49.484" v="8085" actId="47"/>
        <pc:sldMkLst>
          <pc:docMk/>
          <pc:sldMk cId="359288121" sldId="421"/>
        </pc:sldMkLst>
      </pc:sldChg>
      <pc:sldChg chg="addSp delSp modSp add mod modNotesTx">
        <pc:chgData name="Shreemayee Bhattacharyya" userId="73035bad-e703-4b66-9870-28e9edb9c0a7" providerId="ADAL" clId="{75B9121D-E5CA-484A-9B3F-5451B97E9939}" dt="2024-03-31T09:03:14.467" v="8501" actId="12"/>
        <pc:sldMkLst>
          <pc:docMk/>
          <pc:sldMk cId="998951021" sldId="421"/>
        </pc:sldMkLst>
        <pc:spChg chg="mod">
          <ac:chgData name="Shreemayee Bhattacharyya" userId="73035bad-e703-4b66-9870-28e9edb9c0a7" providerId="ADAL" clId="{75B9121D-E5CA-484A-9B3F-5451B97E9939}" dt="2024-03-31T08:59:23.575" v="8438"/>
          <ac:spMkLst>
            <pc:docMk/>
            <pc:sldMk cId="998951021" sldId="421"/>
            <ac:spMk id="24" creationId="{84B84DE6-563E-0F14-EC96-A094D32DB388}"/>
          </ac:spMkLst>
        </pc:spChg>
        <pc:spChg chg="mod">
          <ac:chgData name="Shreemayee Bhattacharyya" userId="73035bad-e703-4b66-9870-28e9edb9c0a7" providerId="ADAL" clId="{75B9121D-E5CA-484A-9B3F-5451B97E9939}" dt="2024-03-31T08:59:51.397" v="8467" actId="1035"/>
          <ac:spMkLst>
            <pc:docMk/>
            <pc:sldMk cId="998951021" sldId="421"/>
            <ac:spMk id="25" creationId="{296F7986-4BD7-88AA-EC3F-5C31A572C5C0}"/>
          </ac:spMkLst>
        </pc:spChg>
        <pc:spChg chg="mod">
          <ac:chgData name="Shreemayee Bhattacharyya" userId="73035bad-e703-4b66-9870-28e9edb9c0a7" providerId="ADAL" clId="{75B9121D-E5CA-484A-9B3F-5451B97E9939}" dt="2024-03-31T08:59:23.575" v="8438"/>
          <ac:spMkLst>
            <pc:docMk/>
            <pc:sldMk cId="998951021" sldId="421"/>
            <ac:spMk id="26" creationId="{7928491A-703C-1984-7605-60A0FBD98FE6}"/>
          </ac:spMkLst>
        </pc:spChg>
        <pc:spChg chg="mod">
          <ac:chgData name="Shreemayee Bhattacharyya" userId="73035bad-e703-4b66-9870-28e9edb9c0a7" providerId="ADAL" clId="{75B9121D-E5CA-484A-9B3F-5451B97E9939}" dt="2024-03-31T09:00:15.972" v="8469"/>
          <ac:spMkLst>
            <pc:docMk/>
            <pc:sldMk cId="998951021" sldId="421"/>
            <ac:spMk id="27" creationId="{B0056834-BD76-CB8B-8916-4130B000A4BD}"/>
          </ac:spMkLst>
        </pc:spChg>
        <pc:spChg chg="mod">
          <ac:chgData name="Shreemayee Bhattacharyya" userId="73035bad-e703-4b66-9870-28e9edb9c0a7" providerId="ADAL" clId="{75B9121D-E5CA-484A-9B3F-5451B97E9939}" dt="2024-03-31T08:59:23.575" v="8438"/>
          <ac:spMkLst>
            <pc:docMk/>
            <pc:sldMk cId="998951021" sldId="421"/>
            <ac:spMk id="30" creationId="{73F94433-8777-B0FC-ED4C-93BDEB200E32}"/>
          </ac:spMkLst>
        </pc:spChg>
        <pc:spChg chg="mod">
          <ac:chgData name="Shreemayee Bhattacharyya" userId="73035bad-e703-4b66-9870-28e9edb9c0a7" providerId="ADAL" clId="{75B9121D-E5CA-484A-9B3F-5451B97E9939}" dt="2024-03-31T09:02:07.976" v="8478" actId="20577"/>
          <ac:spMkLst>
            <pc:docMk/>
            <pc:sldMk cId="998951021" sldId="421"/>
            <ac:spMk id="31" creationId="{B4806351-D9A9-4070-E59B-459DAE2ED565}"/>
          </ac:spMkLst>
        </pc:spChg>
        <pc:spChg chg="mod">
          <ac:chgData name="Shreemayee Bhattacharyya" userId="73035bad-e703-4b66-9870-28e9edb9c0a7" providerId="ADAL" clId="{75B9121D-E5CA-484A-9B3F-5451B97E9939}" dt="2024-03-31T08:59:23.575" v="8438"/>
          <ac:spMkLst>
            <pc:docMk/>
            <pc:sldMk cId="998951021" sldId="421"/>
            <ac:spMk id="34" creationId="{050961D7-F06E-E1C4-8A71-1CEE68FF0E38}"/>
          </ac:spMkLst>
        </pc:spChg>
        <pc:spChg chg="mod">
          <ac:chgData name="Shreemayee Bhattacharyya" userId="73035bad-e703-4b66-9870-28e9edb9c0a7" providerId="ADAL" clId="{75B9121D-E5CA-484A-9B3F-5451B97E9939}" dt="2024-03-31T09:00:04.962" v="8468"/>
          <ac:spMkLst>
            <pc:docMk/>
            <pc:sldMk cId="998951021" sldId="421"/>
            <ac:spMk id="35" creationId="{939655F7-3C09-C4DD-F5DC-5365606F08FA}"/>
          </ac:spMkLst>
        </pc:spChg>
        <pc:grpChg chg="add mod">
          <ac:chgData name="Shreemayee Bhattacharyya" userId="73035bad-e703-4b66-9870-28e9edb9c0a7" providerId="ADAL" clId="{75B9121D-E5CA-484A-9B3F-5451B97E9939}" dt="2024-03-31T08:59:23.575" v="8438"/>
          <ac:grpSpMkLst>
            <pc:docMk/>
            <pc:sldMk cId="998951021" sldId="421"/>
            <ac:grpSpMk id="2" creationId="{E6A3FE03-AF25-A28A-B7E9-48ED6AE1D08F}"/>
          </ac:grpSpMkLst>
        </pc:grpChg>
        <pc:grpChg chg="mod">
          <ac:chgData name="Shreemayee Bhattacharyya" userId="73035bad-e703-4b66-9870-28e9edb9c0a7" providerId="ADAL" clId="{75B9121D-E5CA-484A-9B3F-5451B97E9939}" dt="2024-03-31T08:59:23.575" v="8438"/>
          <ac:grpSpMkLst>
            <pc:docMk/>
            <pc:sldMk cId="998951021" sldId="421"/>
            <ac:grpSpMk id="5" creationId="{34EE2CEC-1582-BD81-2794-684129012DC2}"/>
          </ac:grpSpMkLst>
        </pc:grpChg>
        <pc:grpChg chg="del">
          <ac:chgData name="Shreemayee Bhattacharyya" userId="73035bad-e703-4b66-9870-28e9edb9c0a7" providerId="ADAL" clId="{75B9121D-E5CA-484A-9B3F-5451B97E9939}" dt="2024-03-31T08:59:22.742" v="8437" actId="478"/>
          <ac:grpSpMkLst>
            <pc:docMk/>
            <pc:sldMk cId="998951021" sldId="421"/>
            <ac:grpSpMk id="7" creationId="{92C7CC63-4D6A-2836-974F-7116B011ED81}"/>
          </ac:grpSpMkLst>
        </pc:grpChg>
        <pc:grpChg chg="mod">
          <ac:chgData name="Shreemayee Bhattacharyya" userId="73035bad-e703-4b66-9870-28e9edb9c0a7" providerId="ADAL" clId="{75B9121D-E5CA-484A-9B3F-5451B97E9939}" dt="2024-03-31T08:59:23.575" v="8438"/>
          <ac:grpSpMkLst>
            <pc:docMk/>
            <pc:sldMk cId="998951021" sldId="421"/>
            <ac:grpSpMk id="19" creationId="{00E06835-C4A1-49FF-BF07-0811D8E84EDD}"/>
          </ac:grpSpMkLst>
        </pc:grpChg>
        <pc:grpChg chg="mod">
          <ac:chgData name="Shreemayee Bhattacharyya" userId="73035bad-e703-4b66-9870-28e9edb9c0a7" providerId="ADAL" clId="{75B9121D-E5CA-484A-9B3F-5451B97E9939}" dt="2024-03-31T08:59:23.575" v="8438"/>
          <ac:grpSpMkLst>
            <pc:docMk/>
            <pc:sldMk cId="998951021" sldId="421"/>
            <ac:grpSpMk id="20" creationId="{DFDD9F68-7DD5-EE04-F8CB-3F5974AF256C}"/>
          </ac:grpSpMkLst>
        </pc:grpChg>
        <pc:grpChg chg="mod">
          <ac:chgData name="Shreemayee Bhattacharyya" userId="73035bad-e703-4b66-9870-28e9edb9c0a7" providerId="ADAL" clId="{75B9121D-E5CA-484A-9B3F-5451B97E9939}" dt="2024-03-31T08:59:23.575" v="8438"/>
          <ac:grpSpMkLst>
            <pc:docMk/>
            <pc:sldMk cId="998951021" sldId="421"/>
            <ac:grpSpMk id="21" creationId="{A8F16AD8-5212-CEF0-EABD-30F480A3EFEB}"/>
          </ac:grpSpMkLst>
        </pc:grpChg>
        <pc:grpChg chg="mod">
          <ac:chgData name="Shreemayee Bhattacharyya" userId="73035bad-e703-4b66-9870-28e9edb9c0a7" providerId="ADAL" clId="{75B9121D-E5CA-484A-9B3F-5451B97E9939}" dt="2024-03-31T08:59:23.575" v="8438"/>
          <ac:grpSpMkLst>
            <pc:docMk/>
            <pc:sldMk cId="998951021" sldId="421"/>
            <ac:grpSpMk id="22" creationId="{619BF127-6343-F5A5-0FF7-C7011E1C6BCF}"/>
          </ac:grpSpMkLst>
        </pc:grpChg>
        <pc:cxnChg chg="mod">
          <ac:chgData name="Shreemayee Bhattacharyya" userId="73035bad-e703-4b66-9870-28e9edb9c0a7" providerId="ADAL" clId="{75B9121D-E5CA-484A-9B3F-5451B97E9939}" dt="2024-03-31T08:59:23.575" v="8438"/>
          <ac:cxnSpMkLst>
            <pc:docMk/>
            <pc:sldMk cId="998951021" sldId="421"/>
            <ac:cxnSpMk id="23" creationId="{20C4C62E-3FD8-E916-9F86-F4CB5E9DF900}"/>
          </ac:cxnSpMkLst>
        </pc:cxnChg>
        <pc:cxnChg chg="mod">
          <ac:chgData name="Shreemayee Bhattacharyya" userId="73035bad-e703-4b66-9870-28e9edb9c0a7" providerId="ADAL" clId="{75B9121D-E5CA-484A-9B3F-5451B97E9939}" dt="2024-03-31T08:59:23.575" v="8438"/>
          <ac:cxnSpMkLst>
            <pc:docMk/>
            <pc:sldMk cId="998951021" sldId="421"/>
            <ac:cxnSpMk id="28" creationId="{4EE7E3F5-B7DF-A9B3-8E14-B36C31B9E66D}"/>
          </ac:cxnSpMkLst>
        </pc:cxnChg>
        <pc:cxnChg chg="mod">
          <ac:chgData name="Shreemayee Bhattacharyya" userId="73035bad-e703-4b66-9870-28e9edb9c0a7" providerId="ADAL" clId="{75B9121D-E5CA-484A-9B3F-5451B97E9939}" dt="2024-03-31T08:59:23.575" v="8438"/>
          <ac:cxnSpMkLst>
            <pc:docMk/>
            <pc:sldMk cId="998951021" sldId="421"/>
            <ac:cxnSpMk id="29" creationId="{E7EF45A6-C4D5-EEA0-2159-6E9529322CD6}"/>
          </ac:cxnSpMkLst>
        </pc:cxnChg>
        <pc:cxnChg chg="mod">
          <ac:chgData name="Shreemayee Bhattacharyya" userId="73035bad-e703-4b66-9870-28e9edb9c0a7" providerId="ADAL" clId="{75B9121D-E5CA-484A-9B3F-5451B97E9939}" dt="2024-03-31T08:59:23.575" v="8438"/>
          <ac:cxnSpMkLst>
            <pc:docMk/>
            <pc:sldMk cId="998951021" sldId="421"/>
            <ac:cxnSpMk id="32" creationId="{8D54CE07-56E1-D41E-8645-24BF12F1FF3C}"/>
          </ac:cxnSpMkLst>
        </pc:cxnChg>
        <pc:cxnChg chg="mod">
          <ac:chgData name="Shreemayee Bhattacharyya" userId="73035bad-e703-4b66-9870-28e9edb9c0a7" providerId="ADAL" clId="{75B9121D-E5CA-484A-9B3F-5451B97E9939}" dt="2024-03-31T08:59:23.575" v="8438"/>
          <ac:cxnSpMkLst>
            <pc:docMk/>
            <pc:sldMk cId="998951021" sldId="421"/>
            <ac:cxnSpMk id="33" creationId="{839DE499-2924-C6A2-E771-2C02F739F694}"/>
          </ac:cxnSpMkLst>
        </pc:cxnChg>
      </pc:sldChg>
      <pc:sldChg chg="addSp delSp modSp new mod modClrScheme chgLayout modNotesTx">
        <pc:chgData name="Shreemayee Bhattacharyya" userId="73035bad-e703-4b66-9870-28e9edb9c0a7" providerId="ADAL" clId="{75B9121D-E5CA-484A-9B3F-5451B97E9939}" dt="2024-03-31T14:20:52.236" v="8597" actId="113"/>
        <pc:sldMkLst>
          <pc:docMk/>
          <pc:sldMk cId="1209399626" sldId="422"/>
        </pc:sldMkLst>
        <pc:spChg chg="del">
          <ac:chgData name="Shreemayee Bhattacharyya" userId="73035bad-e703-4b66-9870-28e9edb9c0a7" providerId="ADAL" clId="{75B9121D-E5CA-484A-9B3F-5451B97E9939}" dt="2024-03-31T09:07:59.129" v="8511" actId="700"/>
          <ac:spMkLst>
            <pc:docMk/>
            <pc:sldMk cId="1209399626" sldId="422"/>
            <ac:spMk id="2" creationId="{1E62A526-94ED-3E77-5608-B6B14815F725}"/>
          </ac:spMkLst>
        </pc:spChg>
        <pc:spChg chg="del mod ord">
          <ac:chgData name="Shreemayee Bhattacharyya" userId="73035bad-e703-4b66-9870-28e9edb9c0a7" providerId="ADAL" clId="{75B9121D-E5CA-484A-9B3F-5451B97E9939}" dt="2024-03-31T09:07:59.129" v="8511" actId="700"/>
          <ac:spMkLst>
            <pc:docMk/>
            <pc:sldMk cId="1209399626" sldId="422"/>
            <ac:spMk id="3" creationId="{8F2B0F53-F456-6293-750E-1CCFC0105F26}"/>
          </ac:spMkLst>
        </pc:spChg>
        <pc:spChg chg="del mod ord">
          <ac:chgData name="Shreemayee Bhattacharyya" userId="73035bad-e703-4b66-9870-28e9edb9c0a7" providerId="ADAL" clId="{75B9121D-E5CA-484A-9B3F-5451B97E9939}" dt="2024-03-31T09:07:59.129" v="8511" actId="700"/>
          <ac:spMkLst>
            <pc:docMk/>
            <pc:sldMk cId="1209399626" sldId="422"/>
            <ac:spMk id="4" creationId="{7166D9D7-33D3-9C79-C5AC-8A34F18D7D5B}"/>
          </ac:spMkLst>
        </pc:spChg>
        <pc:spChg chg="add mod ord">
          <ac:chgData name="Shreemayee Bhattacharyya" userId="73035bad-e703-4b66-9870-28e9edb9c0a7" providerId="ADAL" clId="{75B9121D-E5CA-484A-9B3F-5451B97E9939}" dt="2024-03-31T14:20:35.235" v="8588" actId="5793"/>
          <ac:spMkLst>
            <pc:docMk/>
            <pc:sldMk cId="1209399626" sldId="422"/>
            <ac:spMk id="5" creationId="{A1129780-64C2-5849-328B-3EE9F65CC8C8}"/>
          </ac:spMkLst>
        </pc:spChg>
        <pc:spChg chg="add mod ord">
          <ac:chgData name="Shreemayee Bhattacharyya" userId="73035bad-e703-4b66-9870-28e9edb9c0a7" providerId="ADAL" clId="{75B9121D-E5CA-484A-9B3F-5451B97E9939}" dt="2024-03-31T14:19:40.914" v="8574"/>
          <ac:spMkLst>
            <pc:docMk/>
            <pc:sldMk cId="1209399626" sldId="422"/>
            <ac:spMk id="6" creationId="{2C23EA34-4EBF-4607-96DA-5B0E8DBFE034}"/>
          </ac:spMkLst>
        </pc:spChg>
      </pc:sldChg>
      <pc:sldChg chg="new del">
        <pc:chgData name="Shreemayee Bhattacharyya" userId="73035bad-e703-4b66-9870-28e9edb9c0a7" providerId="ADAL" clId="{75B9121D-E5CA-484A-9B3F-5451B97E9939}" dt="2024-03-31T09:04:46.435" v="8503" actId="47"/>
        <pc:sldMkLst>
          <pc:docMk/>
          <pc:sldMk cId="2155178552" sldId="422"/>
        </pc:sldMkLst>
      </pc:sldChg>
      <pc:sldChg chg="addSp delSp modSp new mod modClrScheme chgLayout">
        <pc:chgData name="Shreemayee Bhattacharyya" userId="73035bad-e703-4b66-9870-28e9edb9c0a7" providerId="ADAL" clId="{75B9121D-E5CA-484A-9B3F-5451B97E9939}" dt="2024-03-31T14:23:50.736" v="8636" actId="20577"/>
        <pc:sldMkLst>
          <pc:docMk/>
          <pc:sldMk cId="2504888897" sldId="423"/>
        </pc:sldMkLst>
        <pc:spChg chg="del mod ord">
          <ac:chgData name="Shreemayee Bhattacharyya" userId="73035bad-e703-4b66-9870-28e9edb9c0a7" providerId="ADAL" clId="{75B9121D-E5CA-484A-9B3F-5451B97E9939}" dt="2024-03-31T14:23:38.673" v="8608" actId="700"/>
          <ac:spMkLst>
            <pc:docMk/>
            <pc:sldMk cId="2504888897" sldId="423"/>
            <ac:spMk id="2" creationId="{8B7CF612-5022-DEE7-1BAB-794520EC8FDA}"/>
          </ac:spMkLst>
        </pc:spChg>
        <pc:spChg chg="del">
          <ac:chgData name="Shreemayee Bhattacharyya" userId="73035bad-e703-4b66-9870-28e9edb9c0a7" providerId="ADAL" clId="{75B9121D-E5CA-484A-9B3F-5451B97E9939}" dt="2024-03-31T14:23:38.673" v="8608" actId="700"/>
          <ac:spMkLst>
            <pc:docMk/>
            <pc:sldMk cId="2504888897" sldId="423"/>
            <ac:spMk id="3" creationId="{F2CF062C-3D2E-32BB-62E4-EC3D72BA7D72}"/>
          </ac:spMkLst>
        </pc:spChg>
        <pc:spChg chg="add mod ord">
          <ac:chgData name="Shreemayee Bhattacharyya" userId="73035bad-e703-4b66-9870-28e9edb9c0a7" providerId="ADAL" clId="{75B9121D-E5CA-484A-9B3F-5451B97E9939}" dt="2024-03-31T14:23:50.736" v="8636" actId="20577"/>
          <ac:spMkLst>
            <pc:docMk/>
            <pc:sldMk cId="2504888897" sldId="423"/>
            <ac:spMk id="4" creationId="{5C279440-86AB-3813-BB51-CEA01A37439F}"/>
          </ac:spMkLst>
        </pc:spChg>
      </pc:sldChg>
      <pc:sldChg chg="addSp delSp modSp new mod modClrScheme chgLayout modNotesTx">
        <pc:chgData name="Shreemayee Bhattacharyya" userId="73035bad-e703-4b66-9870-28e9edb9c0a7" providerId="ADAL" clId="{75B9121D-E5CA-484A-9B3F-5451B97E9939}" dt="2024-03-31T14:35:42.079" v="9273"/>
        <pc:sldMkLst>
          <pc:docMk/>
          <pc:sldMk cId="3862161510" sldId="424"/>
        </pc:sldMkLst>
        <pc:spChg chg="del mod ord">
          <ac:chgData name="Shreemayee Bhattacharyya" userId="73035bad-e703-4b66-9870-28e9edb9c0a7" providerId="ADAL" clId="{75B9121D-E5CA-484A-9B3F-5451B97E9939}" dt="2024-03-31T14:24:04.852" v="8638" actId="700"/>
          <ac:spMkLst>
            <pc:docMk/>
            <pc:sldMk cId="3862161510" sldId="424"/>
            <ac:spMk id="2" creationId="{77FCE522-905A-4407-7C82-B21389FB5E89}"/>
          </ac:spMkLst>
        </pc:spChg>
        <pc:spChg chg="add mod ord">
          <ac:chgData name="Shreemayee Bhattacharyya" userId="73035bad-e703-4b66-9870-28e9edb9c0a7" providerId="ADAL" clId="{75B9121D-E5CA-484A-9B3F-5451B97E9939}" dt="2024-03-31T14:25:17.040" v="8654" actId="20577"/>
          <ac:spMkLst>
            <pc:docMk/>
            <pc:sldMk cId="3862161510" sldId="424"/>
            <ac:spMk id="3" creationId="{6C582B83-C90F-1F9B-9FA9-49FE1ED0B9A0}"/>
          </ac:spMkLst>
        </pc:spChg>
        <pc:spChg chg="add del mod ord">
          <ac:chgData name="Shreemayee Bhattacharyya" userId="73035bad-e703-4b66-9870-28e9edb9c0a7" providerId="ADAL" clId="{75B9121D-E5CA-484A-9B3F-5451B97E9939}" dt="2024-03-31T14:27:09.625" v="8683" actId="478"/>
          <ac:spMkLst>
            <pc:docMk/>
            <pc:sldMk cId="3862161510" sldId="424"/>
            <ac:spMk id="4" creationId="{88F2D3C9-35A0-9281-3B61-F6CA1A223431}"/>
          </ac:spMkLst>
        </pc:spChg>
        <pc:spChg chg="add mod ord">
          <ac:chgData name="Shreemayee Bhattacharyya" userId="73035bad-e703-4b66-9870-28e9edb9c0a7" providerId="ADAL" clId="{75B9121D-E5CA-484A-9B3F-5451B97E9939}" dt="2024-03-31T14:34:36.178" v="9253" actId="20577"/>
          <ac:spMkLst>
            <pc:docMk/>
            <pc:sldMk cId="3862161510" sldId="424"/>
            <ac:spMk id="5" creationId="{B848DA76-2D04-9382-A027-2C77A7B16981}"/>
          </ac:spMkLst>
        </pc:spChg>
        <pc:spChg chg="add mod">
          <ac:chgData name="Shreemayee Bhattacharyya" userId="73035bad-e703-4b66-9870-28e9edb9c0a7" providerId="ADAL" clId="{75B9121D-E5CA-484A-9B3F-5451B97E9939}" dt="2024-03-31T14:25:21.398" v="8680"/>
          <ac:spMkLst>
            <pc:docMk/>
            <pc:sldMk cId="3862161510" sldId="424"/>
            <ac:spMk id="7" creationId="{81C9DAF8-F2B7-EA1A-58DC-7538183A8592}"/>
          </ac:spMkLst>
        </pc:spChg>
        <pc:spChg chg="mod">
          <ac:chgData name="Shreemayee Bhattacharyya" userId="73035bad-e703-4b66-9870-28e9edb9c0a7" providerId="ADAL" clId="{75B9121D-E5CA-484A-9B3F-5451B97E9939}" dt="2024-03-31T14:27:11.263" v="8684"/>
          <ac:spMkLst>
            <pc:docMk/>
            <pc:sldMk cId="3862161510" sldId="424"/>
            <ac:spMk id="10" creationId="{15FB1609-9C04-CF65-E4D1-0F8308C58AA1}"/>
          </ac:spMkLst>
        </pc:spChg>
        <pc:spChg chg="mod">
          <ac:chgData name="Shreemayee Bhattacharyya" userId="73035bad-e703-4b66-9870-28e9edb9c0a7" providerId="ADAL" clId="{75B9121D-E5CA-484A-9B3F-5451B97E9939}" dt="2024-03-31T14:27:11.263" v="8684"/>
          <ac:spMkLst>
            <pc:docMk/>
            <pc:sldMk cId="3862161510" sldId="424"/>
            <ac:spMk id="11" creationId="{3ADF138F-9C11-DE66-4104-70E1D8A35927}"/>
          </ac:spMkLst>
        </pc:spChg>
        <pc:spChg chg="mod">
          <ac:chgData name="Shreemayee Bhattacharyya" userId="73035bad-e703-4b66-9870-28e9edb9c0a7" providerId="ADAL" clId="{75B9121D-E5CA-484A-9B3F-5451B97E9939}" dt="2024-03-31T14:27:11.263" v="8684"/>
          <ac:spMkLst>
            <pc:docMk/>
            <pc:sldMk cId="3862161510" sldId="424"/>
            <ac:spMk id="12" creationId="{4323F9B7-28D3-96F3-BED6-557C38B08CF2}"/>
          </ac:spMkLst>
        </pc:spChg>
        <pc:spChg chg="mod">
          <ac:chgData name="Shreemayee Bhattacharyya" userId="73035bad-e703-4b66-9870-28e9edb9c0a7" providerId="ADAL" clId="{75B9121D-E5CA-484A-9B3F-5451B97E9939}" dt="2024-03-31T14:27:11.263" v="8684"/>
          <ac:spMkLst>
            <pc:docMk/>
            <pc:sldMk cId="3862161510" sldId="424"/>
            <ac:spMk id="13" creationId="{31096F5A-AE1E-9A78-1BB0-30C5C11CB147}"/>
          </ac:spMkLst>
        </pc:spChg>
        <pc:spChg chg="mod">
          <ac:chgData name="Shreemayee Bhattacharyya" userId="73035bad-e703-4b66-9870-28e9edb9c0a7" providerId="ADAL" clId="{75B9121D-E5CA-484A-9B3F-5451B97E9939}" dt="2024-03-31T14:27:11.263" v="8684"/>
          <ac:spMkLst>
            <pc:docMk/>
            <pc:sldMk cId="3862161510" sldId="424"/>
            <ac:spMk id="14" creationId="{8D30FE5D-C66D-3640-F72F-05BA5B59EC40}"/>
          </ac:spMkLst>
        </pc:spChg>
        <pc:spChg chg="mod">
          <ac:chgData name="Shreemayee Bhattacharyya" userId="73035bad-e703-4b66-9870-28e9edb9c0a7" providerId="ADAL" clId="{75B9121D-E5CA-484A-9B3F-5451B97E9939}" dt="2024-03-31T14:27:11.263" v="8684"/>
          <ac:spMkLst>
            <pc:docMk/>
            <pc:sldMk cId="3862161510" sldId="424"/>
            <ac:spMk id="15" creationId="{83C0A0BC-26C8-8FE2-1B59-F46326439FDB}"/>
          </ac:spMkLst>
        </pc:spChg>
        <pc:spChg chg="mod">
          <ac:chgData name="Shreemayee Bhattacharyya" userId="73035bad-e703-4b66-9870-28e9edb9c0a7" providerId="ADAL" clId="{75B9121D-E5CA-484A-9B3F-5451B97E9939}" dt="2024-03-31T14:27:11.263" v="8684"/>
          <ac:spMkLst>
            <pc:docMk/>
            <pc:sldMk cId="3862161510" sldId="424"/>
            <ac:spMk id="16" creationId="{E7014B09-3568-5891-D3D6-A35EA50BE85B}"/>
          </ac:spMkLst>
        </pc:spChg>
        <pc:spChg chg="mod">
          <ac:chgData name="Shreemayee Bhattacharyya" userId="73035bad-e703-4b66-9870-28e9edb9c0a7" providerId="ADAL" clId="{75B9121D-E5CA-484A-9B3F-5451B97E9939}" dt="2024-03-31T14:27:11.263" v="8684"/>
          <ac:spMkLst>
            <pc:docMk/>
            <pc:sldMk cId="3862161510" sldId="424"/>
            <ac:spMk id="17" creationId="{46FC4A92-981C-0F14-900A-34720A80187D}"/>
          </ac:spMkLst>
        </pc:spChg>
        <pc:spChg chg="mod">
          <ac:chgData name="Shreemayee Bhattacharyya" userId="73035bad-e703-4b66-9870-28e9edb9c0a7" providerId="ADAL" clId="{75B9121D-E5CA-484A-9B3F-5451B97E9939}" dt="2024-03-31T14:27:11.263" v="8684"/>
          <ac:spMkLst>
            <pc:docMk/>
            <pc:sldMk cId="3862161510" sldId="424"/>
            <ac:spMk id="18" creationId="{8A1854CE-B7C0-D3CE-C4D4-56307FCBE991}"/>
          </ac:spMkLst>
        </pc:spChg>
        <pc:spChg chg="add mod">
          <ac:chgData name="Shreemayee Bhattacharyya" userId="73035bad-e703-4b66-9870-28e9edb9c0a7" providerId="ADAL" clId="{75B9121D-E5CA-484A-9B3F-5451B97E9939}" dt="2024-03-31T14:34:45.198" v="9254" actId="1036"/>
          <ac:spMkLst>
            <pc:docMk/>
            <pc:sldMk cId="3862161510" sldId="424"/>
            <ac:spMk id="25" creationId="{03C278B1-A2DA-ECE3-CC0C-762682CBC71E}"/>
          </ac:spMkLst>
        </pc:spChg>
        <pc:grpChg chg="add mod">
          <ac:chgData name="Shreemayee Bhattacharyya" userId="73035bad-e703-4b66-9870-28e9edb9c0a7" providerId="ADAL" clId="{75B9121D-E5CA-484A-9B3F-5451B97E9939}" dt="2024-03-31T14:27:21.374" v="8719" actId="1035"/>
          <ac:grpSpMkLst>
            <pc:docMk/>
            <pc:sldMk cId="3862161510" sldId="424"/>
            <ac:grpSpMk id="8" creationId="{911B8297-B396-1197-5E52-905A51683777}"/>
          </ac:grpSpMkLst>
        </pc:grpChg>
        <pc:picChg chg="mod">
          <ac:chgData name="Shreemayee Bhattacharyya" userId="73035bad-e703-4b66-9870-28e9edb9c0a7" providerId="ADAL" clId="{75B9121D-E5CA-484A-9B3F-5451B97E9939}" dt="2024-03-31T14:27:11.263" v="8684"/>
          <ac:picMkLst>
            <pc:docMk/>
            <pc:sldMk cId="3862161510" sldId="424"/>
            <ac:picMk id="9" creationId="{8D13DF81-8833-8AB2-31F5-E544CC79B16E}"/>
          </ac:picMkLst>
        </pc:picChg>
        <pc:cxnChg chg="add del mod replST">
          <ac:chgData name="Shreemayee Bhattacharyya" userId="73035bad-e703-4b66-9870-28e9edb9c0a7" providerId="ADAL" clId="{75B9121D-E5CA-484A-9B3F-5451B97E9939}" dt="2024-03-31T14:25:21.412" v="8682"/>
          <ac:cxnSpMkLst>
            <pc:docMk/>
            <pc:sldMk cId="3862161510" sldId="424"/>
            <ac:cxnSpMk id="6" creationId="{7E454CBE-F5EB-C88E-6305-23AABA1A4609}"/>
          </ac:cxnSpMkLst>
        </pc:cxnChg>
        <pc:cxnChg chg="mod">
          <ac:chgData name="Shreemayee Bhattacharyya" userId="73035bad-e703-4b66-9870-28e9edb9c0a7" providerId="ADAL" clId="{75B9121D-E5CA-484A-9B3F-5451B97E9939}" dt="2024-03-31T14:27:11.263" v="8684"/>
          <ac:cxnSpMkLst>
            <pc:docMk/>
            <pc:sldMk cId="3862161510" sldId="424"/>
            <ac:cxnSpMk id="19" creationId="{CF59D958-4E64-31AF-4E3A-41F4B68A2B9C}"/>
          </ac:cxnSpMkLst>
        </pc:cxnChg>
        <pc:cxnChg chg="mod">
          <ac:chgData name="Shreemayee Bhattacharyya" userId="73035bad-e703-4b66-9870-28e9edb9c0a7" providerId="ADAL" clId="{75B9121D-E5CA-484A-9B3F-5451B97E9939}" dt="2024-03-31T14:27:11.263" v="8684"/>
          <ac:cxnSpMkLst>
            <pc:docMk/>
            <pc:sldMk cId="3862161510" sldId="424"/>
            <ac:cxnSpMk id="20" creationId="{DB8ECFF8-4447-F687-2A40-101ED0304B98}"/>
          </ac:cxnSpMkLst>
        </pc:cxnChg>
        <pc:cxnChg chg="mod">
          <ac:chgData name="Shreemayee Bhattacharyya" userId="73035bad-e703-4b66-9870-28e9edb9c0a7" providerId="ADAL" clId="{75B9121D-E5CA-484A-9B3F-5451B97E9939}" dt="2024-03-31T14:27:11.263" v="8684"/>
          <ac:cxnSpMkLst>
            <pc:docMk/>
            <pc:sldMk cId="3862161510" sldId="424"/>
            <ac:cxnSpMk id="21" creationId="{981D4F7D-70AD-1AC5-2622-5235A8D3AA6C}"/>
          </ac:cxnSpMkLst>
        </pc:cxnChg>
        <pc:cxnChg chg="mod">
          <ac:chgData name="Shreemayee Bhattacharyya" userId="73035bad-e703-4b66-9870-28e9edb9c0a7" providerId="ADAL" clId="{75B9121D-E5CA-484A-9B3F-5451B97E9939}" dt="2024-03-31T14:27:11.263" v="8684"/>
          <ac:cxnSpMkLst>
            <pc:docMk/>
            <pc:sldMk cId="3862161510" sldId="424"/>
            <ac:cxnSpMk id="22" creationId="{D83C9AB2-20C8-98CD-82EE-E5497BFEF997}"/>
          </ac:cxnSpMkLst>
        </pc:cxnChg>
        <pc:cxnChg chg="mod">
          <ac:chgData name="Shreemayee Bhattacharyya" userId="73035bad-e703-4b66-9870-28e9edb9c0a7" providerId="ADAL" clId="{75B9121D-E5CA-484A-9B3F-5451B97E9939}" dt="2024-03-31T14:27:11.263" v="8684"/>
          <ac:cxnSpMkLst>
            <pc:docMk/>
            <pc:sldMk cId="3862161510" sldId="424"/>
            <ac:cxnSpMk id="23" creationId="{1EDE1548-5936-DC75-A6DA-3E47EC4ABDB8}"/>
          </ac:cxnSpMkLst>
        </pc:cxnChg>
        <pc:cxnChg chg="mod">
          <ac:chgData name="Shreemayee Bhattacharyya" userId="73035bad-e703-4b66-9870-28e9edb9c0a7" providerId="ADAL" clId="{75B9121D-E5CA-484A-9B3F-5451B97E9939}" dt="2024-03-31T14:27:11.263" v="8684"/>
          <ac:cxnSpMkLst>
            <pc:docMk/>
            <pc:sldMk cId="3862161510" sldId="424"/>
            <ac:cxnSpMk id="24" creationId="{0F1C9930-2AA6-9BE0-9A07-4709738E0839}"/>
          </ac:cxnSpMkLst>
        </pc:cxnChg>
      </pc:sldChg>
      <pc:sldChg chg="addSp delSp modSp new mod chgLayout modNotesTx">
        <pc:chgData name="Shreemayee Bhattacharyya" userId="73035bad-e703-4b66-9870-28e9edb9c0a7" providerId="ADAL" clId="{75B9121D-E5CA-484A-9B3F-5451B97E9939}" dt="2024-03-31T14:57:56.452" v="9902" actId="20577"/>
        <pc:sldMkLst>
          <pc:docMk/>
          <pc:sldMk cId="3172990625" sldId="425"/>
        </pc:sldMkLst>
        <pc:spChg chg="del">
          <ac:chgData name="Shreemayee Bhattacharyya" userId="73035bad-e703-4b66-9870-28e9edb9c0a7" providerId="ADAL" clId="{75B9121D-E5CA-484A-9B3F-5451B97E9939}" dt="2024-03-31T14:40:27.708" v="9275" actId="478"/>
          <ac:spMkLst>
            <pc:docMk/>
            <pc:sldMk cId="3172990625" sldId="425"/>
            <ac:spMk id="2" creationId="{F1910939-2728-BFB1-8748-EFEFFC2226A1}"/>
          </ac:spMkLst>
        </pc:spChg>
        <pc:spChg chg="del">
          <ac:chgData name="Shreemayee Bhattacharyya" userId="73035bad-e703-4b66-9870-28e9edb9c0a7" providerId="ADAL" clId="{75B9121D-E5CA-484A-9B3F-5451B97E9939}" dt="2024-03-31T14:40:30.617" v="9276" actId="478"/>
          <ac:spMkLst>
            <pc:docMk/>
            <pc:sldMk cId="3172990625" sldId="425"/>
            <ac:spMk id="3" creationId="{09B0DCB4-BA19-FDF2-E5D4-B67A7314E8D7}"/>
          </ac:spMkLst>
        </pc:spChg>
        <pc:spChg chg="mod ord">
          <ac:chgData name="Shreemayee Bhattacharyya" userId="73035bad-e703-4b66-9870-28e9edb9c0a7" providerId="ADAL" clId="{75B9121D-E5CA-484A-9B3F-5451B97E9939}" dt="2024-03-31T14:54:16.202" v="9779" actId="700"/>
          <ac:spMkLst>
            <pc:docMk/>
            <pc:sldMk cId="3172990625" sldId="425"/>
            <ac:spMk id="4" creationId="{3820A62C-E315-264A-2932-752BC1B53A4E}"/>
          </ac:spMkLst>
        </pc:spChg>
        <pc:spChg chg="mod">
          <ac:chgData name="Shreemayee Bhattacharyya" userId="73035bad-e703-4b66-9870-28e9edb9c0a7" providerId="ADAL" clId="{75B9121D-E5CA-484A-9B3F-5451B97E9939}" dt="2024-03-31T14:54:51.535" v="9810" actId="1036"/>
          <ac:spMkLst>
            <pc:docMk/>
            <pc:sldMk cId="3172990625" sldId="425"/>
            <ac:spMk id="8" creationId="{266F38D1-A1F1-0F4D-AA8A-62134AC45C39}"/>
          </ac:spMkLst>
        </pc:spChg>
        <pc:spChg chg="mod">
          <ac:chgData name="Shreemayee Bhattacharyya" userId="73035bad-e703-4b66-9870-28e9edb9c0a7" providerId="ADAL" clId="{75B9121D-E5CA-484A-9B3F-5451B97E9939}" dt="2024-03-31T14:54:51.535" v="9810" actId="1036"/>
          <ac:spMkLst>
            <pc:docMk/>
            <pc:sldMk cId="3172990625" sldId="425"/>
            <ac:spMk id="9" creationId="{40ED582A-2859-42F8-2A49-CEADB0EB2626}"/>
          </ac:spMkLst>
        </pc:spChg>
        <pc:spChg chg="mod">
          <ac:chgData name="Shreemayee Bhattacharyya" userId="73035bad-e703-4b66-9870-28e9edb9c0a7" providerId="ADAL" clId="{75B9121D-E5CA-484A-9B3F-5451B97E9939}" dt="2024-03-31T14:54:51.535" v="9810" actId="1036"/>
          <ac:spMkLst>
            <pc:docMk/>
            <pc:sldMk cId="3172990625" sldId="425"/>
            <ac:spMk id="10" creationId="{7D0EC471-E688-7C49-D707-D84F37776788}"/>
          </ac:spMkLst>
        </pc:spChg>
        <pc:spChg chg="mod">
          <ac:chgData name="Shreemayee Bhattacharyya" userId="73035bad-e703-4b66-9870-28e9edb9c0a7" providerId="ADAL" clId="{75B9121D-E5CA-484A-9B3F-5451B97E9939}" dt="2024-03-31T14:54:51.535" v="9810" actId="1036"/>
          <ac:spMkLst>
            <pc:docMk/>
            <pc:sldMk cId="3172990625" sldId="425"/>
            <ac:spMk id="11" creationId="{DA6FC879-31E2-57C2-5BAF-68AEE66A828B}"/>
          </ac:spMkLst>
        </pc:spChg>
        <pc:spChg chg="mod">
          <ac:chgData name="Shreemayee Bhattacharyya" userId="73035bad-e703-4b66-9870-28e9edb9c0a7" providerId="ADAL" clId="{75B9121D-E5CA-484A-9B3F-5451B97E9939}" dt="2024-03-31T14:54:51.535" v="9810" actId="1036"/>
          <ac:spMkLst>
            <pc:docMk/>
            <pc:sldMk cId="3172990625" sldId="425"/>
            <ac:spMk id="14" creationId="{82D3C03E-3CB3-0F98-002E-C96C1C3225FD}"/>
          </ac:spMkLst>
        </pc:spChg>
        <pc:spChg chg="mod">
          <ac:chgData name="Shreemayee Bhattacharyya" userId="73035bad-e703-4b66-9870-28e9edb9c0a7" providerId="ADAL" clId="{75B9121D-E5CA-484A-9B3F-5451B97E9939}" dt="2024-03-31T14:54:51.535" v="9810" actId="1036"/>
          <ac:spMkLst>
            <pc:docMk/>
            <pc:sldMk cId="3172990625" sldId="425"/>
            <ac:spMk id="15" creationId="{8F1020FF-D861-45F2-3771-C9718CB1503C}"/>
          </ac:spMkLst>
        </pc:spChg>
        <pc:spChg chg="mod">
          <ac:chgData name="Shreemayee Bhattacharyya" userId="73035bad-e703-4b66-9870-28e9edb9c0a7" providerId="ADAL" clId="{75B9121D-E5CA-484A-9B3F-5451B97E9939}" dt="2024-03-31T14:54:51.535" v="9810" actId="1036"/>
          <ac:spMkLst>
            <pc:docMk/>
            <pc:sldMk cId="3172990625" sldId="425"/>
            <ac:spMk id="16" creationId="{53C3D636-AC88-5FEE-52B0-1B853A25C969}"/>
          </ac:spMkLst>
        </pc:spChg>
        <pc:spChg chg="mod">
          <ac:chgData name="Shreemayee Bhattacharyya" userId="73035bad-e703-4b66-9870-28e9edb9c0a7" providerId="ADAL" clId="{75B9121D-E5CA-484A-9B3F-5451B97E9939}" dt="2024-03-31T14:54:51.535" v="9810" actId="1036"/>
          <ac:spMkLst>
            <pc:docMk/>
            <pc:sldMk cId="3172990625" sldId="425"/>
            <ac:spMk id="17" creationId="{5B9BBDEE-E95F-B6EB-2233-B03EE6D87400}"/>
          </ac:spMkLst>
        </pc:spChg>
        <pc:spChg chg="mod">
          <ac:chgData name="Shreemayee Bhattacharyya" userId="73035bad-e703-4b66-9870-28e9edb9c0a7" providerId="ADAL" clId="{75B9121D-E5CA-484A-9B3F-5451B97E9939}" dt="2024-03-31T14:54:51.535" v="9810" actId="1036"/>
          <ac:spMkLst>
            <pc:docMk/>
            <pc:sldMk cId="3172990625" sldId="425"/>
            <ac:spMk id="20" creationId="{FB5F2D43-631D-6282-95F7-7B1BAA073389}"/>
          </ac:spMkLst>
        </pc:spChg>
        <pc:spChg chg="mod">
          <ac:chgData name="Shreemayee Bhattacharyya" userId="73035bad-e703-4b66-9870-28e9edb9c0a7" providerId="ADAL" clId="{75B9121D-E5CA-484A-9B3F-5451B97E9939}" dt="2024-03-31T14:54:51.535" v="9810" actId="1036"/>
          <ac:spMkLst>
            <pc:docMk/>
            <pc:sldMk cId="3172990625" sldId="425"/>
            <ac:spMk id="21" creationId="{4DB8388A-B32B-F56B-212A-20634EA318FA}"/>
          </ac:spMkLst>
        </pc:spChg>
        <pc:spChg chg="mod">
          <ac:chgData name="Shreemayee Bhattacharyya" userId="73035bad-e703-4b66-9870-28e9edb9c0a7" providerId="ADAL" clId="{75B9121D-E5CA-484A-9B3F-5451B97E9939}" dt="2024-03-31T14:54:51.535" v="9810" actId="1036"/>
          <ac:spMkLst>
            <pc:docMk/>
            <pc:sldMk cId="3172990625" sldId="425"/>
            <ac:spMk id="22" creationId="{15298BB4-0611-7BF8-8D2E-F6636912489C}"/>
          </ac:spMkLst>
        </pc:spChg>
        <pc:spChg chg="mod">
          <ac:chgData name="Shreemayee Bhattacharyya" userId="73035bad-e703-4b66-9870-28e9edb9c0a7" providerId="ADAL" clId="{75B9121D-E5CA-484A-9B3F-5451B97E9939}" dt="2024-03-31T14:54:51.535" v="9810" actId="1036"/>
          <ac:spMkLst>
            <pc:docMk/>
            <pc:sldMk cId="3172990625" sldId="425"/>
            <ac:spMk id="23" creationId="{7EA19FA9-5D1B-A15C-ABC7-A75E586512E4}"/>
          </ac:spMkLst>
        </pc:spChg>
        <pc:spChg chg="mod">
          <ac:chgData name="Shreemayee Bhattacharyya" userId="73035bad-e703-4b66-9870-28e9edb9c0a7" providerId="ADAL" clId="{75B9121D-E5CA-484A-9B3F-5451B97E9939}" dt="2024-03-31T14:54:51.535" v="9810" actId="1036"/>
          <ac:spMkLst>
            <pc:docMk/>
            <pc:sldMk cId="3172990625" sldId="425"/>
            <ac:spMk id="26" creationId="{E086BF94-E0F9-8AAB-D7AA-67B3F2DCE572}"/>
          </ac:spMkLst>
        </pc:spChg>
        <pc:spChg chg="mod">
          <ac:chgData name="Shreemayee Bhattacharyya" userId="73035bad-e703-4b66-9870-28e9edb9c0a7" providerId="ADAL" clId="{75B9121D-E5CA-484A-9B3F-5451B97E9939}" dt="2024-03-31T14:54:51.535" v="9810" actId="1036"/>
          <ac:spMkLst>
            <pc:docMk/>
            <pc:sldMk cId="3172990625" sldId="425"/>
            <ac:spMk id="27" creationId="{C45B6EE6-B535-E8F8-BEBA-1833481D0189}"/>
          </ac:spMkLst>
        </pc:spChg>
        <pc:spChg chg="mod">
          <ac:chgData name="Shreemayee Bhattacharyya" userId="73035bad-e703-4b66-9870-28e9edb9c0a7" providerId="ADAL" clId="{75B9121D-E5CA-484A-9B3F-5451B97E9939}" dt="2024-03-31T14:54:51.535" v="9810" actId="1036"/>
          <ac:spMkLst>
            <pc:docMk/>
            <pc:sldMk cId="3172990625" sldId="425"/>
            <ac:spMk id="28" creationId="{AD1F91D2-6456-D9B4-52C7-C0E16867BD64}"/>
          </ac:spMkLst>
        </pc:spChg>
        <pc:spChg chg="mod">
          <ac:chgData name="Shreemayee Bhattacharyya" userId="73035bad-e703-4b66-9870-28e9edb9c0a7" providerId="ADAL" clId="{75B9121D-E5CA-484A-9B3F-5451B97E9939}" dt="2024-03-31T14:54:51.535" v="9810" actId="1036"/>
          <ac:spMkLst>
            <pc:docMk/>
            <pc:sldMk cId="3172990625" sldId="425"/>
            <ac:spMk id="29" creationId="{5ECD37B1-CA2F-76DC-B0AD-515D03214D72}"/>
          </ac:spMkLst>
        </pc:spChg>
        <pc:spChg chg="mod">
          <ac:chgData name="Shreemayee Bhattacharyya" userId="73035bad-e703-4b66-9870-28e9edb9c0a7" providerId="ADAL" clId="{75B9121D-E5CA-484A-9B3F-5451B97E9939}" dt="2024-03-31T14:42:22.395" v="9313" actId="14100"/>
          <ac:spMkLst>
            <pc:docMk/>
            <pc:sldMk cId="3172990625" sldId="425"/>
            <ac:spMk id="32" creationId="{3BA38212-C469-102A-ED8D-2B4322CFE924}"/>
          </ac:spMkLst>
        </pc:spChg>
        <pc:spChg chg="mod">
          <ac:chgData name="Shreemayee Bhattacharyya" userId="73035bad-e703-4b66-9870-28e9edb9c0a7" providerId="ADAL" clId="{75B9121D-E5CA-484A-9B3F-5451B97E9939}" dt="2024-03-31T14:41:05.785" v="9280" actId="14100"/>
          <ac:spMkLst>
            <pc:docMk/>
            <pc:sldMk cId="3172990625" sldId="425"/>
            <ac:spMk id="33" creationId="{FB20D8D9-9CBC-92FF-6AFA-DC7C2AC34BBD}"/>
          </ac:spMkLst>
        </pc:spChg>
        <pc:spChg chg="mod">
          <ac:chgData name="Shreemayee Bhattacharyya" userId="73035bad-e703-4b66-9870-28e9edb9c0a7" providerId="ADAL" clId="{75B9121D-E5CA-484A-9B3F-5451B97E9939}" dt="2024-03-31T14:41:05.785" v="9280" actId="14100"/>
          <ac:spMkLst>
            <pc:docMk/>
            <pc:sldMk cId="3172990625" sldId="425"/>
            <ac:spMk id="34" creationId="{5AF7293A-DDBC-B388-D219-CD590374CD16}"/>
          </ac:spMkLst>
        </pc:spChg>
        <pc:spChg chg="mod">
          <ac:chgData name="Shreemayee Bhattacharyya" userId="73035bad-e703-4b66-9870-28e9edb9c0a7" providerId="ADAL" clId="{75B9121D-E5CA-484A-9B3F-5451B97E9939}" dt="2024-03-31T14:41:05.785" v="9280" actId="14100"/>
          <ac:spMkLst>
            <pc:docMk/>
            <pc:sldMk cId="3172990625" sldId="425"/>
            <ac:spMk id="35" creationId="{1B9524A2-7EAD-D854-E938-B1B8037CE3BF}"/>
          </ac:spMkLst>
        </pc:spChg>
        <pc:spChg chg="add mod">
          <ac:chgData name="Shreemayee Bhattacharyya" userId="73035bad-e703-4b66-9870-28e9edb9c0a7" providerId="ADAL" clId="{75B9121D-E5CA-484A-9B3F-5451B97E9939}" dt="2024-03-31T14:42:41.620" v="9359"/>
          <ac:spMkLst>
            <pc:docMk/>
            <pc:sldMk cId="3172990625" sldId="425"/>
            <ac:spMk id="37" creationId="{57F4FA13-85F5-CBF7-DC65-F6E335F469DF}"/>
          </ac:spMkLst>
        </pc:spChg>
        <pc:spChg chg="add del mod ord">
          <ac:chgData name="Shreemayee Bhattacharyya" userId="73035bad-e703-4b66-9870-28e9edb9c0a7" providerId="ADAL" clId="{75B9121D-E5CA-484A-9B3F-5451B97E9939}" dt="2024-03-31T14:54:18.879" v="9780" actId="478"/>
          <ac:spMkLst>
            <pc:docMk/>
            <pc:sldMk cId="3172990625" sldId="425"/>
            <ac:spMk id="39" creationId="{B80C4FAB-7850-E2B3-2E8E-1D97ACD9F2F6}"/>
          </ac:spMkLst>
        </pc:spChg>
        <pc:spChg chg="add mod ord">
          <ac:chgData name="Shreemayee Bhattacharyya" userId="73035bad-e703-4b66-9870-28e9edb9c0a7" providerId="ADAL" clId="{75B9121D-E5CA-484A-9B3F-5451B97E9939}" dt="2024-03-31T14:56:57.027" v="9893" actId="20577"/>
          <ac:spMkLst>
            <pc:docMk/>
            <pc:sldMk cId="3172990625" sldId="425"/>
            <ac:spMk id="40" creationId="{6256D58B-1322-4079-4D19-2DD40F9624E9}"/>
          </ac:spMkLst>
        </pc:spChg>
        <pc:grpChg chg="add mod">
          <ac:chgData name="Shreemayee Bhattacharyya" userId="73035bad-e703-4b66-9870-28e9edb9c0a7" providerId="ADAL" clId="{75B9121D-E5CA-484A-9B3F-5451B97E9939}" dt="2024-03-31T14:54:51.535" v="9810" actId="1036"/>
          <ac:grpSpMkLst>
            <pc:docMk/>
            <pc:sldMk cId="3172990625" sldId="425"/>
            <ac:grpSpMk id="6" creationId="{9A80FA47-2860-36C6-B8D7-B0ACACE3F9D3}"/>
          </ac:grpSpMkLst>
        </pc:grpChg>
        <pc:grpChg chg="mod">
          <ac:chgData name="Shreemayee Bhattacharyya" userId="73035bad-e703-4b66-9870-28e9edb9c0a7" providerId="ADAL" clId="{75B9121D-E5CA-484A-9B3F-5451B97E9939}" dt="2024-03-31T14:54:51.535" v="9810" actId="1036"/>
          <ac:grpSpMkLst>
            <pc:docMk/>
            <pc:sldMk cId="3172990625" sldId="425"/>
            <ac:grpSpMk id="7" creationId="{9793B9FB-8246-DB54-DF61-77014E1B8ED2}"/>
          </ac:grpSpMkLst>
        </pc:grpChg>
        <pc:grpChg chg="add mod">
          <ac:chgData name="Shreemayee Bhattacharyya" userId="73035bad-e703-4b66-9870-28e9edb9c0a7" providerId="ADAL" clId="{75B9121D-E5CA-484A-9B3F-5451B97E9939}" dt="2024-03-31T14:54:51.535" v="9810" actId="1036"/>
          <ac:grpSpMkLst>
            <pc:docMk/>
            <pc:sldMk cId="3172990625" sldId="425"/>
            <ac:grpSpMk id="12" creationId="{DAE7FA1E-CADB-EF9D-A983-85195333B290}"/>
          </ac:grpSpMkLst>
        </pc:grpChg>
        <pc:grpChg chg="mod">
          <ac:chgData name="Shreemayee Bhattacharyya" userId="73035bad-e703-4b66-9870-28e9edb9c0a7" providerId="ADAL" clId="{75B9121D-E5CA-484A-9B3F-5451B97E9939}" dt="2024-03-31T14:54:51.535" v="9810" actId="1036"/>
          <ac:grpSpMkLst>
            <pc:docMk/>
            <pc:sldMk cId="3172990625" sldId="425"/>
            <ac:grpSpMk id="13" creationId="{F90758D4-B7AA-95EB-7B45-4E2F63DFCD68}"/>
          </ac:grpSpMkLst>
        </pc:grpChg>
        <pc:grpChg chg="add mod">
          <ac:chgData name="Shreemayee Bhattacharyya" userId="73035bad-e703-4b66-9870-28e9edb9c0a7" providerId="ADAL" clId="{75B9121D-E5CA-484A-9B3F-5451B97E9939}" dt="2024-03-31T14:54:51.535" v="9810" actId="1036"/>
          <ac:grpSpMkLst>
            <pc:docMk/>
            <pc:sldMk cId="3172990625" sldId="425"/>
            <ac:grpSpMk id="18" creationId="{CC1FDE97-3655-4BA1-E224-E0DBCBEAAA50}"/>
          </ac:grpSpMkLst>
        </pc:grpChg>
        <pc:grpChg chg="mod">
          <ac:chgData name="Shreemayee Bhattacharyya" userId="73035bad-e703-4b66-9870-28e9edb9c0a7" providerId="ADAL" clId="{75B9121D-E5CA-484A-9B3F-5451B97E9939}" dt="2024-03-31T14:54:51.535" v="9810" actId="1036"/>
          <ac:grpSpMkLst>
            <pc:docMk/>
            <pc:sldMk cId="3172990625" sldId="425"/>
            <ac:grpSpMk id="19" creationId="{A1FF5445-FE0D-AB82-DA1B-DC94DE205C04}"/>
          </ac:grpSpMkLst>
        </pc:grpChg>
        <pc:grpChg chg="add mod">
          <ac:chgData name="Shreemayee Bhattacharyya" userId="73035bad-e703-4b66-9870-28e9edb9c0a7" providerId="ADAL" clId="{75B9121D-E5CA-484A-9B3F-5451B97E9939}" dt="2024-03-31T14:54:51.535" v="9810" actId="1036"/>
          <ac:grpSpMkLst>
            <pc:docMk/>
            <pc:sldMk cId="3172990625" sldId="425"/>
            <ac:grpSpMk id="24" creationId="{28832ACF-114C-A23E-BA02-12A1D2375E58}"/>
          </ac:grpSpMkLst>
        </pc:grpChg>
        <pc:grpChg chg="mod">
          <ac:chgData name="Shreemayee Bhattacharyya" userId="73035bad-e703-4b66-9870-28e9edb9c0a7" providerId="ADAL" clId="{75B9121D-E5CA-484A-9B3F-5451B97E9939}" dt="2024-03-31T14:54:51.535" v="9810" actId="1036"/>
          <ac:grpSpMkLst>
            <pc:docMk/>
            <pc:sldMk cId="3172990625" sldId="425"/>
            <ac:grpSpMk id="25" creationId="{B72C55AF-50BF-3754-843E-EE7B222BF3D2}"/>
          </ac:grpSpMkLst>
        </pc:grpChg>
        <pc:grpChg chg="add del mod">
          <ac:chgData name="Shreemayee Bhattacharyya" userId="73035bad-e703-4b66-9870-28e9edb9c0a7" providerId="ADAL" clId="{75B9121D-E5CA-484A-9B3F-5451B97E9939}" dt="2024-03-31T14:52:37.095" v="9756" actId="478"/>
          <ac:grpSpMkLst>
            <pc:docMk/>
            <pc:sldMk cId="3172990625" sldId="425"/>
            <ac:grpSpMk id="30" creationId="{C9BF2DD3-03A8-46AF-DE18-9BF48C3A6EA4}"/>
          </ac:grpSpMkLst>
        </pc:grpChg>
        <pc:grpChg chg="mod">
          <ac:chgData name="Shreemayee Bhattacharyya" userId="73035bad-e703-4b66-9870-28e9edb9c0a7" providerId="ADAL" clId="{75B9121D-E5CA-484A-9B3F-5451B97E9939}" dt="2024-03-31T14:41:05.785" v="9280" actId="14100"/>
          <ac:grpSpMkLst>
            <pc:docMk/>
            <pc:sldMk cId="3172990625" sldId="425"/>
            <ac:grpSpMk id="31" creationId="{84DBD503-07B5-055C-018B-7C966B534C7E}"/>
          </ac:grpSpMkLst>
        </pc:grpChg>
        <pc:grpChg chg="add mod">
          <ac:chgData name="Shreemayee Bhattacharyya" userId="73035bad-e703-4b66-9870-28e9edb9c0a7" providerId="ADAL" clId="{75B9121D-E5CA-484A-9B3F-5451B97E9939}" dt="2024-03-31T14:54:51.535" v="9810" actId="1036"/>
          <ac:grpSpMkLst>
            <pc:docMk/>
            <pc:sldMk cId="3172990625" sldId="425"/>
            <ac:grpSpMk id="38" creationId="{A58406E6-9DA1-86D4-BF63-D7A3641D45CE}"/>
          </ac:grpSpMkLst>
        </pc:grpChg>
        <pc:picChg chg="add mod">
          <ac:chgData name="Shreemayee Bhattacharyya" userId="73035bad-e703-4b66-9870-28e9edb9c0a7" providerId="ADAL" clId="{75B9121D-E5CA-484A-9B3F-5451B97E9939}" dt="2024-03-31T14:54:51.535" v="9810" actId="1036"/>
          <ac:picMkLst>
            <pc:docMk/>
            <pc:sldMk cId="3172990625" sldId="425"/>
            <ac:picMk id="5" creationId="{D3401AD1-4E6B-7335-2C15-C31C2C4F61D7}"/>
          </ac:picMkLst>
        </pc:picChg>
        <pc:cxnChg chg="add del mod replST">
          <ac:chgData name="Shreemayee Bhattacharyya" userId="73035bad-e703-4b66-9870-28e9edb9c0a7" providerId="ADAL" clId="{75B9121D-E5CA-484A-9B3F-5451B97E9939}" dt="2024-03-31T14:42:41.624" v="9361"/>
          <ac:cxnSpMkLst>
            <pc:docMk/>
            <pc:sldMk cId="3172990625" sldId="425"/>
            <ac:cxnSpMk id="36" creationId="{CA58543C-F83D-6EE4-D75A-4B632919C0AE}"/>
          </ac:cxnSpMkLst>
        </pc:cxnChg>
      </pc:sldChg>
      <pc:sldChg chg="addSp delSp modSp new mod addCm modNotesTx">
        <pc:chgData name="Shreemayee Bhattacharyya" userId="73035bad-e703-4b66-9870-28e9edb9c0a7" providerId="ADAL" clId="{75B9121D-E5CA-484A-9B3F-5451B97E9939}" dt="2024-03-31T15:21:12.222" v="10284" actId="20577"/>
        <pc:sldMkLst>
          <pc:docMk/>
          <pc:sldMk cId="113755261" sldId="426"/>
        </pc:sldMkLst>
        <pc:spChg chg="del">
          <ac:chgData name="Shreemayee Bhattacharyya" userId="73035bad-e703-4b66-9870-28e9edb9c0a7" providerId="ADAL" clId="{75B9121D-E5CA-484A-9B3F-5451B97E9939}" dt="2024-03-31T15:09:27.389" v="9974" actId="478"/>
          <ac:spMkLst>
            <pc:docMk/>
            <pc:sldMk cId="113755261" sldId="426"/>
            <ac:spMk id="2" creationId="{EBD7F27B-3CC1-68B3-0077-5A0D20AE6CB8}"/>
          </ac:spMkLst>
        </pc:spChg>
        <pc:spChg chg="mod">
          <ac:chgData name="Shreemayee Bhattacharyya" userId="73035bad-e703-4b66-9870-28e9edb9c0a7" providerId="ADAL" clId="{75B9121D-E5CA-484A-9B3F-5451B97E9939}" dt="2024-03-31T15:05:50.374" v="9973" actId="20577"/>
          <ac:spMkLst>
            <pc:docMk/>
            <pc:sldMk cId="113755261" sldId="426"/>
            <ac:spMk id="3" creationId="{64170FA5-C1A1-5303-8081-64E895048912}"/>
          </ac:spMkLst>
        </pc:spChg>
        <pc:spChg chg="mod">
          <ac:chgData name="Shreemayee Bhattacharyya" userId="73035bad-e703-4b66-9870-28e9edb9c0a7" providerId="ADAL" clId="{75B9121D-E5CA-484A-9B3F-5451B97E9939}" dt="2024-03-31T14:59:19.886" v="9922" actId="20577"/>
          <ac:spMkLst>
            <pc:docMk/>
            <pc:sldMk cId="113755261" sldId="426"/>
            <ac:spMk id="4" creationId="{5783845F-6332-E3C5-64BB-3E9F15CAFA6C}"/>
          </ac:spMkLst>
        </pc:spChg>
        <pc:spChg chg="add mod">
          <ac:chgData name="Shreemayee Bhattacharyya" userId="73035bad-e703-4b66-9870-28e9edb9c0a7" providerId="ADAL" clId="{75B9121D-E5CA-484A-9B3F-5451B97E9939}" dt="2024-03-31T14:59:35.200" v="9948"/>
          <ac:spMkLst>
            <pc:docMk/>
            <pc:sldMk cId="113755261" sldId="426"/>
            <ac:spMk id="6" creationId="{A6207C4E-BC19-D837-A556-DDA8C348B206}"/>
          </ac:spMkLst>
        </pc:spChg>
        <pc:spChg chg="add del">
          <ac:chgData name="Shreemayee Bhattacharyya" userId="73035bad-e703-4b66-9870-28e9edb9c0a7" providerId="ADAL" clId="{75B9121D-E5CA-484A-9B3F-5451B97E9939}" dt="2024-03-31T15:09:32.258" v="9976" actId="478"/>
          <ac:spMkLst>
            <pc:docMk/>
            <pc:sldMk cId="113755261" sldId="426"/>
            <ac:spMk id="7" creationId="{3636A65B-2549-D29E-0A0D-4CB7D10F302E}"/>
          </ac:spMkLst>
        </pc:spChg>
        <pc:spChg chg="add mod">
          <ac:chgData name="Shreemayee Bhattacharyya" userId="73035bad-e703-4b66-9870-28e9edb9c0a7" providerId="ADAL" clId="{75B9121D-E5CA-484A-9B3F-5451B97E9939}" dt="2024-03-31T15:15:38.013" v="10264" actId="14100"/>
          <ac:spMkLst>
            <pc:docMk/>
            <pc:sldMk cId="113755261" sldId="426"/>
            <ac:spMk id="10" creationId="{0B9C441F-7AD9-CA4B-8B37-DEED6043FB17}"/>
          </ac:spMkLst>
        </pc:spChg>
        <pc:picChg chg="add mod">
          <ac:chgData name="Shreemayee Bhattacharyya" userId="73035bad-e703-4b66-9870-28e9edb9c0a7" providerId="ADAL" clId="{75B9121D-E5CA-484A-9B3F-5451B97E9939}" dt="2024-03-31T15:10:40.378" v="10023" actId="14100"/>
          <ac:picMkLst>
            <pc:docMk/>
            <pc:sldMk cId="113755261" sldId="426"/>
            <ac:picMk id="9" creationId="{21CD1128-A7D1-446C-6275-606627B59A1C}"/>
          </ac:picMkLst>
        </pc:picChg>
        <pc:cxnChg chg="add del mod replST">
          <ac:chgData name="Shreemayee Bhattacharyya" userId="73035bad-e703-4b66-9870-28e9edb9c0a7" providerId="ADAL" clId="{75B9121D-E5CA-484A-9B3F-5451B97E9939}" dt="2024-03-31T14:59:35.217" v="9950"/>
          <ac:cxnSpMkLst>
            <pc:docMk/>
            <pc:sldMk cId="113755261" sldId="426"/>
            <ac:cxnSpMk id="5" creationId="{DFFE3822-6EF5-A8E7-2167-FBF6345B11C4}"/>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15:12:44.493" v="10024"/>
              <pc2:cmMkLst xmlns:pc2="http://schemas.microsoft.com/office/powerpoint/2019/9/main/command">
                <pc:docMk/>
                <pc:sldMk cId="113755261" sldId="426"/>
                <pc2:cmMk id="{AAE06BE2-4972-4656-933B-72282DB73C0C}"/>
              </pc2:cmMkLst>
            </pc226:cmChg>
          </p:ext>
        </pc:extLst>
      </pc:sldChg>
      <pc:sldChg chg="new del">
        <pc:chgData name="Shreemayee Bhattacharyya" userId="73035bad-e703-4b66-9870-28e9edb9c0a7" providerId="ADAL" clId="{75B9121D-E5CA-484A-9B3F-5451B97E9939}" dt="2024-03-31T16:29:15.122" v="11738" actId="47"/>
        <pc:sldMkLst>
          <pc:docMk/>
          <pc:sldMk cId="387620740" sldId="427"/>
        </pc:sldMkLst>
      </pc:sldChg>
      <pc:sldChg chg="addSp delSp modSp add mod modNotesTx">
        <pc:chgData name="Shreemayee Bhattacharyya" userId="73035bad-e703-4b66-9870-28e9edb9c0a7" providerId="ADAL" clId="{75B9121D-E5CA-484A-9B3F-5451B97E9939}" dt="2024-03-31T15:56:58.531" v="10762" actId="20577"/>
        <pc:sldMkLst>
          <pc:docMk/>
          <pc:sldMk cId="3443019006" sldId="428"/>
        </pc:sldMkLst>
        <pc:spChg chg="mod">
          <ac:chgData name="Shreemayee Bhattacharyya" userId="73035bad-e703-4b66-9870-28e9edb9c0a7" providerId="ADAL" clId="{75B9121D-E5CA-484A-9B3F-5451B97E9939}" dt="2024-03-31T15:41:34.043" v="10537" actId="20577"/>
          <ac:spMkLst>
            <pc:docMk/>
            <pc:sldMk cId="3443019006" sldId="428"/>
            <ac:spMk id="3" creationId="{64170FA5-C1A1-5303-8081-64E895048912}"/>
          </ac:spMkLst>
        </pc:spChg>
        <pc:spChg chg="del">
          <ac:chgData name="Shreemayee Bhattacharyya" userId="73035bad-e703-4b66-9870-28e9edb9c0a7" providerId="ADAL" clId="{75B9121D-E5CA-484A-9B3F-5451B97E9939}" dt="2024-03-31T15:29:42.941" v="10288" actId="478"/>
          <ac:spMkLst>
            <pc:docMk/>
            <pc:sldMk cId="3443019006" sldId="428"/>
            <ac:spMk id="10" creationId="{0B9C441F-7AD9-CA4B-8B37-DEED6043FB17}"/>
          </ac:spMkLst>
        </pc:spChg>
        <pc:graphicFrameChg chg="add mod modGraphic">
          <ac:chgData name="Shreemayee Bhattacharyya" userId="73035bad-e703-4b66-9870-28e9edb9c0a7" providerId="ADAL" clId="{75B9121D-E5CA-484A-9B3F-5451B97E9939}" dt="2024-03-31T15:54:40.122" v="10708" actId="20577"/>
          <ac:graphicFrameMkLst>
            <pc:docMk/>
            <pc:sldMk cId="3443019006" sldId="428"/>
            <ac:graphicFrameMk id="2" creationId="{A3C6A95E-580E-58D1-447F-9478074D329B}"/>
          </ac:graphicFrameMkLst>
        </pc:graphicFrameChg>
        <pc:picChg chg="del">
          <ac:chgData name="Shreemayee Bhattacharyya" userId="73035bad-e703-4b66-9870-28e9edb9c0a7" providerId="ADAL" clId="{75B9121D-E5CA-484A-9B3F-5451B97E9939}" dt="2024-03-31T15:29:40.545" v="10287" actId="478"/>
          <ac:picMkLst>
            <pc:docMk/>
            <pc:sldMk cId="3443019006" sldId="428"/>
            <ac:picMk id="9" creationId="{21CD1128-A7D1-446C-6275-606627B59A1C}"/>
          </ac:picMkLst>
        </pc:picChg>
      </pc:sldChg>
      <pc:sldChg chg="addSp delSp modSp new mod modClrScheme chgLayout modNotesTx">
        <pc:chgData name="Shreemayee Bhattacharyya" userId="73035bad-e703-4b66-9870-28e9edb9c0a7" providerId="ADAL" clId="{75B9121D-E5CA-484A-9B3F-5451B97E9939}" dt="2024-03-31T16:29:59.021" v="11744"/>
        <pc:sldMkLst>
          <pc:docMk/>
          <pc:sldMk cId="339243305" sldId="429"/>
        </pc:sldMkLst>
        <pc:spChg chg="del mod ord">
          <ac:chgData name="Shreemayee Bhattacharyya" userId="73035bad-e703-4b66-9870-28e9edb9c0a7" providerId="ADAL" clId="{75B9121D-E5CA-484A-9B3F-5451B97E9939}" dt="2024-03-31T16:29:26.069" v="11740" actId="700"/>
          <ac:spMkLst>
            <pc:docMk/>
            <pc:sldMk cId="339243305" sldId="429"/>
            <ac:spMk id="2" creationId="{E9E2AAFE-0F23-33F3-4FD3-F50CEED04A05}"/>
          </ac:spMkLst>
        </pc:spChg>
        <pc:spChg chg="del mod ord">
          <ac:chgData name="Shreemayee Bhattacharyya" userId="73035bad-e703-4b66-9870-28e9edb9c0a7" providerId="ADAL" clId="{75B9121D-E5CA-484A-9B3F-5451B97E9939}" dt="2024-03-31T16:29:26.069" v="11740" actId="700"/>
          <ac:spMkLst>
            <pc:docMk/>
            <pc:sldMk cId="339243305" sldId="429"/>
            <ac:spMk id="3" creationId="{22D17D69-7B52-9F2B-E87C-DC60FC545C3C}"/>
          </ac:spMkLst>
        </pc:spChg>
        <pc:spChg chg="del mod ord">
          <ac:chgData name="Shreemayee Bhattacharyya" userId="73035bad-e703-4b66-9870-28e9edb9c0a7" providerId="ADAL" clId="{75B9121D-E5CA-484A-9B3F-5451B97E9939}" dt="2024-03-31T16:29:26.069" v="11740" actId="700"/>
          <ac:spMkLst>
            <pc:docMk/>
            <pc:sldMk cId="339243305" sldId="429"/>
            <ac:spMk id="4" creationId="{AA697A35-8E8B-53A5-1EFD-0C83297CDAA5}"/>
          </ac:spMkLst>
        </pc:spChg>
        <pc:spChg chg="add mod ord">
          <ac:chgData name="Shreemayee Bhattacharyya" userId="73035bad-e703-4b66-9870-28e9edb9c0a7" providerId="ADAL" clId="{75B9121D-E5CA-484A-9B3F-5451B97E9939}" dt="2024-03-31T16:29:30.548" v="11741"/>
          <ac:spMkLst>
            <pc:docMk/>
            <pc:sldMk cId="339243305" sldId="429"/>
            <ac:spMk id="5" creationId="{DB26A116-52E8-16F1-B420-03AE9188CDFF}"/>
          </ac:spMkLst>
        </pc:spChg>
        <pc:spChg chg="add mod ord">
          <ac:chgData name="Shreemayee Bhattacharyya" userId="73035bad-e703-4b66-9870-28e9edb9c0a7" providerId="ADAL" clId="{75B9121D-E5CA-484A-9B3F-5451B97E9939}" dt="2024-03-31T16:29:26.069" v="11740" actId="700"/>
          <ac:spMkLst>
            <pc:docMk/>
            <pc:sldMk cId="339243305" sldId="429"/>
            <ac:spMk id="6" creationId="{9093A95B-64A6-DBD7-1824-44DCD4B5C23F}"/>
          </ac:spMkLst>
        </pc:spChg>
        <pc:spChg chg="add mod ord">
          <ac:chgData name="Shreemayee Bhattacharyya" userId="73035bad-e703-4b66-9870-28e9edb9c0a7" providerId="ADAL" clId="{75B9121D-E5CA-484A-9B3F-5451B97E9939}" dt="2024-03-31T16:29:34.533" v="11743" actId="20577"/>
          <ac:spMkLst>
            <pc:docMk/>
            <pc:sldMk cId="339243305" sldId="429"/>
            <ac:spMk id="7" creationId="{9DC579D9-9B28-D80D-3E64-2E3E7BFC1D7E}"/>
          </ac:spMkLst>
        </pc:spChg>
      </pc:sldChg>
      <pc:sldChg chg="modSp add del mod">
        <pc:chgData name="Shreemayee Bhattacharyya" userId="73035bad-e703-4b66-9870-28e9edb9c0a7" providerId="ADAL" clId="{75B9121D-E5CA-484A-9B3F-5451B97E9939}" dt="2024-03-31T16:26:18.547" v="11736" actId="47"/>
        <pc:sldMkLst>
          <pc:docMk/>
          <pc:sldMk cId="2010442161" sldId="429"/>
        </pc:sldMkLst>
        <pc:spChg chg="mod">
          <ac:chgData name="Shreemayee Bhattacharyya" userId="73035bad-e703-4b66-9870-28e9edb9c0a7" providerId="ADAL" clId="{75B9121D-E5CA-484A-9B3F-5451B97E9939}" dt="2024-03-31T16:19:12.712" v="11472" actId="20577"/>
          <ac:spMkLst>
            <pc:docMk/>
            <pc:sldMk cId="2010442161" sldId="429"/>
            <ac:spMk id="1069" creationId="{00000000-0000-0000-0000-000000000000}"/>
          </ac:spMkLst>
        </pc:spChg>
      </pc:sldChg>
      <pc:sldChg chg="addSp delSp modSp new mod modClrScheme chgLayout modNotesTx">
        <pc:chgData name="Shreemayee Bhattacharyya" userId="73035bad-e703-4b66-9870-28e9edb9c0a7" providerId="ADAL" clId="{75B9121D-E5CA-484A-9B3F-5451B97E9939}" dt="2024-03-31T16:51:44.505" v="12084" actId="20577"/>
        <pc:sldMkLst>
          <pc:docMk/>
          <pc:sldMk cId="502129080" sldId="430"/>
        </pc:sldMkLst>
        <pc:spChg chg="del mod ord">
          <ac:chgData name="Shreemayee Bhattacharyya" userId="73035bad-e703-4b66-9870-28e9edb9c0a7" providerId="ADAL" clId="{75B9121D-E5CA-484A-9B3F-5451B97E9939}" dt="2024-03-31T16:40:19.067" v="11746" actId="700"/>
          <ac:spMkLst>
            <pc:docMk/>
            <pc:sldMk cId="502129080" sldId="430"/>
            <ac:spMk id="2" creationId="{BDF66AA3-034A-B46E-E290-725B06EAFEAD}"/>
          </ac:spMkLst>
        </pc:spChg>
        <pc:spChg chg="del mod ord">
          <ac:chgData name="Shreemayee Bhattacharyya" userId="73035bad-e703-4b66-9870-28e9edb9c0a7" providerId="ADAL" clId="{75B9121D-E5CA-484A-9B3F-5451B97E9939}" dt="2024-03-31T16:40:19.067" v="11746" actId="700"/>
          <ac:spMkLst>
            <pc:docMk/>
            <pc:sldMk cId="502129080" sldId="430"/>
            <ac:spMk id="3" creationId="{FAF47211-9C63-19E5-569E-FCDCB1ABAA40}"/>
          </ac:spMkLst>
        </pc:spChg>
        <pc:spChg chg="del mod ord">
          <ac:chgData name="Shreemayee Bhattacharyya" userId="73035bad-e703-4b66-9870-28e9edb9c0a7" providerId="ADAL" clId="{75B9121D-E5CA-484A-9B3F-5451B97E9939}" dt="2024-03-31T16:40:19.067" v="11746" actId="700"/>
          <ac:spMkLst>
            <pc:docMk/>
            <pc:sldMk cId="502129080" sldId="430"/>
            <ac:spMk id="4" creationId="{18D97CA1-0ED3-CC5D-44DC-2468EE4D53ED}"/>
          </ac:spMkLst>
        </pc:spChg>
        <pc:spChg chg="add mod ord">
          <ac:chgData name="Shreemayee Bhattacharyya" userId="73035bad-e703-4b66-9870-28e9edb9c0a7" providerId="ADAL" clId="{75B9121D-E5CA-484A-9B3F-5451B97E9939}" dt="2024-03-31T16:40:31.221" v="11773" actId="20577"/>
          <ac:spMkLst>
            <pc:docMk/>
            <pc:sldMk cId="502129080" sldId="430"/>
            <ac:spMk id="5" creationId="{1BE60B66-CFFE-2729-CB9B-047D2BE59E7A}"/>
          </ac:spMkLst>
        </pc:spChg>
        <pc:spChg chg="add del mod ord">
          <ac:chgData name="Shreemayee Bhattacharyya" userId="73035bad-e703-4b66-9870-28e9edb9c0a7" providerId="ADAL" clId="{75B9121D-E5CA-484A-9B3F-5451B97E9939}" dt="2024-03-31T16:43:34.927" v="11868" actId="478"/>
          <ac:spMkLst>
            <pc:docMk/>
            <pc:sldMk cId="502129080" sldId="430"/>
            <ac:spMk id="6" creationId="{648A5330-A7C1-C6A8-3FE6-533DF9B2C3A8}"/>
          </ac:spMkLst>
        </pc:spChg>
        <pc:spChg chg="add mod ord">
          <ac:chgData name="Shreemayee Bhattacharyya" userId="73035bad-e703-4b66-9870-28e9edb9c0a7" providerId="ADAL" clId="{75B9121D-E5CA-484A-9B3F-5451B97E9939}" dt="2024-03-31T16:42:11.905" v="11866" actId="20577"/>
          <ac:spMkLst>
            <pc:docMk/>
            <pc:sldMk cId="502129080" sldId="430"/>
            <ac:spMk id="7" creationId="{1AEC45D1-9591-F5CB-8249-4C6A7E355B08}"/>
          </ac:spMkLst>
        </pc:spChg>
        <pc:spChg chg="add mod">
          <ac:chgData name="Shreemayee Bhattacharyya" userId="73035bad-e703-4b66-9870-28e9edb9c0a7" providerId="ADAL" clId="{75B9121D-E5CA-484A-9B3F-5451B97E9939}" dt="2024-03-31T16:40:36.723" v="11799"/>
          <ac:spMkLst>
            <pc:docMk/>
            <pc:sldMk cId="502129080" sldId="430"/>
            <ac:spMk id="9" creationId="{F3A542A0-1A2D-7CF2-4397-B0D994A81A25}"/>
          </ac:spMkLst>
        </pc:spChg>
        <pc:spChg chg="add mod">
          <ac:chgData name="Shreemayee Bhattacharyya" userId="73035bad-e703-4b66-9870-28e9edb9c0a7" providerId="ADAL" clId="{75B9121D-E5CA-484A-9B3F-5451B97E9939}" dt="2024-03-31T16:44:58.337" v="12024" actId="20577"/>
          <ac:spMkLst>
            <pc:docMk/>
            <pc:sldMk cId="502129080" sldId="430"/>
            <ac:spMk id="10" creationId="{0302A552-11A0-0EBA-C94B-E626EE890EE1}"/>
          </ac:spMkLst>
        </pc:spChg>
        <pc:spChg chg="add mod">
          <ac:chgData name="Shreemayee Bhattacharyya" userId="73035bad-e703-4b66-9870-28e9edb9c0a7" providerId="ADAL" clId="{75B9121D-E5CA-484A-9B3F-5451B97E9939}" dt="2024-03-31T16:43:43.422" v="11881" actId="20577"/>
          <ac:spMkLst>
            <pc:docMk/>
            <pc:sldMk cId="502129080" sldId="430"/>
            <ac:spMk id="11" creationId="{1FF4086E-2159-E188-177B-3C654EE0CCE1}"/>
          </ac:spMkLst>
        </pc:spChg>
        <pc:spChg chg="add mod">
          <ac:chgData name="Shreemayee Bhattacharyya" userId="73035bad-e703-4b66-9870-28e9edb9c0a7" providerId="ADAL" clId="{75B9121D-E5CA-484A-9B3F-5451B97E9939}" dt="2024-03-31T16:49:31.356" v="12053" actId="242"/>
          <ac:spMkLst>
            <pc:docMk/>
            <pc:sldMk cId="502129080" sldId="430"/>
            <ac:spMk id="12" creationId="{146F7DAE-F620-950D-61D0-08C16CC27096}"/>
          </ac:spMkLst>
        </pc:spChg>
        <pc:spChg chg="add mod">
          <ac:chgData name="Shreemayee Bhattacharyya" userId="73035bad-e703-4b66-9870-28e9edb9c0a7" providerId="ADAL" clId="{75B9121D-E5CA-484A-9B3F-5451B97E9939}" dt="2024-03-31T16:43:50.277" v="11891" actId="20577"/>
          <ac:spMkLst>
            <pc:docMk/>
            <pc:sldMk cId="502129080" sldId="430"/>
            <ac:spMk id="13" creationId="{55DA420A-E909-8DDA-0D3C-C2A56C84DE50}"/>
          </ac:spMkLst>
        </pc:spChg>
        <pc:spChg chg="add mod">
          <ac:chgData name="Shreemayee Bhattacharyya" userId="73035bad-e703-4b66-9870-28e9edb9c0a7" providerId="ADAL" clId="{75B9121D-E5CA-484A-9B3F-5451B97E9939}" dt="2024-03-31T16:49:15.048" v="12050" actId="242"/>
          <ac:spMkLst>
            <pc:docMk/>
            <pc:sldMk cId="502129080" sldId="430"/>
            <ac:spMk id="14" creationId="{C2AC1027-E302-37F8-0075-2AB34A8D6DC6}"/>
          </ac:spMkLst>
        </pc:spChg>
        <pc:cxnChg chg="add del mod replST">
          <ac:chgData name="Shreemayee Bhattacharyya" userId="73035bad-e703-4b66-9870-28e9edb9c0a7" providerId="ADAL" clId="{75B9121D-E5CA-484A-9B3F-5451B97E9939}" dt="2024-03-31T16:40:36.727" v="11801"/>
          <ac:cxnSpMkLst>
            <pc:docMk/>
            <pc:sldMk cId="502129080" sldId="430"/>
            <ac:cxnSpMk id="8" creationId="{85AB84A7-1F3D-99A2-BED4-0F52081FCC7E}"/>
          </ac:cxnSpMkLst>
        </pc:cxnChg>
      </pc:sldChg>
      <pc:sldChg chg="addSp delSp modSp new mod modClrScheme chgLayout modNotesTx">
        <pc:chgData name="Shreemayee Bhattacharyya" userId="73035bad-e703-4b66-9870-28e9edb9c0a7" providerId="ADAL" clId="{75B9121D-E5CA-484A-9B3F-5451B97E9939}" dt="2024-03-31T19:37:55.069" v="13850"/>
        <pc:sldMkLst>
          <pc:docMk/>
          <pc:sldMk cId="669834286" sldId="431"/>
        </pc:sldMkLst>
        <pc:spChg chg="del">
          <ac:chgData name="Shreemayee Bhattacharyya" userId="73035bad-e703-4b66-9870-28e9edb9c0a7" providerId="ADAL" clId="{75B9121D-E5CA-484A-9B3F-5451B97E9939}" dt="2024-03-31T17:06:38.829" v="12359" actId="700"/>
          <ac:spMkLst>
            <pc:docMk/>
            <pc:sldMk cId="669834286" sldId="431"/>
            <ac:spMk id="2" creationId="{800311CE-4D65-ABD1-16E2-405924B8C1FD}"/>
          </ac:spMkLst>
        </pc:spChg>
        <pc:spChg chg="del">
          <ac:chgData name="Shreemayee Bhattacharyya" userId="73035bad-e703-4b66-9870-28e9edb9c0a7" providerId="ADAL" clId="{75B9121D-E5CA-484A-9B3F-5451B97E9939}" dt="2024-03-31T17:06:38.829" v="12359" actId="700"/>
          <ac:spMkLst>
            <pc:docMk/>
            <pc:sldMk cId="669834286" sldId="431"/>
            <ac:spMk id="3" creationId="{FE59596E-11F7-B63B-441F-53ECBE8892B4}"/>
          </ac:spMkLst>
        </pc:spChg>
        <pc:spChg chg="del">
          <ac:chgData name="Shreemayee Bhattacharyya" userId="73035bad-e703-4b66-9870-28e9edb9c0a7" providerId="ADAL" clId="{75B9121D-E5CA-484A-9B3F-5451B97E9939}" dt="2024-03-31T17:06:38.829" v="12359" actId="700"/>
          <ac:spMkLst>
            <pc:docMk/>
            <pc:sldMk cId="669834286" sldId="431"/>
            <ac:spMk id="4" creationId="{8891577B-D412-E936-8C21-092D54D44235}"/>
          </ac:spMkLst>
        </pc:spChg>
        <pc:spChg chg="add del mod ord">
          <ac:chgData name="Shreemayee Bhattacharyya" userId="73035bad-e703-4b66-9870-28e9edb9c0a7" providerId="ADAL" clId="{75B9121D-E5CA-484A-9B3F-5451B97E9939}" dt="2024-03-31T17:06:42.601" v="12360" actId="700"/>
          <ac:spMkLst>
            <pc:docMk/>
            <pc:sldMk cId="669834286" sldId="431"/>
            <ac:spMk id="5" creationId="{B938C37D-4845-B523-2D4F-2A4980A1693B}"/>
          </ac:spMkLst>
        </pc:spChg>
        <pc:spChg chg="add del mod ord">
          <ac:chgData name="Shreemayee Bhattacharyya" userId="73035bad-e703-4b66-9870-28e9edb9c0a7" providerId="ADAL" clId="{75B9121D-E5CA-484A-9B3F-5451B97E9939}" dt="2024-03-31T17:06:42.601" v="12360" actId="700"/>
          <ac:spMkLst>
            <pc:docMk/>
            <pc:sldMk cId="669834286" sldId="431"/>
            <ac:spMk id="6" creationId="{F3BD6975-FF33-EE47-5790-BB2E45BFD4DC}"/>
          </ac:spMkLst>
        </pc:spChg>
        <pc:spChg chg="add del mod ord">
          <ac:chgData name="Shreemayee Bhattacharyya" userId="73035bad-e703-4b66-9870-28e9edb9c0a7" providerId="ADAL" clId="{75B9121D-E5CA-484A-9B3F-5451B97E9939}" dt="2024-03-31T17:06:42.601" v="12360" actId="700"/>
          <ac:spMkLst>
            <pc:docMk/>
            <pc:sldMk cId="669834286" sldId="431"/>
            <ac:spMk id="7" creationId="{D62D0A8C-3D9D-6A64-DDE3-3FCF27BD895A}"/>
          </ac:spMkLst>
        </pc:spChg>
        <pc:spChg chg="add mod ord">
          <ac:chgData name="Shreemayee Bhattacharyya" userId="73035bad-e703-4b66-9870-28e9edb9c0a7" providerId="ADAL" clId="{75B9121D-E5CA-484A-9B3F-5451B97E9939}" dt="2024-03-31T17:06:49.330" v="12363"/>
          <ac:spMkLst>
            <pc:docMk/>
            <pc:sldMk cId="669834286" sldId="431"/>
            <ac:spMk id="8" creationId="{7C328ECA-1DB1-5FD9-DF7A-6C17E3AD4162}"/>
          </ac:spMkLst>
        </pc:spChg>
        <pc:spChg chg="add mod ord">
          <ac:chgData name="Shreemayee Bhattacharyya" userId="73035bad-e703-4b66-9870-28e9edb9c0a7" providerId="ADAL" clId="{75B9121D-E5CA-484A-9B3F-5451B97E9939}" dt="2024-03-31T17:06:42.601" v="12360" actId="700"/>
          <ac:spMkLst>
            <pc:docMk/>
            <pc:sldMk cId="669834286" sldId="431"/>
            <ac:spMk id="9" creationId="{03392B47-E83B-D511-1D88-67B282161B4F}"/>
          </ac:spMkLst>
        </pc:spChg>
        <pc:spChg chg="add mod ord">
          <ac:chgData name="Shreemayee Bhattacharyya" userId="73035bad-e703-4b66-9870-28e9edb9c0a7" providerId="ADAL" clId="{75B9121D-E5CA-484A-9B3F-5451B97E9939}" dt="2024-03-31T17:06:52.886" v="12365" actId="20577"/>
          <ac:spMkLst>
            <pc:docMk/>
            <pc:sldMk cId="669834286" sldId="431"/>
            <ac:spMk id="10" creationId="{BBBB7F2B-9B96-510A-DEA7-9DE999CC31FC}"/>
          </ac:spMkLst>
        </pc:spChg>
      </pc:sldChg>
      <pc:sldChg chg="new del">
        <pc:chgData name="Shreemayee Bhattacharyya" userId="73035bad-e703-4b66-9870-28e9edb9c0a7" providerId="ADAL" clId="{75B9121D-E5CA-484A-9B3F-5451B97E9939}" dt="2024-03-31T16:52:40.176" v="12086" actId="47"/>
        <pc:sldMkLst>
          <pc:docMk/>
          <pc:sldMk cId="3693464918" sldId="431"/>
        </pc:sldMkLst>
      </pc:sldChg>
      <pc:sldChg chg="modSp new mod modNotesTx">
        <pc:chgData name="Shreemayee Bhattacharyya" userId="73035bad-e703-4b66-9870-28e9edb9c0a7" providerId="ADAL" clId="{75B9121D-E5CA-484A-9B3F-5451B97E9939}" dt="2024-03-31T19:54:32.585" v="14258" actId="20577"/>
        <pc:sldMkLst>
          <pc:docMk/>
          <pc:sldMk cId="337170891" sldId="432"/>
        </pc:sldMkLst>
        <pc:spChg chg="mod">
          <ac:chgData name="Shreemayee Bhattacharyya" userId="73035bad-e703-4b66-9870-28e9edb9c0a7" providerId="ADAL" clId="{75B9121D-E5CA-484A-9B3F-5451B97E9939}" dt="2024-03-31T19:54:14.957" v="14254"/>
          <ac:spMkLst>
            <pc:docMk/>
            <pc:sldMk cId="337170891" sldId="432"/>
            <ac:spMk id="2" creationId="{62BAA0D3-B498-27C8-B59B-52E5768DC61F}"/>
          </ac:spMkLst>
        </pc:spChg>
        <pc:spChg chg="mod">
          <ac:chgData name="Shreemayee Bhattacharyya" userId="73035bad-e703-4b66-9870-28e9edb9c0a7" providerId="ADAL" clId="{75B9121D-E5CA-484A-9B3F-5451B97E9939}" dt="2024-03-31T19:54:19.249" v="14256" actId="20577"/>
          <ac:spMkLst>
            <pc:docMk/>
            <pc:sldMk cId="337170891" sldId="432"/>
            <ac:spMk id="4" creationId="{9EE8C954-53F6-E70A-0D05-C4BC37888753}"/>
          </ac:spMkLst>
        </pc:spChg>
      </pc:sldChg>
      <pc:sldChg chg="addSp delSp modSp new mod modClrScheme chgLayout modNotesTx">
        <pc:chgData name="Shreemayee Bhattacharyya" userId="73035bad-e703-4b66-9870-28e9edb9c0a7" providerId="ADAL" clId="{75B9121D-E5CA-484A-9B3F-5451B97E9939}" dt="2024-03-31T20:12:30.153" v="14388" actId="113"/>
        <pc:sldMkLst>
          <pc:docMk/>
          <pc:sldMk cId="1150716421" sldId="433"/>
        </pc:sldMkLst>
        <pc:spChg chg="del">
          <ac:chgData name="Shreemayee Bhattacharyya" userId="73035bad-e703-4b66-9870-28e9edb9c0a7" providerId="ADAL" clId="{75B9121D-E5CA-484A-9B3F-5451B97E9939}" dt="2024-03-31T17:07:51.869" v="12368" actId="700"/>
          <ac:spMkLst>
            <pc:docMk/>
            <pc:sldMk cId="1150716421" sldId="433"/>
            <ac:spMk id="2" creationId="{FD901713-9CC0-6030-DE42-E3C5928BED6D}"/>
          </ac:spMkLst>
        </pc:spChg>
        <pc:spChg chg="del mod ord">
          <ac:chgData name="Shreemayee Bhattacharyya" userId="73035bad-e703-4b66-9870-28e9edb9c0a7" providerId="ADAL" clId="{75B9121D-E5CA-484A-9B3F-5451B97E9939}" dt="2024-03-31T17:07:51.869" v="12368" actId="700"/>
          <ac:spMkLst>
            <pc:docMk/>
            <pc:sldMk cId="1150716421" sldId="433"/>
            <ac:spMk id="3" creationId="{0CAB714F-8D9A-CB4B-C845-7D099F4C69BE}"/>
          </ac:spMkLst>
        </pc:spChg>
        <pc:spChg chg="del mod ord">
          <ac:chgData name="Shreemayee Bhattacharyya" userId="73035bad-e703-4b66-9870-28e9edb9c0a7" providerId="ADAL" clId="{75B9121D-E5CA-484A-9B3F-5451B97E9939}" dt="2024-03-31T17:07:51.869" v="12368" actId="700"/>
          <ac:spMkLst>
            <pc:docMk/>
            <pc:sldMk cId="1150716421" sldId="433"/>
            <ac:spMk id="4" creationId="{6A87578A-FB66-A598-652B-7E8D49A28C54}"/>
          </ac:spMkLst>
        </pc:spChg>
        <pc:spChg chg="add mod ord">
          <ac:chgData name="Shreemayee Bhattacharyya" userId="73035bad-e703-4b66-9870-28e9edb9c0a7" providerId="ADAL" clId="{75B9121D-E5CA-484A-9B3F-5451B97E9939}" dt="2024-03-31T17:09:42.869" v="12381" actId="20577"/>
          <ac:spMkLst>
            <pc:docMk/>
            <pc:sldMk cId="1150716421" sldId="433"/>
            <ac:spMk id="5" creationId="{2071E587-F443-D3E9-492A-C4E829339F36}"/>
          </ac:spMkLst>
        </pc:spChg>
        <pc:spChg chg="add mod ord">
          <ac:chgData name="Shreemayee Bhattacharyya" userId="73035bad-e703-4b66-9870-28e9edb9c0a7" providerId="ADAL" clId="{75B9121D-E5CA-484A-9B3F-5451B97E9939}" dt="2024-03-31T17:09:17.026" v="12369"/>
          <ac:spMkLst>
            <pc:docMk/>
            <pc:sldMk cId="1150716421" sldId="433"/>
            <ac:spMk id="6" creationId="{B7B9BA98-F62F-47B8-7F1F-2EC2AEC65716}"/>
          </ac:spMkLst>
        </pc:spChg>
      </pc:sldChg>
      <pc:sldChg chg="addSp delSp modSp new mod modClrScheme delAnim modAnim chgLayout modNotesTx">
        <pc:chgData name="Shreemayee Bhattacharyya" userId="73035bad-e703-4b66-9870-28e9edb9c0a7" providerId="ADAL" clId="{75B9121D-E5CA-484A-9B3F-5451B97E9939}" dt="2024-03-31T19:51:25.219" v="14253"/>
        <pc:sldMkLst>
          <pc:docMk/>
          <pc:sldMk cId="1381881284" sldId="434"/>
        </pc:sldMkLst>
        <pc:spChg chg="del mod ord">
          <ac:chgData name="Shreemayee Bhattacharyya" userId="73035bad-e703-4b66-9870-28e9edb9c0a7" providerId="ADAL" clId="{75B9121D-E5CA-484A-9B3F-5451B97E9939}" dt="2024-03-31T17:10:17.520" v="12384" actId="700"/>
          <ac:spMkLst>
            <pc:docMk/>
            <pc:sldMk cId="1381881284" sldId="434"/>
            <ac:spMk id="2" creationId="{B68A400B-E363-67B3-1EC8-21BEE9FE3973}"/>
          </ac:spMkLst>
        </pc:spChg>
        <pc:spChg chg="del mod ord">
          <ac:chgData name="Shreemayee Bhattacharyya" userId="73035bad-e703-4b66-9870-28e9edb9c0a7" providerId="ADAL" clId="{75B9121D-E5CA-484A-9B3F-5451B97E9939}" dt="2024-03-31T17:10:17.520" v="12384" actId="700"/>
          <ac:spMkLst>
            <pc:docMk/>
            <pc:sldMk cId="1381881284" sldId="434"/>
            <ac:spMk id="3" creationId="{822B2DCC-D00C-854C-75E4-8F3B9D507917}"/>
          </ac:spMkLst>
        </pc:spChg>
        <pc:spChg chg="add mod ord">
          <ac:chgData name="Shreemayee Bhattacharyya" userId="73035bad-e703-4b66-9870-28e9edb9c0a7" providerId="ADAL" clId="{75B9121D-E5CA-484A-9B3F-5451B97E9939}" dt="2024-03-31T19:42:30.679" v="13853"/>
          <ac:spMkLst>
            <pc:docMk/>
            <pc:sldMk cId="1381881284" sldId="434"/>
            <ac:spMk id="4" creationId="{362E7A26-FDB5-2894-4534-3E4FBEF26ED2}"/>
          </ac:spMkLst>
        </pc:spChg>
        <pc:spChg chg="add del mod ord">
          <ac:chgData name="Shreemayee Bhattacharyya" userId="73035bad-e703-4b66-9870-28e9edb9c0a7" providerId="ADAL" clId="{75B9121D-E5CA-484A-9B3F-5451B97E9939}" dt="2024-03-31T19:45:48.133" v="13929" actId="478"/>
          <ac:spMkLst>
            <pc:docMk/>
            <pc:sldMk cId="1381881284" sldId="434"/>
            <ac:spMk id="5" creationId="{8DEEC902-EC62-C1B2-FC5A-D681437A6B44}"/>
          </ac:spMkLst>
        </pc:spChg>
        <pc:spChg chg="add mod ord">
          <ac:chgData name="Shreemayee Bhattacharyya" userId="73035bad-e703-4b66-9870-28e9edb9c0a7" providerId="ADAL" clId="{75B9121D-E5CA-484A-9B3F-5451B97E9939}" dt="2024-03-31T19:43:37.747" v="13928" actId="20577"/>
          <ac:spMkLst>
            <pc:docMk/>
            <pc:sldMk cId="1381881284" sldId="434"/>
            <ac:spMk id="6" creationId="{EBC9AA0B-9D3F-7AA1-E328-E6FACA0BA57C}"/>
          </ac:spMkLst>
        </pc:spChg>
        <pc:spChg chg="add mod">
          <ac:chgData name="Shreemayee Bhattacharyya" userId="73035bad-e703-4b66-9870-28e9edb9c0a7" providerId="ADAL" clId="{75B9121D-E5CA-484A-9B3F-5451B97E9939}" dt="2024-03-31T19:42:36" v="13879"/>
          <ac:spMkLst>
            <pc:docMk/>
            <pc:sldMk cId="1381881284" sldId="434"/>
            <ac:spMk id="8" creationId="{C3C86E1D-6300-5BCF-C13B-009BBC91808C}"/>
          </ac:spMkLst>
        </pc:spChg>
        <pc:spChg chg="mod">
          <ac:chgData name="Shreemayee Bhattacharyya" userId="73035bad-e703-4b66-9870-28e9edb9c0a7" providerId="ADAL" clId="{75B9121D-E5CA-484A-9B3F-5451B97E9939}" dt="2024-03-31T19:45:49.025" v="13930"/>
          <ac:spMkLst>
            <pc:docMk/>
            <pc:sldMk cId="1381881284" sldId="434"/>
            <ac:spMk id="12" creationId="{077C0DC2-21AE-DB59-2216-928B57B73C2C}"/>
          </ac:spMkLst>
        </pc:spChg>
        <pc:spChg chg="mod">
          <ac:chgData name="Shreemayee Bhattacharyya" userId="73035bad-e703-4b66-9870-28e9edb9c0a7" providerId="ADAL" clId="{75B9121D-E5CA-484A-9B3F-5451B97E9939}" dt="2024-03-31T19:45:49.025" v="13930"/>
          <ac:spMkLst>
            <pc:docMk/>
            <pc:sldMk cId="1381881284" sldId="434"/>
            <ac:spMk id="13" creationId="{CD402263-7C2A-9E54-FE86-83E53F9DB58F}"/>
          </ac:spMkLst>
        </pc:spChg>
        <pc:spChg chg="mod">
          <ac:chgData name="Shreemayee Bhattacharyya" userId="73035bad-e703-4b66-9870-28e9edb9c0a7" providerId="ADAL" clId="{75B9121D-E5CA-484A-9B3F-5451B97E9939}" dt="2024-03-31T19:45:49.025" v="13930"/>
          <ac:spMkLst>
            <pc:docMk/>
            <pc:sldMk cId="1381881284" sldId="434"/>
            <ac:spMk id="14" creationId="{828D6A3B-99B7-1662-D6D7-3325BBAC1080}"/>
          </ac:spMkLst>
        </pc:spChg>
        <pc:spChg chg="mod">
          <ac:chgData name="Shreemayee Bhattacharyya" userId="73035bad-e703-4b66-9870-28e9edb9c0a7" providerId="ADAL" clId="{75B9121D-E5CA-484A-9B3F-5451B97E9939}" dt="2024-03-31T19:45:49.025" v="13930"/>
          <ac:spMkLst>
            <pc:docMk/>
            <pc:sldMk cId="1381881284" sldId="434"/>
            <ac:spMk id="15" creationId="{49AC0C1C-FC6E-821F-27E8-4F059CB22695}"/>
          </ac:spMkLst>
        </pc:spChg>
        <pc:spChg chg="mod">
          <ac:chgData name="Shreemayee Bhattacharyya" userId="73035bad-e703-4b66-9870-28e9edb9c0a7" providerId="ADAL" clId="{75B9121D-E5CA-484A-9B3F-5451B97E9939}" dt="2024-03-31T19:45:49.025" v="13930"/>
          <ac:spMkLst>
            <pc:docMk/>
            <pc:sldMk cId="1381881284" sldId="434"/>
            <ac:spMk id="16" creationId="{4A106DD0-A2B7-B2B5-D3C7-2311C9E2B62B}"/>
          </ac:spMkLst>
        </pc:spChg>
        <pc:spChg chg="mod">
          <ac:chgData name="Shreemayee Bhattacharyya" userId="73035bad-e703-4b66-9870-28e9edb9c0a7" providerId="ADAL" clId="{75B9121D-E5CA-484A-9B3F-5451B97E9939}" dt="2024-03-31T19:45:49.025" v="13930"/>
          <ac:spMkLst>
            <pc:docMk/>
            <pc:sldMk cId="1381881284" sldId="434"/>
            <ac:spMk id="50" creationId="{AFFA4C02-CEF1-6360-F32D-4909DF2EE474}"/>
          </ac:spMkLst>
        </pc:spChg>
        <pc:spChg chg="mod">
          <ac:chgData name="Shreemayee Bhattacharyya" userId="73035bad-e703-4b66-9870-28e9edb9c0a7" providerId="ADAL" clId="{75B9121D-E5CA-484A-9B3F-5451B97E9939}" dt="2024-03-31T19:45:49.025" v="13930"/>
          <ac:spMkLst>
            <pc:docMk/>
            <pc:sldMk cId="1381881284" sldId="434"/>
            <ac:spMk id="51" creationId="{C1D0B3D1-2828-7004-7B52-A3BEE0EBCF52}"/>
          </ac:spMkLst>
        </pc:spChg>
        <pc:spChg chg="mod">
          <ac:chgData name="Shreemayee Bhattacharyya" userId="73035bad-e703-4b66-9870-28e9edb9c0a7" providerId="ADAL" clId="{75B9121D-E5CA-484A-9B3F-5451B97E9939}" dt="2024-03-31T19:45:49.025" v="13930"/>
          <ac:spMkLst>
            <pc:docMk/>
            <pc:sldMk cId="1381881284" sldId="434"/>
            <ac:spMk id="52" creationId="{7FA51AA7-FA51-5C78-A667-AD6BDB053AD1}"/>
          </ac:spMkLst>
        </pc:spChg>
        <pc:spChg chg="mod">
          <ac:chgData name="Shreemayee Bhattacharyya" userId="73035bad-e703-4b66-9870-28e9edb9c0a7" providerId="ADAL" clId="{75B9121D-E5CA-484A-9B3F-5451B97E9939}" dt="2024-03-31T19:45:49.025" v="13930"/>
          <ac:spMkLst>
            <pc:docMk/>
            <pc:sldMk cId="1381881284" sldId="434"/>
            <ac:spMk id="53" creationId="{9185F951-1299-4568-FF48-8C0F459DE7DC}"/>
          </ac:spMkLst>
        </pc:spChg>
        <pc:spChg chg="mod">
          <ac:chgData name="Shreemayee Bhattacharyya" userId="73035bad-e703-4b66-9870-28e9edb9c0a7" providerId="ADAL" clId="{75B9121D-E5CA-484A-9B3F-5451B97E9939}" dt="2024-03-31T19:45:49.025" v="13930"/>
          <ac:spMkLst>
            <pc:docMk/>
            <pc:sldMk cId="1381881284" sldId="434"/>
            <ac:spMk id="54" creationId="{9C6691F6-7076-5AAA-AC57-8C778AE504A7}"/>
          </ac:spMkLst>
        </pc:spChg>
        <pc:spChg chg="mod">
          <ac:chgData name="Shreemayee Bhattacharyya" userId="73035bad-e703-4b66-9870-28e9edb9c0a7" providerId="ADAL" clId="{75B9121D-E5CA-484A-9B3F-5451B97E9939}" dt="2024-03-31T19:45:49.025" v="13930"/>
          <ac:spMkLst>
            <pc:docMk/>
            <pc:sldMk cId="1381881284" sldId="434"/>
            <ac:spMk id="55" creationId="{90196B1B-B082-7383-D37F-53BCC7131EEF}"/>
          </ac:spMkLst>
        </pc:spChg>
        <pc:spChg chg="mod">
          <ac:chgData name="Shreemayee Bhattacharyya" userId="73035bad-e703-4b66-9870-28e9edb9c0a7" providerId="ADAL" clId="{75B9121D-E5CA-484A-9B3F-5451B97E9939}" dt="2024-03-31T19:45:49.025" v="13930"/>
          <ac:spMkLst>
            <pc:docMk/>
            <pc:sldMk cId="1381881284" sldId="434"/>
            <ac:spMk id="56" creationId="{3A01E0F5-2EB1-78E0-8E9F-846B5D4D1A54}"/>
          </ac:spMkLst>
        </pc:spChg>
        <pc:spChg chg="mod">
          <ac:chgData name="Shreemayee Bhattacharyya" userId="73035bad-e703-4b66-9870-28e9edb9c0a7" providerId="ADAL" clId="{75B9121D-E5CA-484A-9B3F-5451B97E9939}" dt="2024-03-31T19:45:49.025" v="13930"/>
          <ac:spMkLst>
            <pc:docMk/>
            <pc:sldMk cId="1381881284" sldId="434"/>
            <ac:spMk id="57" creationId="{2A056014-8513-D242-AB5A-6F34BF73D3D9}"/>
          </ac:spMkLst>
        </pc:spChg>
        <pc:spChg chg="mod">
          <ac:chgData name="Shreemayee Bhattacharyya" userId="73035bad-e703-4b66-9870-28e9edb9c0a7" providerId="ADAL" clId="{75B9121D-E5CA-484A-9B3F-5451B97E9939}" dt="2024-03-31T19:45:49.025" v="13930"/>
          <ac:spMkLst>
            <pc:docMk/>
            <pc:sldMk cId="1381881284" sldId="434"/>
            <ac:spMk id="58" creationId="{68CCFE03-5959-0FA8-DA8C-2FAB59B9BCA5}"/>
          </ac:spMkLst>
        </pc:spChg>
        <pc:spChg chg="mod">
          <ac:chgData name="Shreemayee Bhattacharyya" userId="73035bad-e703-4b66-9870-28e9edb9c0a7" providerId="ADAL" clId="{75B9121D-E5CA-484A-9B3F-5451B97E9939}" dt="2024-03-31T19:45:49.025" v="13930"/>
          <ac:spMkLst>
            <pc:docMk/>
            <pc:sldMk cId="1381881284" sldId="434"/>
            <ac:spMk id="59" creationId="{4400DCEA-4F4E-CB9C-525C-F1B90E8BE0AF}"/>
          </ac:spMkLst>
        </pc:spChg>
        <pc:spChg chg="mod">
          <ac:chgData name="Shreemayee Bhattacharyya" userId="73035bad-e703-4b66-9870-28e9edb9c0a7" providerId="ADAL" clId="{75B9121D-E5CA-484A-9B3F-5451B97E9939}" dt="2024-03-31T19:45:49.025" v="13930"/>
          <ac:spMkLst>
            <pc:docMk/>
            <pc:sldMk cId="1381881284" sldId="434"/>
            <ac:spMk id="60" creationId="{61DDBDFE-382E-8237-BBA1-288D3379929B}"/>
          </ac:spMkLst>
        </pc:spChg>
        <pc:spChg chg="mod">
          <ac:chgData name="Shreemayee Bhattacharyya" userId="73035bad-e703-4b66-9870-28e9edb9c0a7" providerId="ADAL" clId="{75B9121D-E5CA-484A-9B3F-5451B97E9939}" dt="2024-03-31T19:45:49.025" v="13930"/>
          <ac:spMkLst>
            <pc:docMk/>
            <pc:sldMk cId="1381881284" sldId="434"/>
            <ac:spMk id="61" creationId="{54697A17-9BA4-DBAE-9052-76CACBCD7263}"/>
          </ac:spMkLst>
        </pc:spChg>
        <pc:spChg chg="mod">
          <ac:chgData name="Shreemayee Bhattacharyya" userId="73035bad-e703-4b66-9870-28e9edb9c0a7" providerId="ADAL" clId="{75B9121D-E5CA-484A-9B3F-5451B97E9939}" dt="2024-03-31T19:45:49.025" v="13930"/>
          <ac:spMkLst>
            <pc:docMk/>
            <pc:sldMk cId="1381881284" sldId="434"/>
            <ac:spMk id="62" creationId="{C314AD0D-C029-08C1-3177-650EDC4581C8}"/>
          </ac:spMkLst>
        </pc:spChg>
        <pc:spChg chg="mod">
          <ac:chgData name="Shreemayee Bhattacharyya" userId="73035bad-e703-4b66-9870-28e9edb9c0a7" providerId="ADAL" clId="{75B9121D-E5CA-484A-9B3F-5451B97E9939}" dt="2024-03-31T19:45:49.025" v="13930"/>
          <ac:spMkLst>
            <pc:docMk/>
            <pc:sldMk cId="1381881284" sldId="434"/>
            <ac:spMk id="63" creationId="{945CF693-7689-3E69-DCCB-8D5334070765}"/>
          </ac:spMkLst>
        </pc:spChg>
        <pc:spChg chg="mod">
          <ac:chgData name="Shreemayee Bhattacharyya" userId="73035bad-e703-4b66-9870-28e9edb9c0a7" providerId="ADAL" clId="{75B9121D-E5CA-484A-9B3F-5451B97E9939}" dt="2024-03-31T19:45:49.025" v="13930"/>
          <ac:spMkLst>
            <pc:docMk/>
            <pc:sldMk cId="1381881284" sldId="434"/>
            <ac:spMk id="64" creationId="{E8F3E135-93D0-4656-84B7-2C5D15FB7889}"/>
          </ac:spMkLst>
        </pc:spChg>
        <pc:spChg chg="mod">
          <ac:chgData name="Shreemayee Bhattacharyya" userId="73035bad-e703-4b66-9870-28e9edb9c0a7" providerId="ADAL" clId="{75B9121D-E5CA-484A-9B3F-5451B97E9939}" dt="2024-03-31T19:45:49.025" v="13930"/>
          <ac:spMkLst>
            <pc:docMk/>
            <pc:sldMk cId="1381881284" sldId="434"/>
            <ac:spMk id="65" creationId="{4A4BBC59-AFFF-874F-5FB3-2177C977CE8F}"/>
          </ac:spMkLst>
        </pc:spChg>
        <pc:spChg chg="mod">
          <ac:chgData name="Shreemayee Bhattacharyya" userId="73035bad-e703-4b66-9870-28e9edb9c0a7" providerId="ADAL" clId="{75B9121D-E5CA-484A-9B3F-5451B97E9939}" dt="2024-03-31T19:45:49.025" v="13930"/>
          <ac:spMkLst>
            <pc:docMk/>
            <pc:sldMk cId="1381881284" sldId="434"/>
            <ac:spMk id="66" creationId="{C7BCD462-BC35-9C3A-FA4E-4EE2D4B25E76}"/>
          </ac:spMkLst>
        </pc:spChg>
        <pc:spChg chg="mod">
          <ac:chgData name="Shreemayee Bhattacharyya" userId="73035bad-e703-4b66-9870-28e9edb9c0a7" providerId="ADAL" clId="{75B9121D-E5CA-484A-9B3F-5451B97E9939}" dt="2024-03-31T19:45:49.025" v="13930"/>
          <ac:spMkLst>
            <pc:docMk/>
            <pc:sldMk cId="1381881284" sldId="434"/>
            <ac:spMk id="67" creationId="{DB7EA3B5-1DDB-8A8A-0C1C-7DE1657D1080}"/>
          </ac:spMkLst>
        </pc:spChg>
        <pc:spChg chg="mod">
          <ac:chgData name="Shreemayee Bhattacharyya" userId="73035bad-e703-4b66-9870-28e9edb9c0a7" providerId="ADAL" clId="{75B9121D-E5CA-484A-9B3F-5451B97E9939}" dt="2024-03-31T19:45:49.025" v="13930"/>
          <ac:spMkLst>
            <pc:docMk/>
            <pc:sldMk cId="1381881284" sldId="434"/>
            <ac:spMk id="68" creationId="{5D96CCF6-6C24-6BDD-40A7-19696B3AC866}"/>
          </ac:spMkLst>
        </pc:spChg>
        <pc:spChg chg="mod">
          <ac:chgData name="Shreemayee Bhattacharyya" userId="73035bad-e703-4b66-9870-28e9edb9c0a7" providerId="ADAL" clId="{75B9121D-E5CA-484A-9B3F-5451B97E9939}" dt="2024-03-31T19:45:49.025" v="13930"/>
          <ac:spMkLst>
            <pc:docMk/>
            <pc:sldMk cId="1381881284" sldId="434"/>
            <ac:spMk id="69" creationId="{E26F37CC-BC47-751F-C406-A908D91F3649}"/>
          </ac:spMkLst>
        </pc:spChg>
        <pc:spChg chg="mod">
          <ac:chgData name="Shreemayee Bhattacharyya" userId="73035bad-e703-4b66-9870-28e9edb9c0a7" providerId="ADAL" clId="{75B9121D-E5CA-484A-9B3F-5451B97E9939}" dt="2024-03-31T19:45:49.025" v="13930"/>
          <ac:spMkLst>
            <pc:docMk/>
            <pc:sldMk cId="1381881284" sldId="434"/>
            <ac:spMk id="70" creationId="{40C2FA79-329D-B0C8-B4D2-EE0134CD7935}"/>
          </ac:spMkLst>
        </pc:spChg>
        <pc:spChg chg="mod">
          <ac:chgData name="Shreemayee Bhattacharyya" userId="73035bad-e703-4b66-9870-28e9edb9c0a7" providerId="ADAL" clId="{75B9121D-E5CA-484A-9B3F-5451B97E9939}" dt="2024-03-31T19:45:49.025" v="13930"/>
          <ac:spMkLst>
            <pc:docMk/>
            <pc:sldMk cId="1381881284" sldId="434"/>
            <ac:spMk id="71" creationId="{0ECFE947-9309-34F7-2D8F-99EBFA393CB5}"/>
          </ac:spMkLst>
        </pc:spChg>
        <pc:spChg chg="mod">
          <ac:chgData name="Shreemayee Bhattacharyya" userId="73035bad-e703-4b66-9870-28e9edb9c0a7" providerId="ADAL" clId="{75B9121D-E5CA-484A-9B3F-5451B97E9939}" dt="2024-03-31T19:45:49.025" v="13930"/>
          <ac:spMkLst>
            <pc:docMk/>
            <pc:sldMk cId="1381881284" sldId="434"/>
            <ac:spMk id="72" creationId="{241521CD-0A73-F0A1-61AE-A1E0F09617D1}"/>
          </ac:spMkLst>
        </pc:spChg>
        <pc:spChg chg="mod">
          <ac:chgData name="Shreemayee Bhattacharyya" userId="73035bad-e703-4b66-9870-28e9edb9c0a7" providerId="ADAL" clId="{75B9121D-E5CA-484A-9B3F-5451B97E9939}" dt="2024-03-31T19:45:49.025" v="13930"/>
          <ac:spMkLst>
            <pc:docMk/>
            <pc:sldMk cId="1381881284" sldId="434"/>
            <ac:spMk id="73" creationId="{66488A2C-AC1D-AE14-2EDD-2CE45521973D}"/>
          </ac:spMkLst>
        </pc:spChg>
        <pc:spChg chg="mod">
          <ac:chgData name="Shreemayee Bhattacharyya" userId="73035bad-e703-4b66-9870-28e9edb9c0a7" providerId="ADAL" clId="{75B9121D-E5CA-484A-9B3F-5451B97E9939}" dt="2024-03-31T19:45:49.025" v="13930"/>
          <ac:spMkLst>
            <pc:docMk/>
            <pc:sldMk cId="1381881284" sldId="434"/>
            <ac:spMk id="74" creationId="{F3499B6D-EE52-ACF5-A320-A0BFFECDC5B4}"/>
          </ac:spMkLst>
        </pc:spChg>
        <pc:spChg chg="mod">
          <ac:chgData name="Shreemayee Bhattacharyya" userId="73035bad-e703-4b66-9870-28e9edb9c0a7" providerId="ADAL" clId="{75B9121D-E5CA-484A-9B3F-5451B97E9939}" dt="2024-03-31T19:45:49.025" v="13930"/>
          <ac:spMkLst>
            <pc:docMk/>
            <pc:sldMk cId="1381881284" sldId="434"/>
            <ac:spMk id="75" creationId="{D9C63C16-421E-B41A-50D2-16A5FA9ACE6A}"/>
          </ac:spMkLst>
        </pc:spChg>
        <pc:spChg chg="mod">
          <ac:chgData name="Shreemayee Bhattacharyya" userId="73035bad-e703-4b66-9870-28e9edb9c0a7" providerId="ADAL" clId="{75B9121D-E5CA-484A-9B3F-5451B97E9939}" dt="2024-03-31T19:45:49.025" v="13930"/>
          <ac:spMkLst>
            <pc:docMk/>
            <pc:sldMk cId="1381881284" sldId="434"/>
            <ac:spMk id="76" creationId="{9EA02E53-1A90-70DD-D064-DCEAD291049F}"/>
          </ac:spMkLst>
        </pc:spChg>
        <pc:spChg chg="mod">
          <ac:chgData name="Shreemayee Bhattacharyya" userId="73035bad-e703-4b66-9870-28e9edb9c0a7" providerId="ADAL" clId="{75B9121D-E5CA-484A-9B3F-5451B97E9939}" dt="2024-03-31T19:45:49.025" v="13930"/>
          <ac:spMkLst>
            <pc:docMk/>
            <pc:sldMk cId="1381881284" sldId="434"/>
            <ac:spMk id="77" creationId="{5B96C8B0-2B8E-CF48-F928-8023BA8B856C}"/>
          </ac:spMkLst>
        </pc:spChg>
        <pc:spChg chg="mod">
          <ac:chgData name="Shreemayee Bhattacharyya" userId="73035bad-e703-4b66-9870-28e9edb9c0a7" providerId="ADAL" clId="{75B9121D-E5CA-484A-9B3F-5451B97E9939}" dt="2024-03-31T19:45:49.025" v="13930"/>
          <ac:spMkLst>
            <pc:docMk/>
            <pc:sldMk cId="1381881284" sldId="434"/>
            <ac:spMk id="78" creationId="{BB088D64-7E9B-07A4-DC1A-589835773373}"/>
          </ac:spMkLst>
        </pc:spChg>
        <pc:spChg chg="mod">
          <ac:chgData name="Shreemayee Bhattacharyya" userId="73035bad-e703-4b66-9870-28e9edb9c0a7" providerId="ADAL" clId="{75B9121D-E5CA-484A-9B3F-5451B97E9939}" dt="2024-03-31T19:45:49.025" v="13930"/>
          <ac:spMkLst>
            <pc:docMk/>
            <pc:sldMk cId="1381881284" sldId="434"/>
            <ac:spMk id="79" creationId="{28BC61F8-1B96-4A2C-AF7A-C475D3194757}"/>
          </ac:spMkLst>
        </pc:spChg>
        <pc:spChg chg="mod">
          <ac:chgData name="Shreemayee Bhattacharyya" userId="73035bad-e703-4b66-9870-28e9edb9c0a7" providerId="ADAL" clId="{75B9121D-E5CA-484A-9B3F-5451B97E9939}" dt="2024-03-31T19:45:49.025" v="13930"/>
          <ac:spMkLst>
            <pc:docMk/>
            <pc:sldMk cId="1381881284" sldId="434"/>
            <ac:spMk id="80" creationId="{E10EB1CF-36F0-36EE-2DEB-248BC9447CC4}"/>
          </ac:spMkLst>
        </pc:spChg>
        <pc:spChg chg="mod">
          <ac:chgData name="Shreemayee Bhattacharyya" userId="73035bad-e703-4b66-9870-28e9edb9c0a7" providerId="ADAL" clId="{75B9121D-E5CA-484A-9B3F-5451B97E9939}" dt="2024-03-31T19:45:49.025" v="13930"/>
          <ac:spMkLst>
            <pc:docMk/>
            <pc:sldMk cId="1381881284" sldId="434"/>
            <ac:spMk id="81" creationId="{F6FDA85F-8417-969A-D2C9-82E22094CD65}"/>
          </ac:spMkLst>
        </pc:spChg>
        <pc:spChg chg="mod">
          <ac:chgData name="Shreemayee Bhattacharyya" userId="73035bad-e703-4b66-9870-28e9edb9c0a7" providerId="ADAL" clId="{75B9121D-E5CA-484A-9B3F-5451B97E9939}" dt="2024-03-31T19:45:49.025" v="13930"/>
          <ac:spMkLst>
            <pc:docMk/>
            <pc:sldMk cId="1381881284" sldId="434"/>
            <ac:spMk id="82" creationId="{44BB5280-048B-B1C5-9948-E212FAF917F4}"/>
          </ac:spMkLst>
        </pc:spChg>
        <pc:spChg chg="mod">
          <ac:chgData name="Shreemayee Bhattacharyya" userId="73035bad-e703-4b66-9870-28e9edb9c0a7" providerId="ADAL" clId="{75B9121D-E5CA-484A-9B3F-5451B97E9939}" dt="2024-03-31T19:45:49.025" v="13930"/>
          <ac:spMkLst>
            <pc:docMk/>
            <pc:sldMk cId="1381881284" sldId="434"/>
            <ac:spMk id="83" creationId="{84A263E5-D34C-2F89-B51B-C4A51A0100CF}"/>
          </ac:spMkLst>
        </pc:spChg>
        <pc:spChg chg="mod">
          <ac:chgData name="Shreemayee Bhattacharyya" userId="73035bad-e703-4b66-9870-28e9edb9c0a7" providerId="ADAL" clId="{75B9121D-E5CA-484A-9B3F-5451B97E9939}" dt="2024-03-31T19:45:49.025" v="13930"/>
          <ac:spMkLst>
            <pc:docMk/>
            <pc:sldMk cId="1381881284" sldId="434"/>
            <ac:spMk id="84" creationId="{AF448378-0D0D-899B-80A9-FDA91DE8C881}"/>
          </ac:spMkLst>
        </pc:spChg>
        <pc:spChg chg="mod">
          <ac:chgData name="Shreemayee Bhattacharyya" userId="73035bad-e703-4b66-9870-28e9edb9c0a7" providerId="ADAL" clId="{75B9121D-E5CA-484A-9B3F-5451B97E9939}" dt="2024-03-31T19:45:49.025" v="13930"/>
          <ac:spMkLst>
            <pc:docMk/>
            <pc:sldMk cId="1381881284" sldId="434"/>
            <ac:spMk id="85" creationId="{17EDA54B-7692-17F5-1687-3628D60DD92D}"/>
          </ac:spMkLst>
        </pc:spChg>
        <pc:spChg chg="mod">
          <ac:chgData name="Shreemayee Bhattacharyya" userId="73035bad-e703-4b66-9870-28e9edb9c0a7" providerId="ADAL" clId="{75B9121D-E5CA-484A-9B3F-5451B97E9939}" dt="2024-03-31T19:45:49.025" v="13930"/>
          <ac:spMkLst>
            <pc:docMk/>
            <pc:sldMk cId="1381881284" sldId="434"/>
            <ac:spMk id="86" creationId="{B88A3465-DC3E-4D5A-77E9-A115308ABF82}"/>
          </ac:spMkLst>
        </pc:spChg>
        <pc:spChg chg="mod">
          <ac:chgData name="Shreemayee Bhattacharyya" userId="73035bad-e703-4b66-9870-28e9edb9c0a7" providerId="ADAL" clId="{75B9121D-E5CA-484A-9B3F-5451B97E9939}" dt="2024-03-31T19:45:49.025" v="13930"/>
          <ac:spMkLst>
            <pc:docMk/>
            <pc:sldMk cId="1381881284" sldId="434"/>
            <ac:spMk id="87" creationId="{E8D3B75D-04CD-F92D-E94A-E2CF0DFE1650}"/>
          </ac:spMkLst>
        </pc:spChg>
        <pc:spChg chg="mod">
          <ac:chgData name="Shreemayee Bhattacharyya" userId="73035bad-e703-4b66-9870-28e9edb9c0a7" providerId="ADAL" clId="{75B9121D-E5CA-484A-9B3F-5451B97E9939}" dt="2024-03-31T19:45:49.025" v="13930"/>
          <ac:spMkLst>
            <pc:docMk/>
            <pc:sldMk cId="1381881284" sldId="434"/>
            <ac:spMk id="88" creationId="{8A35F005-39B0-FCE4-CA70-98A62D8DC0A0}"/>
          </ac:spMkLst>
        </pc:spChg>
        <pc:spChg chg="mod">
          <ac:chgData name="Shreemayee Bhattacharyya" userId="73035bad-e703-4b66-9870-28e9edb9c0a7" providerId="ADAL" clId="{75B9121D-E5CA-484A-9B3F-5451B97E9939}" dt="2024-03-31T19:45:49.025" v="13930"/>
          <ac:spMkLst>
            <pc:docMk/>
            <pc:sldMk cId="1381881284" sldId="434"/>
            <ac:spMk id="89" creationId="{429057BA-9658-F27C-D04F-5E92E9D60A3E}"/>
          </ac:spMkLst>
        </pc:spChg>
        <pc:spChg chg="mod">
          <ac:chgData name="Shreemayee Bhattacharyya" userId="73035bad-e703-4b66-9870-28e9edb9c0a7" providerId="ADAL" clId="{75B9121D-E5CA-484A-9B3F-5451B97E9939}" dt="2024-03-31T19:45:49.025" v="13930"/>
          <ac:spMkLst>
            <pc:docMk/>
            <pc:sldMk cId="1381881284" sldId="434"/>
            <ac:spMk id="90" creationId="{4BF992C5-B8D4-AC38-4DF5-CC517FC13DD9}"/>
          </ac:spMkLst>
        </pc:spChg>
        <pc:spChg chg="mod">
          <ac:chgData name="Shreemayee Bhattacharyya" userId="73035bad-e703-4b66-9870-28e9edb9c0a7" providerId="ADAL" clId="{75B9121D-E5CA-484A-9B3F-5451B97E9939}" dt="2024-03-31T19:45:49.025" v="13930"/>
          <ac:spMkLst>
            <pc:docMk/>
            <pc:sldMk cId="1381881284" sldId="434"/>
            <ac:spMk id="91" creationId="{BF40704C-9B6A-ACFB-233B-6EA110450C82}"/>
          </ac:spMkLst>
        </pc:spChg>
        <pc:spChg chg="mod">
          <ac:chgData name="Shreemayee Bhattacharyya" userId="73035bad-e703-4b66-9870-28e9edb9c0a7" providerId="ADAL" clId="{75B9121D-E5CA-484A-9B3F-5451B97E9939}" dt="2024-03-31T19:45:49.025" v="13930"/>
          <ac:spMkLst>
            <pc:docMk/>
            <pc:sldMk cId="1381881284" sldId="434"/>
            <ac:spMk id="92" creationId="{6929F1AB-438D-0DD7-0CF3-8E250D117536}"/>
          </ac:spMkLst>
        </pc:spChg>
        <pc:spChg chg="mod">
          <ac:chgData name="Shreemayee Bhattacharyya" userId="73035bad-e703-4b66-9870-28e9edb9c0a7" providerId="ADAL" clId="{75B9121D-E5CA-484A-9B3F-5451B97E9939}" dt="2024-03-31T19:45:49.025" v="13930"/>
          <ac:spMkLst>
            <pc:docMk/>
            <pc:sldMk cId="1381881284" sldId="434"/>
            <ac:spMk id="93" creationId="{3CB4AAF7-BDB2-908A-52CB-4305C5F20BFF}"/>
          </ac:spMkLst>
        </pc:spChg>
        <pc:spChg chg="mod">
          <ac:chgData name="Shreemayee Bhattacharyya" userId="73035bad-e703-4b66-9870-28e9edb9c0a7" providerId="ADAL" clId="{75B9121D-E5CA-484A-9B3F-5451B97E9939}" dt="2024-03-31T19:45:49.025" v="13930"/>
          <ac:spMkLst>
            <pc:docMk/>
            <pc:sldMk cId="1381881284" sldId="434"/>
            <ac:spMk id="94" creationId="{02708850-A281-5DE5-78BE-BAA92657B9C8}"/>
          </ac:spMkLst>
        </pc:spChg>
        <pc:spChg chg="mod">
          <ac:chgData name="Shreemayee Bhattacharyya" userId="73035bad-e703-4b66-9870-28e9edb9c0a7" providerId="ADAL" clId="{75B9121D-E5CA-484A-9B3F-5451B97E9939}" dt="2024-03-31T19:45:49.025" v="13930"/>
          <ac:spMkLst>
            <pc:docMk/>
            <pc:sldMk cId="1381881284" sldId="434"/>
            <ac:spMk id="95" creationId="{F60E36D7-40C9-2103-4169-BCC2751F9436}"/>
          </ac:spMkLst>
        </pc:spChg>
        <pc:spChg chg="mod">
          <ac:chgData name="Shreemayee Bhattacharyya" userId="73035bad-e703-4b66-9870-28e9edb9c0a7" providerId="ADAL" clId="{75B9121D-E5CA-484A-9B3F-5451B97E9939}" dt="2024-03-31T19:45:49.025" v="13930"/>
          <ac:spMkLst>
            <pc:docMk/>
            <pc:sldMk cId="1381881284" sldId="434"/>
            <ac:spMk id="96" creationId="{A9E7E1FD-CB21-880A-31BD-B59961DB9DCE}"/>
          </ac:spMkLst>
        </pc:spChg>
        <pc:spChg chg="mod">
          <ac:chgData name="Shreemayee Bhattacharyya" userId="73035bad-e703-4b66-9870-28e9edb9c0a7" providerId="ADAL" clId="{75B9121D-E5CA-484A-9B3F-5451B97E9939}" dt="2024-03-31T19:45:49.025" v="13930"/>
          <ac:spMkLst>
            <pc:docMk/>
            <pc:sldMk cId="1381881284" sldId="434"/>
            <ac:spMk id="97" creationId="{A36F6F20-0D7E-C898-F52F-C2B03D8763BD}"/>
          </ac:spMkLst>
        </pc:spChg>
        <pc:spChg chg="mod">
          <ac:chgData name="Shreemayee Bhattacharyya" userId="73035bad-e703-4b66-9870-28e9edb9c0a7" providerId="ADAL" clId="{75B9121D-E5CA-484A-9B3F-5451B97E9939}" dt="2024-03-31T19:45:49.025" v="13930"/>
          <ac:spMkLst>
            <pc:docMk/>
            <pc:sldMk cId="1381881284" sldId="434"/>
            <ac:spMk id="98" creationId="{9F3F7D19-0651-E13E-F56B-1CD4B1F72D49}"/>
          </ac:spMkLst>
        </pc:spChg>
        <pc:spChg chg="mod">
          <ac:chgData name="Shreemayee Bhattacharyya" userId="73035bad-e703-4b66-9870-28e9edb9c0a7" providerId="ADAL" clId="{75B9121D-E5CA-484A-9B3F-5451B97E9939}" dt="2024-03-31T19:45:49.025" v="13930"/>
          <ac:spMkLst>
            <pc:docMk/>
            <pc:sldMk cId="1381881284" sldId="434"/>
            <ac:spMk id="99" creationId="{12B2F06A-E363-5E78-3E7F-CC0B04EBC893}"/>
          </ac:spMkLst>
        </pc:spChg>
        <pc:spChg chg="mod">
          <ac:chgData name="Shreemayee Bhattacharyya" userId="73035bad-e703-4b66-9870-28e9edb9c0a7" providerId="ADAL" clId="{75B9121D-E5CA-484A-9B3F-5451B97E9939}" dt="2024-03-31T19:45:49.025" v="13930"/>
          <ac:spMkLst>
            <pc:docMk/>
            <pc:sldMk cId="1381881284" sldId="434"/>
            <ac:spMk id="100" creationId="{1493C48E-E1D8-0973-8801-2F7854F6C8F5}"/>
          </ac:spMkLst>
        </pc:spChg>
        <pc:spChg chg="mod">
          <ac:chgData name="Shreemayee Bhattacharyya" userId="73035bad-e703-4b66-9870-28e9edb9c0a7" providerId="ADAL" clId="{75B9121D-E5CA-484A-9B3F-5451B97E9939}" dt="2024-03-31T19:45:49.025" v="13930"/>
          <ac:spMkLst>
            <pc:docMk/>
            <pc:sldMk cId="1381881284" sldId="434"/>
            <ac:spMk id="101" creationId="{DD963CE2-0CBD-988C-1F5E-EEE0CC4A23B1}"/>
          </ac:spMkLst>
        </pc:spChg>
        <pc:spChg chg="mod">
          <ac:chgData name="Shreemayee Bhattacharyya" userId="73035bad-e703-4b66-9870-28e9edb9c0a7" providerId="ADAL" clId="{75B9121D-E5CA-484A-9B3F-5451B97E9939}" dt="2024-03-31T19:45:49.025" v="13930"/>
          <ac:spMkLst>
            <pc:docMk/>
            <pc:sldMk cId="1381881284" sldId="434"/>
            <ac:spMk id="102" creationId="{9192D52D-BF91-A678-7415-F5CB7FCBD861}"/>
          </ac:spMkLst>
        </pc:spChg>
        <pc:spChg chg="mod">
          <ac:chgData name="Shreemayee Bhattacharyya" userId="73035bad-e703-4b66-9870-28e9edb9c0a7" providerId="ADAL" clId="{75B9121D-E5CA-484A-9B3F-5451B97E9939}" dt="2024-03-31T19:45:49.025" v="13930"/>
          <ac:spMkLst>
            <pc:docMk/>
            <pc:sldMk cId="1381881284" sldId="434"/>
            <ac:spMk id="103" creationId="{9495D900-710C-BC5C-63A8-44AB18E23A5E}"/>
          </ac:spMkLst>
        </pc:spChg>
        <pc:spChg chg="mod">
          <ac:chgData name="Shreemayee Bhattacharyya" userId="73035bad-e703-4b66-9870-28e9edb9c0a7" providerId="ADAL" clId="{75B9121D-E5CA-484A-9B3F-5451B97E9939}" dt="2024-03-31T19:45:49.025" v="13930"/>
          <ac:spMkLst>
            <pc:docMk/>
            <pc:sldMk cId="1381881284" sldId="434"/>
            <ac:spMk id="104" creationId="{1AA4125F-D970-6D54-87C5-33AF0CEF4D42}"/>
          </ac:spMkLst>
        </pc:spChg>
        <pc:spChg chg="mod">
          <ac:chgData name="Shreemayee Bhattacharyya" userId="73035bad-e703-4b66-9870-28e9edb9c0a7" providerId="ADAL" clId="{75B9121D-E5CA-484A-9B3F-5451B97E9939}" dt="2024-03-31T19:45:49.025" v="13930"/>
          <ac:spMkLst>
            <pc:docMk/>
            <pc:sldMk cId="1381881284" sldId="434"/>
            <ac:spMk id="105" creationId="{765A6045-879A-891B-9467-DB895BCB78D5}"/>
          </ac:spMkLst>
        </pc:spChg>
        <pc:spChg chg="mod">
          <ac:chgData name="Shreemayee Bhattacharyya" userId="73035bad-e703-4b66-9870-28e9edb9c0a7" providerId="ADAL" clId="{75B9121D-E5CA-484A-9B3F-5451B97E9939}" dt="2024-03-31T19:45:49.025" v="13930"/>
          <ac:spMkLst>
            <pc:docMk/>
            <pc:sldMk cId="1381881284" sldId="434"/>
            <ac:spMk id="106" creationId="{B240A9E8-1294-D46A-1E54-5E7774B84783}"/>
          </ac:spMkLst>
        </pc:spChg>
        <pc:spChg chg="mod">
          <ac:chgData name="Shreemayee Bhattacharyya" userId="73035bad-e703-4b66-9870-28e9edb9c0a7" providerId="ADAL" clId="{75B9121D-E5CA-484A-9B3F-5451B97E9939}" dt="2024-03-31T19:45:49.025" v="13930"/>
          <ac:spMkLst>
            <pc:docMk/>
            <pc:sldMk cId="1381881284" sldId="434"/>
            <ac:spMk id="107" creationId="{A4C6CB8B-660F-C8B5-7A1A-60B81D39C189}"/>
          </ac:spMkLst>
        </pc:spChg>
        <pc:spChg chg="mod">
          <ac:chgData name="Shreemayee Bhattacharyya" userId="73035bad-e703-4b66-9870-28e9edb9c0a7" providerId="ADAL" clId="{75B9121D-E5CA-484A-9B3F-5451B97E9939}" dt="2024-03-31T19:45:49.025" v="13930"/>
          <ac:spMkLst>
            <pc:docMk/>
            <pc:sldMk cId="1381881284" sldId="434"/>
            <ac:spMk id="108" creationId="{27B48DFB-D86F-F7D5-9E2A-415BBA1FFC1D}"/>
          </ac:spMkLst>
        </pc:spChg>
        <pc:spChg chg="mod">
          <ac:chgData name="Shreemayee Bhattacharyya" userId="73035bad-e703-4b66-9870-28e9edb9c0a7" providerId="ADAL" clId="{75B9121D-E5CA-484A-9B3F-5451B97E9939}" dt="2024-03-31T19:45:49.025" v="13930"/>
          <ac:spMkLst>
            <pc:docMk/>
            <pc:sldMk cId="1381881284" sldId="434"/>
            <ac:spMk id="109" creationId="{C5648FCD-F97B-8182-7512-73F9373531EC}"/>
          </ac:spMkLst>
        </pc:spChg>
        <pc:spChg chg="mod">
          <ac:chgData name="Shreemayee Bhattacharyya" userId="73035bad-e703-4b66-9870-28e9edb9c0a7" providerId="ADAL" clId="{75B9121D-E5CA-484A-9B3F-5451B97E9939}" dt="2024-03-31T19:45:49.025" v="13930"/>
          <ac:spMkLst>
            <pc:docMk/>
            <pc:sldMk cId="1381881284" sldId="434"/>
            <ac:spMk id="110" creationId="{EB928421-8C97-7E0B-5604-A914D65E83C9}"/>
          </ac:spMkLst>
        </pc:spChg>
        <pc:spChg chg="mod">
          <ac:chgData name="Shreemayee Bhattacharyya" userId="73035bad-e703-4b66-9870-28e9edb9c0a7" providerId="ADAL" clId="{75B9121D-E5CA-484A-9B3F-5451B97E9939}" dt="2024-03-31T19:45:49.025" v="13930"/>
          <ac:spMkLst>
            <pc:docMk/>
            <pc:sldMk cId="1381881284" sldId="434"/>
            <ac:spMk id="111" creationId="{45C14971-3823-83BA-9E63-28D8FCD385B7}"/>
          </ac:spMkLst>
        </pc:spChg>
        <pc:spChg chg="mod">
          <ac:chgData name="Shreemayee Bhattacharyya" userId="73035bad-e703-4b66-9870-28e9edb9c0a7" providerId="ADAL" clId="{75B9121D-E5CA-484A-9B3F-5451B97E9939}" dt="2024-03-31T19:45:49.025" v="13930"/>
          <ac:spMkLst>
            <pc:docMk/>
            <pc:sldMk cId="1381881284" sldId="434"/>
            <ac:spMk id="112" creationId="{52949FDD-0BAD-D411-5546-41DD73EDAE50}"/>
          </ac:spMkLst>
        </pc:spChg>
        <pc:spChg chg="mod">
          <ac:chgData name="Shreemayee Bhattacharyya" userId="73035bad-e703-4b66-9870-28e9edb9c0a7" providerId="ADAL" clId="{75B9121D-E5CA-484A-9B3F-5451B97E9939}" dt="2024-03-31T19:45:49.025" v="13930"/>
          <ac:spMkLst>
            <pc:docMk/>
            <pc:sldMk cId="1381881284" sldId="434"/>
            <ac:spMk id="113" creationId="{13B85C4B-07D7-B24D-3302-EC2A8009531D}"/>
          </ac:spMkLst>
        </pc:spChg>
        <pc:spChg chg="mod">
          <ac:chgData name="Shreemayee Bhattacharyya" userId="73035bad-e703-4b66-9870-28e9edb9c0a7" providerId="ADAL" clId="{75B9121D-E5CA-484A-9B3F-5451B97E9939}" dt="2024-03-31T19:45:49.025" v="13930"/>
          <ac:spMkLst>
            <pc:docMk/>
            <pc:sldMk cId="1381881284" sldId="434"/>
            <ac:spMk id="114" creationId="{E4715E66-9AFB-2F87-9555-5ED638774C10}"/>
          </ac:spMkLst>
        </pc:spChg>
        <pc:spChg chg="mod">
          <ac:chgData name="Shreemayee Bhattacharyya" userId="73035bad-e703-4b66-9870-28e9edb9c0a7" providerId="ADAL" clId="{75B9121D-E5CA-484A-9B3F-5451B97E9939}" dt="2024-03-31T19:45:49.025" v="13930"/>
          <ac:spMkLst>
            <pc:docMk/>
            <pc:sldMk cId="1381881284" sldId="434"/>
            <ac:spMk id="115" creationId="{9659E0F1-5EFA-532F-7E9D-7E05E18C63AE}"/>
          </ac:spMkLst>
        </pc:spChg>
        <pc:spChg chg="mod">
          <ac:chgData name="Shreemayee Bhattacharyya" userId="73035bad-e703-4b66-9870-28e9edb9c0a7" providerId="ADAL" clId="{75B9121D-E5CA-484A-9B3F-5451B97E9939}" dt="2024-03-31T19:45:49.025" v="13930"/>
          <ac:spMkLst>
            <pc:docMk/>
            <pc:sldMk cId="1381881284" sldId="434"/>
            <ac:spMk id="116" creationId="{6CF99E5C-C51D-D070-2862-256CDD3F7E05}"/>
          </ac:spMkLst>
        </pc:spChg>
        <pc:spChg chg="mod">
          <ac:chgData name="Shreemayee Bhattacharyya" userId="73035bad-e703-4b66-9870-28e9edb9c0a7" providerId="ADAL" clId="{75B9121D-E5CA-484A-9B3F-5451B97E9939}" dt="2024-03-31T19:45:49.025" v="13930"/>
          <ac:spMkLst>
            <pc:docMk/>
            <pc:sldMk cId="1381881284" sldId="434"/>
            <ac:spMk id="117" creationId="{15AEF1BE-FB8A-930D-88F1-2C1B739E6C75}"/>
          </ac:spMkLst>
        </pc:spChg>
        <pc:spChg chg="mod">
          <ac:chgData name="Shreemayee Bhattacharyya" userId="73035bad-e703-4b66-9870-28e9edb9c0a7" providerId="ADAL" clId="{75B9121D-E5CA-484A-9B3F-5451B97E9939}" dt="2024-03-31T19:45:49.025" v="13930"/>
          <ac:spMkLst>
            <pc:docMk/>
            <pc:sldMk cId="1381881284" sldId="434"/>
            <ac:spMk id="118" creationId="{5D7A53DF-16B7-20BB-B86E-3B54AF686E66}"/>
          </ac:spMkLst>
        </pc:spChg>
        <pc:spChg chg="mod">
          <ac:chgData name="Shreemayee Bhattacharyya" userId="73035bad-e703-4b66-9870-28e9edb9c0a7" providerId="ADAL" clId="{75B9121D-E5CA-484A-9B3F-5451B97E9939}" dt="2024-03-31T19:45:49.025" v="13930"/>
          <ac:spMkLst>
            <pc:docMk/>
            <pc:sldMk cId="1381881284" sldId="434"/>
            <ac:spMk id="119" creationId="{D52E02E5-BC69-EF8E-673B-651B65FED8BB}"/>
          </ac:spMkLst>
        </pc:spChg>
        <pc:spChg chg="mod">
          <ac:chgData name="Shreemayee Bhattacharyya" userId="73035bad-e703-4b66-9870-28e9edb9c0a7" providerId="ADAL" clId="{75B9121D-E5CA-484A-9B3F-5451B97E9939}" dt="2024-03-31T19:45:49.025" v="13930"/>
          <ac:spMkLst>
            <pc:docMk/>
            <pc:sldMk cId="1381881284" sldId="434"/>
            <ac:spMk id="120" creationId="{608E74F6-6704-A24A-E0F0-975678F3CE97}"/>
          </ac:spMkLst>
        </pc:spChg>
        <pc:spChg chg="mod">
          <ac:chgData name="Shreemayee Bhattacharyya" userId="73035bad-e703-4b66-9870-28e9edb9c0a7" providerId="ADAL" clId="{75B9121D-E5CA-484A-9B3F-5451B97E9939}" dt="2024-03-31T19:45:49.025" v="13930"/>
          <ac:spMkLst>
            <pc:docMk/>
            <pc:sldMk cId="1381881284" sldId="434"/>
            <ac:spMk id="121" creationId="{B0BAC34B-9B0E-6241-B151-7F495891D36E}"/>
          </ac:spMkLst>
        </pc:spChg>
        <pc:spChg chg="mod">
          <ac:chgData name="Shreemayee Bhattacharyya" userId="73035bad-e703-4b66-9870-28e9edb9c0a7" providerId="ADAL" clId="{75B9121D-E5CA-484A-9B3F-5451B97E9939}" dt="2024-03-31T19:45:49.025" v="13930"/>
          <ac:spMkLst>
            <pc:docMk/>
            <pc:sldMk cId="1381881284" sldId="434"/>
            <ac:spMk id="122" creationId="{E9870784-3B02-497D-5AD4-7906F51FBEDA}"/>
          </ac:spMkLst>
        </pc:spChg>
        <pc:spChg chg="mod">
          <ac:chgData name="Shreemayee Bhattacharyya" userId="73035bad-e703-4b66-9870-28e9edb9c0a7" providerId="ADAL" clId="{75B9121D-E5CA-484A-9B3F-5451B97E9939}" dt="2024-03-31T19:45:49.025" v="13930"/>
          <ac:spMkLst>
            <pc:docMk/>
            <pc:sldMk cId="1381881284" sldId="434"/>
            <ac:spMk id="123" creationId="{43CE327A-4C52-73F6-81E3-20576E1C006D}"/>
          </ac:spMkLst>
        </pc:spChg>
        <pc:spChg chg="mod">
          <ac:chgData name="Shreemayee Bhattacharyya" userId="73035bad-e703-4b66-9870-28e9edb9c0a7" providerId="ADAL" clId="{75B9121D-E5CA-484A-9B3F-5451B97E9939}" dt="2024-03-31T19:45:49.025" v="13930"/>
          <ac:spMkLst>
            <pc:docMk/>
            <pc:sldMk cId="1381881284" sldId="434"/>
            <ac:spMk id="124" creationId="{8BF9730A-45AB-0540-B2A4-A35274FD78F5}"/>
          </ac:spMkLst>
        </pc:spChg>
        <pc:spChg chg="mod">
          <ac:chgData name="Shreemayee Bhattacharyya" userId="73035bad-e703-4b66-9870-28e9edb9c0a7" providerId="ADAL" clId="{75B9121D-E5CA-484A-9B3F-5451B97E9939}" dt="2024-03-31T19:45:49.025" v="13930"/>
          <ac:spMkLst>
            <pc:docMk/>
            <pc:sldMk cId="1381881284" sldId="434"/>
            <ac:spMk id="125" creationId="{320CBC20-BE04-375A-A999-C477B948F306}"/>
          </ac:spMkLst>
        </pc:spChg>
        <pc:spChg chg="mod">
          <ac:chgData name="Shreemayee Bhattacharyya" userId="73035bad-e703-4b66-9870-28e9edb9c0a7" providerId="ADAL" clId="{75B9121D-E5CA-484A-9B3F-5451B97E9939}" dt="2024-03-31T19:45:49.025" v="13930"/>
          <ac:spMkLst>
            <pc:docMk/>
            <pc:sldMk cId="1381881284" sldId="434"/>
            <ac:spMk id="126" creationId="{3C0D9805-0A31-49B1-9945-751984E3D7FE}"/>
          </ac:spMkLst>
        </pc:spChg>
        <pc:spChg chg="mod">
          <ac:chgData name="Shreemayee Bhattacharyya" userId="73035bad-e703-4b66-9870-28e9edb9c0a7" providerId="ADAL" clId="{75B9121D-E5CA-484A-9B3F-5451B97E9939}" dt="2024-03-31T19:45:49.025" v="13930"/>
          <ac:spMkLst>
            <pc:docMk/>
            <pc:sldMk cId="1381881284" sldId="434"/>
            <ac:spMk id="127" creationId="{9A610E53-7862-3989-7786-00090A5277CB}"/>
          </ac:spMkLst>
        </pc:spChg>
        <pc:spChg chg="mod">
          <ac:chgData name="Shreemayee Bhattacharyya" userId="73035bad-e703-4b66-9870-28e9edb9c0a7" providerId="ADAL" clId="{75B9121D-E5CA-484A-9B3F-5451B97E9939}" dt="2024-03-31T19:45:49.025" v="13930"/>
          <ac:spMkLst>
            <pc:docMk/>
            <pc:sldMk cId="1381881284" sldId="434"/>
            <ac:spMk id="128" creationId="{608AEA20-F18A-825D-9D65-FFC9D2327021}"/>
          </ac:spMkLst>
        </pc:spChg>
        <pc:spChg chg="mod">
          <ac:chgData name="Shreemayee Bhattacharyya" userId="73035bad-e703-4b66-9870-28e9edb9c0a7" providerId="ADAL" clId="{75B9121D-E5CA-484A-9B3F-5451B97E9939}" dt="2024-03-31T19:45:49.025" v="13930"/>
          <ac:spMkLst>
            <pc:docMk/>
            <pc:sldMk cId="1381881284" sldId="434"/>
            <ac:spMk id="129" creationId="{FC29546D-04CF-773B-D7FC-1022F7752838}"/>
          </ac:spMkLst>
        </pc:spChg>
        <pc:spChg chg="mod">
          <ac:chgData name="Shreemayee Bhattacharyya" userId="73035bad-e703-4b66-9870-28e9edb9c0a7" providerId="ADAL" clId="{75B9121D-E5CA-484A-9B3F-5451B97E9939}" dt="2024-03-31T19:45:49.025" v="13930"/>
          <ac:spMkLst>
            <pc:docMk/>
            <pc:sldMk cId="1381881284" sldId="434"/>
            <ac:spMk id="130" creationId="{C06D08FB-3642-667C-891B-F4B97817D8DC}"/>
          </ac:spMkLst>
        </pc:spChg>
        <pc:spChg chg="mod">
          <ac:chgData name="Shreemayee Bhattacharyya" userId="73035bad-e703-4b66-9870-28e9edb9c0a7" providerId="ADAL" clId="{75B9121D-E5CA-484A-9B3F-5451B97E9939}" dt="2024-03-31T19:45:49.025" v="13930"/>
          <ac:spMkLst>
            <pc:docMk/>
            <pc:sldMk cId="1381881284" sldId="434"/>
            <ac:spMk id="131" creationId="{9CF637E9-34C6-A9A9-869F-8E9ED16149D4}"/>
          </ac:spMkLst>
        </pc:spChg>
        <pc:spChg chg="mod">
          <ac:chgData name="Shreemayee Bhattacharyya" userId="73035bad-e703-4b66-9870-28e9edb9c0a7" providerId="ADAL" clId="{75B9121D-E5CA-484A-9B3F-5451B97E9939}" dt="2024-03-31T19:45:49.025" v="13930"/>
          <ac:spMkLst>
            <pc:docMk/>
            <pc:sldMk cId="1381881284" sldId="434"/>
            <ac:spMk id="132" creationId="{00260CB6-6FBA-0826-0EA3-475EAB765EED}"/>
          </ac:spMkLst>
        </pc:spChg>
        <pc:spChg chg="mod">
          <ac:chgData name="Shreemayee Bhattacharyya" userId="73035bad-e703-4b66-9870-28e9edb9c0a7" providerId="ADAL" clId="{75B9121D-E5CA-484A-9B3F-5451B97E9939}" dt="2024-03-31T19:45:49.025" v="13930"/>
          <ac:spMkLst>
            <pc:docMk/>
            <pc:sldMk cId="1381881284" sldId="434"/>
            <ac:spMk id="133" creationId="{131911C6-97F4-400A-021B-28971F834CD0}"/>
          </ac:spMkLst>
        </pc:spChg>
        <pc:spChg chg="mod">
          <ac:chgData name="Shreemayee Bhattacharyya" userId="73035bad-e703-4b66-9870-28e9edb9c0a7" providerId="ADAL" clId="{75B9121D-E5CA-484A-9B3F-5451B97E9939}" dt="2024-03-31T19:45:49.025" v="13930"/>
          <ac:spMkLst>
            <pc:docMk/>
            <pc:sldMk cId="1381881284" sldId="434"/>
            <ac:spMk id="134" creationId="{3642492E-6F71-D91C-EEF9-F5A03A8DFA8A}"/>
          </ac:spMkLst>
        </pc:spChg>
        <pc:spChg chg="mod">
          <ac:chgData name="Shreemayee Bhattacharyya" userId="73035bad-e703-4b66-9870-28e9edb9c0a7" providerId="ADAL" clId="{75B9121D-E5CA-484A-9B3F-5451B97E9939}" dt="2024-03-31T19:45:49.025" v="13930"/>
          <ac:spMkLst>
            <pc:docMk/>
            <pc:sldMk cId="1381881284" sldId="434"/>
            <ac:spMk id="135" creationId="{2391BAF5-825F-E25A-D2E3-57DA7BF61E9F}"/>
          </ac:spMkLst>
        </pc:spChg>
        <pc:spChg chg="mod">
          <ac:chgData name="Shreemayee Bhattacharyya" userId="73035bad-e703-4b66-9870-28e9edb9c0a7" providerId="ADAL" clId="{75B9121D-E5CA-484A-9B3F-5451B97E9939}" dt="2024-03-31T19:45:49.025" v="13930"/>
          <ac:spMkLst>
            <pc:docMk/>
            <pc:sldMk cId="1381881284" sldId="434"/>
            <ac:spMk id="136" creationId="{B96F8625-F9EA-AABC-D3FB-F3A5B6A76718}"/>
          </ac:spMkLst>
        </pc:spChg>
        <pc:spChg chg="mod">
          <ac:chgData name="Shreemayee Bhattacharyya" userId="73035bad-e703-4b66-9870-28e9edb9c0a7" providerId="ADAL" clId="{75B9121D-E5CA-484A-9B3F-5451B97E9939}" dt="2024-03-31T19:45:49.025" v="13930"/>
          <ac:spMkLst>
            <pc:docMk/>
            <pc:sldMk cId="1381881284" sldId="434"/>
            <ac:spMk id="137" creationId="{3F1C7C7F-6B59-2CF6-F6EA-D48CA1096D62}"/>
          </ac:spMkLst>
        </pc:spChg>
        <pc:spChg chg="mod">
          <ac:chgData name="Shreemayee Bhattacharyya" userId="73035bad-e703-4b66-9870-28e9edb9c0a7" providerId="ADAL" clId="{75B9121D-E5CA-484A-9B3F-5451B97E9939}" dt="2024-03-31T19:45:49.025" v="13930"/>
          <ac:spMkLst>
            <pc:docMk/>
            <pc:sldMk cId="1381881284" sldId="434"/>
            <ac:spMk id="138" creationId="{063F99EA-2870-AB18-3CC5-9D7607C1590D}"/>
          </ac:spMkLst>
        </pc:spChg>
        <pc:spChg chg="mod">
          <ac:chgData name="Shreemayee Bhattacharyya" userId="73035bad-e703-4b66-9870-28e9edb9c0a7" providerId="ADAL" clId="{75B9121D-E5CA-484A-9B3F-5451B97E9939}" dt="2024-03-31T19:45:49.025" v="13930"/>
          <ac:spMkLst>
            <pc:docMk/>
            <pc:sldMk cId="1381881284" sldId="434"/>
            <ac:spMk id="139" creationId="{1331BC40-CEFF-003C-43FB-7F2693DD158F}"/>
          </ac:spMkLst>
        </pc:spChg>
        <pc:spChg chg="mod">
          <ac:chgData name="Shreemayee Bhattacharyya" userId="73035bad-e703-4b66-9870-28e9edb9c0a7" providerId="ADAL" clId="{75B9121D-E5CA-484A-9B3F-5451B97E9939}" dt="2024-03-31T19:45:49.025" v="13930"/>
          <ac:spMkLst>
            <pc:docMk/>
            <pc:sldMk cId="1381881284" sldId="434"/>
            <ac:spMk id="140" creationId="{C4BD4859-8EB6-10EA-6496-D133E783E4D3}"/>
          </ac:spMkLst>
        </pc:spChg>
        <pc:spChg chg="mod">
          <ac:chgData name="Shreemayee Bhattacharyya" userId="73035bad-e703-4b66-9870-28e9edb9c0a7" providerId="ADAL" clId="{75B9121D-E5CA-484A-9B3F-5451B97E9939}" dt="2024-03-31T19:45:49.025" v="13930"/>
          <ac:spMkLst>
            <pc:docMk/>
            <pc:sldMk cId="1381881284" sldId="434"/>
            <ac:spMk id="141" creationId="{E298CB8D-D6FB-B2E0-84F1-15282E068BED}"/>
          </ac:spMkLst>
        </pc:spChg>
        <pc:spChg chg="mod">
          <ac:chgData name="Shreemayee Bhattacharyya" userId="73035bad-e703-4b66-9870-28e9edb9c0a7" providerId="ADAL" clId="{75B9121D-E5CA-484A-9B3F-5451B97E9939}" dt="2024-03-31T19:45:49.025" v="13930"/>
          <ac:spMkLst>
            <pc:docMk/>
            <pc:sldMk cId="1381881284" sldId="434"/>
            <ac:spMk id="142" creationId="{69F30DE0-EA41-FF06-E14B-5419C5575C5F}"/>
          </ac:spMkLst>
        </pc:spChg>
        <pc:spChg chg="mod">
          <ac:chgData name="Shreemayee Bhattacharyya" userId="73035bad-e703-4b66-9870-28e9edb9c0a7" providerId="ADAL" clId="{75B9121D-E5CA-484A-9B3F-5451B97E9939}" dt="2024-03-31T19:45:49.025" v="13930"/>
          <ac:spMkLst>
            <pc:docMk/>
            <pc:sldMk cId="1381881284" sldId="434"/>
            <ac:spMk id="143" creationId="{14DEE097-DFAC-E451-A036-2EDBD7C5A0C2}"/>
          </ac:spMkLst>
        </pc:spChg>
        <pc:spChg chg="mod">
          <ac:chgData name="Shreemayee Bhattacharyya" userId="73035bad-e703-4b66-9870-28e9edb9c0a7" providerId="ADAL" clId="{75B9121D-E5CA-484A-9B3F-5451B97E9939}" dt="2024-03-31T19:45:49.025" v="13930"/>
          <ac:spMkLst>
            <pc:docMk/>
            <pc:sldMk cId="1381881284" sldId="434"/>
            <ac:spMk id="144" creationId="{A4225370-3EF6-3929-01E4-9F6D06978C23}"/>
          </ac:spMkLst>
        </pc:spChg>
        <pc:spChg chg="mod">
          <ac:chgData name="Shreemayee Bhattacharyya" userId="73035bad-e703-4b66-9870-28e9edb9c0a7" providerId="ADAL" clId="{75B9121D-E5CA-484A-9B3F-5451B97E9939}" dt="2024-03-31T19:45:49.025" v="13930"/>
          <ac:spMkLst>
            <pc:docMk/>
            <pc:sldMk cId="1381881284" sldId="434"/>
            <ac:spMk id="145" creationId="{7BD12D54-2D88-0EB2-A543-C8AE15549707}"/>
          </ac:spMkLst>
        </pc:spChg>
        <pc:spChg chg="mod">
          <ac:chgData name="Shreemayee Bhattacharyya" userId="73035bad-e703-4b66-9870-28e9edb9c0a7" providerId="ADAL" clId="{75B9121D-E5CA-484A-9B3F-5451B97E9939}" dt="2024-03-31T19:45:49.025" v="13930"/>
          <ac:spMkLst>
            <pc:docMk/>
            <pc:sldMk cId="1381881284" sldId="434"/>
            <ac:spMk id="146" creationId="{6B113173-1C48-0D75-5C61-0C3BF438A97B}"/>
          </ac:spMkLst>
        </pc:spChg>
        <pc:spChg chg="mod">
          <ac:chgData name="Shreemayee Bhattacharyya" userId="73035bad-e703-4b66-9870-28e9edb9c0a7" providerId="ADAL" clId="{75B9121D-E5CA-484A-9B3F-5451B97E9939}" dt="2024-03-31T19:45:49.025" v="13930"/>
          <ac:spMkLst>
            <pc:docMk/>
            <pc:sldMk cId="1381881284" sldId="434"/>
            <ac:spMk id="147" creationId="{8D4BF739-5952-750D-FF1E-74DA4F968261}"/>
          </ac:spMkLst>
        </pc:spChg>
        <pc:spChg chg="mod">
          <ac:chgData name="Shreemayee Bhattacharyya" userId="73035bad-e703-4b66-9870-28e9edb9c0a7" providerId="ADAL" clId="{75B9121D-E5CA-484A-9B3F-5451B97E9939}" dt="2024-03-31T19:45:49.025" v="13930"/>
          <ac:spMkLst>
            <pc:docMk/>
            <pc:sldMk cId="1381881284" sldId="434"/>
            <ac:spMk id="148" creationId="{1B71D31F-8AE8-9E7B-40BD-C86A9706A729}"/>
          </ac:spMkLst>
        </pc:spChg>
        <pc:spChg chg="mod">
          <ac:chgData name="Shreemayee Bhattacharyya" userId="73035bad-e703-4b66-9870-28e9edb9c0a7" providerId="ADAL" clId="{75B9121D-E5CA-484A-9B3F-5451B97E9939}" dt="2024-03-31T19:45:49.025" v="13930"/>
          <ac:spMkLst>
            <pc:docMk/>
            <pc:sldMk cId="1381881284" sldId="434"/>
            <ac:spMk id="149" creationId="{342EB9D1-C652-40C9-32AF-ED76EC1FAEEA}"/>
          </ac:spMkLst>
        </pc:spChg>
        <pc:spChg chg="mod">
          <ac:chgData name="Shreemayee Bhattacharyya" userId="73035bad-e703-4b66-9870-28e9edb9c0a7" providerId="ADAL" clId="{75B9121D-E5CA-484A-9B3F-5451B97E9939}" dt="2024-03-31T19:45:49.025" v="13930"/>
          <ac:spMkLst>
            <pc:docMk/>
            <pc:sldMk cId="1381881284" sldId="434"/>
            <ac:spMk id="150" creationId="{7A579FB5-52E6-7C5F-E9B1-C057C20BAE8A}"/>
          </ac:spMkLst>
        </pc:spChg>
        <pc:spChg chg="mod">
          <ac:chgData name="Shreemayee Bhattacharyya" userId="73035bad-e703-4b66-9870-28e9edb9c0a7" providerId="ADAL" clId="{75B9121D-E5CA-484A-9B3F-5451B97E9939}" dt="2024-03-31T19:45:49.025" v="13930"/>
          <ac:spMkLst>
            <pc:docMk/>
            <pc:sldMk cId="1381881284" sldId="434"/>
            <ac:spMk id="151" creationId="{3B951453-4347-95C1-5105-22280588B0E3}"/>
          </ac:spMkLst>
        </pc:spChg>
        <pc:spChg chg="mod">
          <ac:chgData name="Shreemayee Bhattacharyya" userId="73035bad-e703-4b66-9870-28e9edb9c0a7" providerId="ADAL" clId="{75B9121D-E5CA-484A-9B3F-5451B97E9939}" dt="2024-03-31T19:45:49.025" v="13930"/>
          <ac:spMkLst>
            <pc:docMk/>
            <pc:sldMk cId="1381881284" sldId="434"/>
            <ac:spMk id="152" creationId="{449E8901-64A4-192F-9CBA-4E743D739D2C}"/>
          </ac:spMkLst>
        </pc:spChg>
        <pc:spChg chg="mod">
          <ac:chgData name="Shreemayee Bhattacharyya" userId="73035bad-e703-4b66-9870-28e9edb9c0a7" providerId="ADAL" clId="{75B9121D-E5CA-484A-9B3F-5451B97E9939}" dt="2024-03-31T19:45:49.025" v="13930"/>
          <ac:spMkLst>
            <pc:docMk/>
            <pc:sldMk cId="1381881284" sldId="434"/>
            <ac:spMk id="153" creationId="{A1F98174-4E2C-AA02-E8CE-637D612860EA}"/>
          </ac:spMkLst>
        </pc:spChg>
        <pc:spChg chg="mod">
          <ac:chgData name="Shreemayee Bhattacharyya" userId="73035bad-e703-4b66-9870-28e9edb9c0a7" providerId="ADAL" clId="{75B9121D-E5CA-484A-9B3F-5451B97E9939}" dt="2024-03-31T19:45:49.025" v="13930"/>
          <ac:spMkLst>
            <pc:docMk/>
            <pc:sldMk cId="1381881284" sldId="434"/>
            <ac:spMk id="154" creationId="{BCF3408E-B2EC-525F-211B-7AE757BE8432}"/>
          </ac:spMkLst>
        </pc:spChg>
        <pc:spChg chg="mod">
          <ac:chgData name="Shreemayee Bhattacharyya" userId="73035bad-e703-4b66-9870-28e9edb9c0a7" providerId="ADAL" clId="{75B9121D-E5CA-484A-9B3F-5451B97E9939}" dt="2024-03-31T19:45:49.025" v="13930"/>
          <ac:spMkLst>
            <pc:docMk/>
            <pc:sldMk cId="1381881284" sldId="434"/>
            <ac:spMk id="155" creationId="{E25548A8-66DA-AF0F-0768-ED11923D8321}"/>
          </ac:spMkLst>
        </pc:spChg>
        <pc:spChg chg="mod">
          <ac:chgData name="Shreemayee Bhattacharyya" userId="73035bad-e703-4b66-9870-28e9edb9c0a7" providerId="ADAL" clId="{75B9121D-E5CA-484A-9B3F-5451B97E9939}" dt="2024-03-31T19:45:49.025" v="13930"/>
          <ac:spMkLst>
            <pc:docMk/>
            <pc:sldMk cId="1381881284" sldId="434"/>
            <ac:spMk id="156" creationId="{B9BCEE8C-05CB-621B-ECF2-F16167BC1A60}"/>
          </ac:spMkLst>
        </pc:spChg>
        <pc:spChg chg="mod">
          <ac:chgData name="Shreemayee Bhattacharyya" userId="73035bad-e703-4b66-9870-28e9edb9c0a7" providerId="ADAL" clId="{75B9121D-E5CA-484A-9B3F-5451B97E9939}" dt="2024-03-31T19:45:49.025" v="13930"/>
          <ac:spMkLst>
            <pc:docMk/>
            <pc:sldMk cId="1381881284" sldId="434"/>
            <ac:spMk id="157" creationId="{04B24B27-F153-6571-F608-28D152508B27}"/>
          </ac:spMkLst>
        </pc:spChg>
        <pc:spChg chg="mod">
          <ac:chgData name="Shreemayee Bhattacharyya" userId="73035bad-e703-4b66-9870-28e9edb9c0a7" providerId="ADAL" clId="{75B9121D-E5CA-484A-9B3F-5451B97E9939}" dt="2024-03-31T19:45:49.025" v="13930"/>
          <ac:spMkLst>
            <pc:docMk/>
            <pc:sldMk cId="1381881284" sldId="434"/>
            <ac:spMk id="158" creationId="{B22E9B40-59E3-AE88-0D3B-BC18E4A421CB}"/>
          </ac:spMkLst>
        </pc:spChg>
        <pc:spChg chg="mod">
          <ac:chgData name="Shreemayee Bhattacharyya" userId="73035bad-e703-4b66-9870-28e9edb9c0a7" providerId="ADAL" clId="{75B9121D-E5CA-484A-9B3F-5451B97E9939}" dt="2024-03-31T19:45:49.025" v="13930"/>
          <ac:spMkLst>
            <pc:docMk/>
            <pc:sldMk cId="1381881284" sldId="434"/>
            <ac:spMk id="159" creationId="{86C7A11C-F846-2F22-13BA-DF7217E15DDD}"/>
          </ac:spMkLst>
        </pc:spChg>
        <pc:spChg chg="mod">
          <ac:chgData name="Shreemayee Bhattacharyya" userId="73035bad-e703-4b66-9870-28e9edb9c0a7" providerId="ADAL" clId="{75B9121D-E5CA-484A-9B3F-5451B97E9939}" dt="2024-03-31T19:45:49.025" v="13930"/>
          <ac:spMkLst>
            <pc:docMk/>
            <pc:sldMk cId="1381881284" sldId="434"/>
            <ac:spMk id="160" creationId="{0EE889C4-BDAE-8577-3C3E-6727123D2BE8}"/>
          </ac:spMkLst>
        </pc:spChg>
        <pc:spChg chg="mod">
          <ac:chgData name="Shreemayee Bhattacharyya" userId="73035bad-e703-4b66-9870-28e9edb9c0a7" providerId="ADAL" clId="{75B9121D-E5CA-484A-9B3F-5451B97E9939}" dt="2024-03-31T19:45:49.025" v="13930"/>
          <ac:spMkLst>
            <pc:docMk/>
            <pc:sldMk cId="1381881284" sldId="434"/>
            <ac:spMk id="161" creationId="{F169093E-C443-7915-1A87-ACD67A95E15A}"/>
          </ac:spMkLst>
        </pc:spChg>
        <pc:spChg chg="mod">
          <ac:chgData name="Shreemayee Bhattacharyya" userId="73035bad-e703-4b66-9870-28e9edb9c0a7" providerId="ADAL" clId="{75B9121D-E5CA-484A-9B3F-5451B97E9939}" dt="2024-03-31T19:45:49.025" v="13930"/>
          <ac:spMkLst>
            <pc:docMk/>
            <pc:sldMk cId="1381881284" sldId="434"/>
            <ac:spMk id="162" creationId="{A7B1E875-5F60-C187-CA4C-907BCC50CF4F}"/>
          </ac:spMkLst>
        </pc:spChg>
        <pc:spChg chg="mod">
          <ac:chgData name="Shreemayee Bhattacharyya" userId="73035bad-e703-4b66-9870-28e9edb9c0a7" providerId="ADAL" clId="{75B9121D-E5CA-484A-9B3F-5451B97E9939}" dt="2024-03-31T19:45:49.025" v="13930"/>
          <ac:spMkLst>
            <pc:docMk/>
            <pc:sldMk cId="1381881284" sldId="434"/>
            <ac:spMk id="163" creationId="{373198F5-C214-14B6-3662-4ABA182DD708}"/>
          </ac:spMkLst>
        </pc:spChg>
        <pc:spChg chg="mod">
          <ac:chgData name="Shreemayee Bhattacharyya" userId="73035bad-e703-4b66-9870-28e9edb9c0a7" providerId="ADAL" clId="{75B9121D-E5CA-484A-9B3F-5451B97E9939}" dt="2024-03-31T19:45:49.025" v="13930"/>
          <ac:spMkLst>
            <pc:docMk/>
            <pc:sldMk cId="1381881284" sldId="434"/>
            <ac:spMk id="164" creationId="{42C21CA2-CFFD-AD4E-AC82-DAB03E8F0DB9}"/>
          </ac:spMkLst>
        </pc:spChg>
        <pc:spChg chg="mod">
          <ac:chgData name="Shreemayee Bhattacharyya" userId="73035bad-e703-4b66-9870-28e9edb9c0a7" providerId="ADAL" clId="{75B9121D-E5CA-484A-9B3F-5451B97E9939}" dt="2024-03-31T19:45:49.025" v="13930"/>
          <ac:spMkLst>
            <pc:docMk/>
            <pc:sldMk cId="1381881284" sldId="434"/>
            <ac:spMk id="165" creationId="{DE9435A8-D7BA-6274-127F-0B1697E5E22C}"/>
          </ac:spMkLst>
        </pc:spChg>
        <pc:spChg chg="mod">
          <ac:chgData name="Shreemayee Bhattacharyya" userId="73035bad-e703-4b66-9870-28e9edb9c0a7" providerId="ADAL" clId="{75B9121D-E5CA-484A-9B3F-5451B97E9939}" dt="2024-03-31T19:45:49.025" v="13930"/>
          <ac:spMkLst>
            <pc:docMk/>
            <pc:sldMk cId="1381881284" sldId="434"/>
            <ac:spMk id="166" creationId="{A284F133-C512-6307-F762-95839D530004}"/>
          </ac:spMkLst>
        </pc:spChg>
        <pc:spChg chg="mod">
          <ac:chgData name="Shreemayee Bhattacharyya" userId="73035bad-e703-4b66-9870-28e9edb9c0a7" providerId="ADAL" clId="{75B9121D-E5CA-484A-9B3F-5451B97E9939}" dt="2024-03-31T19:45:49.025" v="13930"/>
          <ac:spMkLst>
            <pc:docMk/>
            <pc:sldMk cId="1381881284" sldId="434"/>
            <ac:spMk id="167" creationId="{1101DCD3-52B2-9D04-8666-46857696409D}"/>
          </ac:spMkLst>
        </pc:spChg>
        <pc:spChg chg="mod">
          <ac:chgData name="Shreemayee Bhattacharyya" userId="73035bad-e703-4b66-9870-28e9edb9c0a7" providerId="ADAL" clId="{75B9121D-E5CA-484A-9B3F-5451B97E9939}" dt="2024-03-31T19:45:49.025" v="13930"/>
          <ac:spMkLst>
            <pc:docMk/>
            <pc:sldMk cId="1381881284" sldId="434"/>
            <ac:spMk id="168" creationId="{07171229-7C95-3B0E-7D2D-07C6878E4507}"/>
          </ac:spMkLst>
        </pc:spChg>
        <pc:spChg chg="mod">
          <ac:chgData name="Shreemayee Bhattacharyya" userId="73035bad-e703-4b66-9870-28e9edb9c0a7" providerId="ADAL" clId="{75B9121D-E5CA-484A-9B3F-5451B97E9939}" dt="2024-03-31T19:45:49.025" v="13930"/>
          <ac:spMkLst>
            <pc:docMk/>
            <pc:sldMk cId="1381881284" sldId="434"/>
            <ac:spMk id="169" creationId="{E37FA955-64DE-D72B-B2C9-58E7C180D650}"/>
          </ac:spMkLst>
        </pc:spChg>
        <pc:spChg chg="mod">
          <ac:chgData name="Shreemayee Bhattacharyya" userId="73035bad-e703-4b66-9870-28e9edb9c0a7" providerId="ADAL" clId="{75B9121D-E5CA-484A-9B3F-5451B97E9939}" dt="2024-03-31T19:45:49.025" v="13930"/>
          <ac:spMkLst>
            <pc:docMk/>
            <pc:sldMk cId="1381881284" sldId="434"/>
            <ac:spMk id="170" creationId="{1863FE03-02D4-E2FD-FCB5-A803F0CA5CC3}"/>
          </ac:spMkLst>
        </pc:spChg>
        <pc:spChg chg="mod">
          <ac:chgData name="Shreemayee Bhattacharyya" userId="73035bad-e703-4b66-9870-28e9edb9c0a7" providerId="ADAL" clId="{75B9121D-E5CA-484A-9B3F-5451B97E9939}" dt="2024-03-31T19:45:49.025" v="13930"/>
          <ac:spMkLst>
            <pc:docMk/>
            <pc:sldMk cId="1381881284" sldId="434"/>
            <ac:spMk id="171" creationId="{58945D48-9061-02B7-839A-BED8E1CD1258}"/>
          </ac:spMkLst>
        </pc:spChg>
        <pc:spChg chg="mod">
          <ac:chgData name="Shreemayee Bhattacharyya" userId="73035bad-e703-4b66-9870-28e9edb9c0a7" providerId="ADAL" clId="{75B9121D-E5CA-484A-9B3F-5451B97E9939}" dt="2024-03-31T19:45:49.025" v="13930"/>
          <ac:spMkLst>
            <pc:docMk/>
            <pc:sldMk cId="1381881284" sldId="434"/>
            <ac:spMk id="172" creationId="{AA08D4B1-9C53-0A2E-29B3-36F18ABC6B12}"/>
          </ac:spMkLst>
        </pc:spChg>
        <pc:spChg chg="mod">
          <ac:chgData name="Shreemayee Bhattacharyya" userId="73035bad-e703-4b66-9870-28e9edb9c0a7" providerId="ADAL" clId="{75B9121D-E5CA-484A-9B3F-5451B97E9939}" dt="2024-03-31T19:45:49.025" v="13930"/>
          <ac:spMkLst>
            <pc:docMk/>
            <pc:sldMk cId="1381881284" sldId="434"/>
            <ac:spMk id="173" creationId="{9059750F-D399-67AB-1C44-887DC2978322}"/>
          </ac:spMkLst>
        </pc:spChg>
        <pc:spChg chg="mod">
          <ac:chgData name="Shreemayee Bhattacharyya" userId="73035bad-e703-4b66-9870-28e9edb9c0a7" providerId="ADAL" clId="{75B9121D-E5CA-484A-9B3F-5451B97E9939}" dt="2024-03-31T19:45:49.025" v="13930"/>
          <ac:spMkLst>
            <pc:docMk/>
            <pc:sldMk cId="1381881284" sldId="434"/>
            <ac:spMk id="174" creationId="{A8A87987-734A-6C85-C183-1FB6DAB2A5D1}"/>
          </ac:spMkLst>
        </pc:spChg>
        <pc:spChg chg="mod">
          <ac:chgData name="Shreemayee Bhattacharyya" userId="73035bad-e703-4b66-9870-28e9edb9c0a7" providerId="ADAL" clId="{75B9121D-E5CA-484A-9B3F-5451B97E9939}" dt="2024-03-31T19:45:49.025" v="13930"/>
          <ac:spMkLst>
            <pc:docMk/>
            <pc:sldMk cId="1381881284" sldId="434"/>
            <ac:spMk id="175" creationId="{4A1CA499-3C33-02E0-1555-7764E115F399}"/>
          </ac:spMkLst>
        </pc:spChg>
        <pc:spChg chg="mod">
          <ac:chgData name="Shreemayee Bhattacharyya" userId="73035bad-e703-4b66-9870-28e9edb9c0a7" providerId="ADAL" clId="{75B9121D-E5CA-484A-9B3F-5451B97E9939}" dt="2024-03-31T19:45:49.025" v="13930"/>
          <ac:spMkLst>
            <pc:docMk/>
            <pc:sldMk cId="1381881284" sldId="434"/>
            <ac:spMk id="176" creationId="{B22E1399-1104-14AF-478A-E1D12870559F}"/>
          </ac:spMkLst>
        </pc:spChg>
        <pc:spChg chg="mod">
          <ac:chgData name="Shreemayee Bhattacharyya" userId="73035bad-e703-4b66-9870-28e9edb9c0a7" providerId="ADAL" clId="{75B9121D-E5CA-484A-9B3F-5451B97E9939}" dt="2024-03-31T19:45:49.025" v="13930"/>
          <ac:spMkLst>
            <pc:docMk/>
            <pc:sldMk cId="1381881284" sldId="434"/>
            <ac:spMk id="177" creationId="{8D216933-3185-E5DD-2AF1-BAE54990119F}"/>
          </ac:spMkLst>
        </pc:spChg>
        <pc:spChg chg="mod">
          <ac:chgData name="Shreemayee Bhattacharyya" userId="73035bad-e703-4b66-9870-28e9edb9c0a7" providerId="ADAL" clId="{75B9121D-E5CA-484A-9B3F-5451B97E9939}" dt="2024-03-31T19:45:49.025" v="13930"/>
          <ac:spMkLst>
            <pc:docMk/>
            <pc:sldMk cId="1381881284" sldId="434"/>
            <ac:spMk id="178" creationId="{ECF526FD-C268-6279-9403-9E02E6ABA319}"/>
          </ac:spMkLst>
        </pc:spChg>
        <pc:spChg chg="mod">
          <ac:chgData name="Shreemayee Bhattacharyya" userId="73035bad-e703-4b66-9870-28e9edb9c0a7" providerId="ADAL" clId="{75B9121D-E5CA-484A-9B3F-5451B97E9939}" dt="2024-03-31T19:45:49.025" v="13930"/>
          <ac:spMkLst>
            <pc:docMk/>
            <pc:sldMk cId="1381881284" sldId="434"/>
            <ac:spMk id="179" creationId="{2CDECEBD-D589-24E4-A3FF-A7A8A739944B}"/>
          </ac:spMkLst>
        </pc:spChg>
        <pc:spChg chg="mod">
          <ac:chgData name="Shreemayee Bhattacharyya" userId="73035bad-e703-4b66-9870-28e9edb9c0a7" providerId="ADAL" clId="{75B9121D-E5CA-484A-9B3F-5451B97E9939}" dt="2024-03-31T19:45:49.025" v="13930"/>
          <ac:spMkLst>
            <pc:docMk/>
            <pc:sldMk cId="1381881284" sldId="434"/>
            <ac:spMk id="180" creationId="{86C0BC7D-D3DE-49D2-BE20-5D5CDA032D9B}"/>
          </ac:spMkLst>
        </pc:spChg>
        <pc:spChg chg="mod">
          <ac:chgData name="Shreemayee Bhattacharyya" userId="73035bad-e703-4b66-9870-28e9edb9c0a7" providerId="ADAL" clId="{75B9121D-E5CA-484A-9B3F-5451B97E9939}" dt="2024-03-31T19:45:49.025" v="13930"/>
          <ac:spMkLst>
            <pc:docMk/>
            <pc:sldMk cId="1381881284" sldId="434"/>
            <ac:spMk id="181" creationId="{90CAA923-3A58-84B3-25F7-E018B4289634}"/>
          </ac:spMkLst>
        </pc:spChg>
        <pc:spChg chg="mod">
          <ac:chgData name="Shreemayee Bhattacharyya" userId="73035bad-e703-4b66-9870-28e9edb9c0a7" providerId="ADAL" clId="{75B9121D-E5CA-484A-9B3F-5451B97E9939}" dt="2024-03-31T19:45:49.025" v="13930"/>
          <ac:spMkLst>
            <pc:docMk/>
            <pc:sldMk cId="1381881284" sldId="434"/>
            <ac:spMk id="182" creationId="{5714F008-2E3A-38C5-F4E4-0F59C7012EE9}"/>
          </ac:spMkLst>
        </pc:spChg>
        <pc:spChg chg="mod">
          <ac:chgData name="Shreemayee Bhattacharyya" userId="73035bad-e703-4b66-9870-28e9edb9c0a7" providerId="ADAL" clId="{75B9121D-E5CA-484A-9B3F-5451B97E9939}" dt="2024-03-31T19:45:49.025" v="13930"/>
          <ac:spMkLst>
            <pc:docMk/>
            <pc:sldMk cId="1381881284" sldId="434"/>
            <ac:spMk id="183" creationId="{88372E01-4CA9-22FC-9D62-F5A454CDA308}"/>
          </ac:spMkLst>
        </pc:spChg>
        <pc:spChg chg="mod">
          <ac:chgData name="Shreemayee Bhattacharyya" userId="73035bad-e703-4b66-9870-28e9edb9c0a7" providerId="ADAL" clId="{75B9121D-E5CA-484A-9B3F-5451B97E9939}" dt="2024-03-31T19:45:49.025" v="13930"/>
          <ac:spMkLst>
            <pc:docMk/>
            <pc:sldMk cId="1381881284" sldId="434"/>
            <ac:spMk id="184" creationId="{0C79D49C-EAC3-AE1D-8B89-D3401E2D290C}"/>
          </ac:spMkLst>
        </pc:spChg>
        <pc:spChg chg="mod">
          <ac:chgData name="Shreemayee Bhattacharyya" userId="73035bad-e703-4b66-9870-28e9edb9c0a7" providerId="ADAL" clId="{75B9121D-E5CA-484A-9B3F-5451B97E9939}" dt="2024-03-31T19:45:49.025" v="13930"/>
          <ac:spMkLst>
            <pc:docMk/>
            <pc:sldMk cId="1381881284" sldId="434"/>
            <ac:spMk id="185" creationId="{2BB6F102-96C4-FE5C-A948-C597D4EFD8F6}"/>
          </ac:spMkLst>
        </pc:spChg>
        <pc:spChg chg="mod">
          <ac:chgData name="Shreemayee Bhattacharyya" userId="73035bad-e703-4b66-9870-28e9edb9c0a7" providerId="ADAL" clId="{75B9121D-E5CA-484A-9B3F-5451B97E9939}" dt="2024-03-31T19:45:49.025" v="13930"/>
          <ac:spMkLst>
            <pc:docMk/>
            <pc:sldMk cId="1381881284" sldId="434"/>
            <ac:spMk id="186" creationId="{C05AB88D-8FD3-D5AF-8718-BBC9983DE357}"/>
          </ac:spMkLst>
        </pc:spChg>
        <pc:spChg chg="mod">
          <ac:chgData name="Shreemayee Bhattacharyya" userId="73035bad-e703-4b66-9870-28e9edb9c0a7" providerId="ADAL" clId="{75B9121D-E5CA-484A-9B3F-5451B97E9939}" dt="2024-03-31T19:45:49.025" v="13930"/>
          <ac:spMkLst>
            <pc:docMk/>
            <pc:sldMk cId="1381881284" sldId="434"/>
            <ac:spMk id="187" creationId="{05F2FFF9-C8A7-0B73-717E-9AAEEEA6CA04}"/>
          </ac:spMkLst>
        </pc:spChg>
        <pc:spChg chg="mod">
          <ac:chgData name="Shreemayee Bhattacharyya" userId="73035bad-e703-4b66-9870-28e9edb9c0a7" providerId="ADAL" clId="{75B9121D-E5CA-484A-9B3F-5451B97E9939}" dt="2024-03-31T19:45:49.025" v="13930"/>
          <ac:spMkLst>
            <pc:docMk/>
            <pc:sldMk cId="1381881284" sldId="434"/>
            <ac:spMk id="188" creationId="{4757A439-84E7-CA50-3B0D-64F552D87C58}"/>
          </ac:spMkLst>
        </pc:spChg>
        <pc:spChg chg="mod">
          <ac:chgData name="Shreemayee Bhattacharyya" userId="73035bad-e703-4b66-9870-28e9edb9c0a7" providerId="ADAL" clId="{75B9121D-E5CA-484A-9B3F-5451B97E9939}" dt="2024-03-31T19:45:49.025" v="13930"/>
          <ac:spMkLst>
            <pc:docMk/>
            <pc:sldMk cId="1381881284" sldId="434"/>
            <ac:spMk id="189" creationId="{74ED5A41-455F-8BC4-DFD3-B93674AD4A13}"/>
          </ac:spMkLst>
        </pc:spChg>
        <pc:spChg chg="mod">
          <ac:chgData name="Shreemayee Bhattacharyya" userId="73035bad-e703-4b66-9870-28e9edb9c0a7" providerId="ADAL" clId="{75B9121D-E5CA-484A-9B3F-5451B97E9939}" dt="2024-03-31T19:45:49.025" v="13930"/>
          <ac:spMkLst>
            <pc:docMk/>
            <pc:sldMk cId="1381881284" sldId="434"/>
            <ac:spMk id="190" creationId="{F7E865FF-3DB4-8278-E8AC-01FBA003C755}"/>
          </ac:spMkLst>
        </pc:spChg>
        <pc:spChg chg="mod">
          <ac:chgData name="Shreemayee Bhattacharyya" userId="73035bad-e703-4b66-9870-28e9edb9c0a7" providerId="ADAL" clId="{75B9121D-E5CA-484A-9B3F-5451B97E9939}" dt="2024-03-31T19:45:49.025" v="13930"/>
          <ac:spMkLst>
            <pc:docMk/>
            <pc:sldMk cId="1381881284" sldId="434"/>
            <ac:spMk id="191" creationId="{717172E8-B4C3-47A8-D68D-3227CADF7A02}"/>
          </ac:spMkLst>
        </pc:spChg>
        <pc:spChg chg="mod">
          <ac:chgData name="Shreemayee Bhattacharyya" userId="73035bad-e703-4b66-9870-28e9edb9c0a7" providerId="ADAL" clId="{75B9121D-E5CA-484A-9B3F-5451B97E9939}" dt="2024-03-31T19:45:49.025" v="13930"/>
          <ac:spMkLst>
            <pc:docMk/>
            <pc:sldMk cId="1381881284" sldId="434"/>
            <ac:spMk id="192" creationId="{8CF77C92-5C42-9BE9-6D51-C3132E0F594E}"/>
          </ac:spMkLst>
        </pc:spChg>
        <pc:spChg chg="mod">
          <ac:chgData name="Shreemayee Bhattacharyya" userId="73035bad-e703-4b66-9870-28e9edb9c0a7" providerId="ADAL" clId="{75B9121D-E5CA-484A-9B3F-5451B97E9939}" dt="2024-03-31T19:45:49.025" v="13930"/>
          <ac:spMkLst>
            <pc:docMk/>
            <pc:sldMk cId="1381881284" sldId="434"/>
            <ac:spMk id="193" creationId="{A2338A26-F690-0E9D-D908-9FCD1A5380D9}"/>
          </ac:spMkLst>
        </pc:spChg>
        <pc:spChg chg="mod">
          <ac:chgData name="Shreemayee Bhattacharyya" userId="73035bad-e703-4b66-9870-28e9edb9c0a7" providerId="ADAL" clId="{75B9121D-E5CA-484A-9B3F-5451B97E9939}" dt="2024-03-31T19:45:49.025" v="13930"/>
          <ac:spMkLst>
            <pc:docMk/>
            <pc:sldMk cId="1381881284" sldId="434"/>
            <ac:spMk id="194" creationId="{01BD1671-38A7-9C8E-6642-641C32C3D4E1}"/>
          </ac:spMkLst>
        </pc:spChg>
        <pc:spChg chg="mod">
          <ac:chgData name="Shreemayee Bhattacharyya" userId="73035bad-e703-4b66-9870-28e9edb9c0a7" providerId="ADAL" clId="{75B9121D-E5CA-484A-9B3F-5451B97E9939}" dt="2024-03-31T19:45:49.025" v="13930"/>
          <ac:spMkLst>
            <pc:docMk/>
            <pc:sldMk cId="1381881284" sldId="434"/>
            <ac:spMk id="195" creationId="{8F815599-27F0-9A46-48EB-3C8524C99C6F}"/>
          </ac:spMkLst>
        </pc:spChg>
        <pc:spChg chg="mod">
          <ac:chgData name="Shreemayee Bhattacharyya" userId="73035bad-e703-4b66-9870-28e9edb9c0a7" providerId="ADAL" clId="{75B9121D-E5CA-484A-9B3F-5451B97E9939}" dt="2024-03-31T19:45:49.025" v="13930"/>
          <ac:spMkLst>
            <pc:docMk/>
            <pc:sldMk cId="1381881284" sldId="434"/>
            <ac:spMk id="196" creationId="{61F5A608-1D0B-FF1E-475E-DBCB165FC96E}"/>
          </ac:spMkLst>
        </pc:spChg>
        <pc:spChg chg="mod">
          <ac:chgData name="Shreemayee Bhattacharyya" userId="73035bad-e703-4b66-9870-28e9edb9c0a7" providerId="ADAL" clId="{75B9121D-E5CA-484A-9B3F-5451B97E9939}" dt="2024-03-31T19:45:49.025" v="13930"/>
          <ac:spMkLst>
            <pc:docMk/>
            <pc:sldMk cId="1381881284" sldId="434"/>
            <ac:spMk id="197" creationId="{8862C8E7-01CE-F6FE-98FE-FDF7A151BB86}"/>
          </ac:spMkLst>
        </pc:spChg>
        <pc:spChg chg="mod">
          <ac:chgData name="Shreemayee Bhattacharyya" userId="73035bad-e703-4b66-9870-28e9edb9c0a7" providerId="ADAL" clId="{75B9121D-E5CA-484A-9B3F-5451B97E9939}" dt="2024-03-31T19:45:49.025" v="13930"/>
          <ac:spMkLst>
            <pc:docMk/>
            <pc:sldMk cId="1381881284" sldId="434"/>
            <ac:spMk id="198" creationId="{D687CCE7-470A-8DEF-13D7-A9E33E384D09}"/>
          </ac:spMkLst>
        </pc:spChg>
        <pc:spChg chg="mod">
          <ac:chgData name="Shreemayee Bhattacharyya" userId="73035bad-e703-4b66-9870-28e9edb9c0a7" providerId="ADAL" clId="{75B9121D-E5CA-484A-9B3F-5451B97E9939}" dt="2024-03-31T19:45:49.025" v="13930"/>
          <ac:spMkLst>
            <pc:docMk/>
            <pc:sldMk cId="1381881284" sldId="434"/>
            <ac:spMk id="199" creationId="{C74E27E6-CAA9-F4CB-D237-C445FF2C652A}"/>
          </ac:spMkLst>
        </pc:spChg>
        <pc:spChg chg="mod">
          <ac:chgData name="Shreemayee Bhattacharyya" userId="73035bad-e703-4b66-9870-28e9edb9c0a7" providerId="ADAL" clId="{75B9121D-E5CA-484A-9B3F-5451B97E9939}" dt="2024-03-31T19:45:49.025" v="13930"/>
          <ac:spMkLst>
            <pc:docMk/>
            <pc:sldMk cId="1381881284" sldId="434"/>
            <ac:spMk id="200" creationId="{937944D0-E670-256A-EEE1-C20BF15CD75D}"/>
          </ac:spMkLst>
        </pc:spChg>
        <pc:spChg chg="mod">
          <ac:chgData name="Shreemayee Bhattacharyya" userId="73035bad-e703-4b66-9870-28e9edb9c0a7" providerId="ADAL" clId="{75B9121D-E5CA-484A-9B3F-5451B97E9939}" dt="2024-03-31T19:45:49.025" v="13930"/>
          <ac:spMkLst>
            <pc:docMk/>
            <pc:sldMk cId="1381881284" sldId="434"/>
            <ac:spMk id="201" creationId="{EA2E617E-8C36-B98E-F9BB-38C080F8C282}"/>
          </ac:spMkLst>
        </pc:spChg>
        <pc:spChg chg="mod">
          <ac:chgData name="Shreemayee Bhattacharyya" userId="73035bad-e703-4b66-9870-28e9edb9c0a7" providerId="ADAL" clId="{75B9121D-E5CA-484A-9B3F-5451B97E9939}" dt="2024-03-31T19:45:49.025" v="13930"/>
          <ac:spMkLst>
            <pc:docMk/>
            <pc:sldMk cId="1381881284" sldId="434"/>
            <ac:spMk id="202" creationId="{C83CCC07-8FF8-817E-3C70-285934631170}"/>
          </ac:spMkLst>
        </pc:spChg>
        <pc:spChg chg="mod">
          <ac:chgData name="Shreemayee Bhattacharyya" userId="73035bad-e703-4b66-9870-28e9edb9c0a7" providerId="ADAL" clId="{75B9121D-E5CA-484A-9B3F-5451B97E9939}" dt="2024-03-31T19:45:49.025" v="13930"/>
          <ac:spMkLst>
            <pc:docMk/>
            <pc:sldMk cId="1381881284" sldId="434"/>
            <ac:spMk id="203" creationId="{BF9CC0C4-C0A0-B61B-48DB-D39030DDFA52}"/>
          </ac:spMkLst>
        </pc:spChg>
        <pc:spChg chg="mod">
          <ac:chgData name="Shreemayee Bhattacharyya" userId="73035bad-e703-4b66-9870-28e9edb9c0a7" providerId="ADAL" clId="{75B9121D-E5CA-484A-9B3F-5451B97E9939}" dt="2024-03-31T19:45:49.025" v="13930"/>
          <ac:spMkLst>
            <pc:docMk/>
            <pc:sldMk cId="1381881284" sldId="434"/>
            <ac:spMk id="204" creationId="{E295E935-8828-BDD5-E857-AEC9F72095BA}"/>
          </ac:spMkLst>
        </pc:spChg>
        <pc:spChg chg="mod">
          <ac:chgData name="Shreemayee Bhattacharyya" userId="73035bad-e703-4b66-9870-28e9edb9c0a7" providerId="ADAL" clId="{75B9121D-E5CA-484A-9B3F-5451B97E9939}" dt="2024-03-31T19:45:49.025" v="13930"/>
          <ac:spMkLst>
            <pc:docMk/>
            <pc:sldMk cId="1381881284" sldId="434"/>
            <ac:spMk id="205" creationId="{64807A70-D05A-D3E4-E428-77BA332D0910}"/>
          </ac:spMkLst>
        </pc:spChg>
        <pc:spChg chg="mod">
          <ac:chgData name="Shreemayee Bhattacharyya" userId="73035bad-e703-4b66-9870-28e9edb9c0a7" providerId="ADAL" clId="{75B9121D-E5CA-484A-9B3F-5451B97E9939}" dt="2024-03-31T19:45:49.025" v="13930"/>
          <ac:spMkLst>
            <pc:docMk/>
            <pc:sldMk cId="1381881284" sldId="434"/>
            <ac:spMk id="206" creationId="{B8DC750D-D9D1-21CC-5BAF-B3FC4BBB76F2}"/>
          </ac:spMkLst>
        </pc:spChg>
        <pc:spChg chg="mod">
          <ac:chgData name="Shreemayee Bhattacharyya" userId="73035bad-e703-4b66-9870-28e9edb9c0a7" providerId="ADAL" clId="{75B9121D-E5CA-484A-9B3F-5451B97E9939}" dt="2024-03-31T19:45:49.025" v="13930"/>
          <ac:spMkLst>
            <pc:docMk/>
            <pc:sldMk cId="1381881284" sldId="434"/>
            <ac:spMk id="207" creationId="{33753C03-21E2-0294-4F0C-FCB826D98DD5}"/>
          </ac:spMkLst>
        </pc:spChg>
        <pc:spChg chg="mod">
          <ac:chgData name="Shreemayee Bhattacharyya" userId="73035bad-e703-4b66-9870-28e9edb9c0a7" providerId="ADAL" clId="{75B9121D-E5CA-484A-9B3F-5451B97E9939}" dt="2024-03-31T19:45:49.025" v="13930"/>
          <ac:spMkLst>
            <pc:docMk/>
            <pc:sldMk cId="1381881284" sldId="434"/>
            <ac:spMk id="208" creationId="{06417DEF-A26D-CDD0-BAAC-1D57C282F4AE}"/>
          </ac:spMkLst>
        </pc:spChg>
        <pc:spChg chg="mod">
          <ac:chgData name="Shreemayee Bhattacharyya" userId="73035bad-e703-4b66-9870-28e9edb9c0a7" providerId="ADAL" clId="{75B9121D-E5CA-484A-9B3F-5451B97E9939}" dt="2024-03-31T19:45:49.025" v="13930"/>
          <ac:spMkLst>
            <pc:docMk/>
            <pc:sldMk cId="1381881284" sldId="434"/>
            <ac:spMk id="209" creationId="{8A17ADCE-F05F-C6B6-282C-661457F771C3}"/>
          </ac:spMkLst>
        </pc:spChg>
        <pc:spChg chg="mod">
          <ac:chgData name="Shreemayee Bhattacharyya" userId="73035bad-e703-4b66-9870-28e9edb9c0a7" providerId="ADAL" clId="{75B9121D-E5CA-484A-9B3F-5451B97E9939}" dt="2024-03-31T19:45:49.025" v="13930"/>
          <ac:spMkLst>
            <pc:docMk/>
            <pc:sldMk cId="1381881284" sldId="434"/>
            <ac:spMk id="210" creationId="{ED753169-44C3-BCE3-13D7-440A40B3229D}"/>
          </ac:spMkLst>
        </pc:spChg>
        <pc:spChg chg="mod">
          <ac:chgData name="Shreemayee Bhattacharyya" userId="73035bad-e703-4b66-9870-28e9edb9c0a7" providerId="ADAL" clId="{75B9121D-E5CA-484A-9B3F-5451B97E9939}" dt="2024-03-31T19:45:49.025" v="13930"/>
          <ac:spMkLst>
            <pc:docMk/>
            <pc:sldMk cId="1381881284" sldId="434"/>
            <ac:spMk id="211" creationId="{039CDD5F-34AF-D99E-223E-D6465175042C}"/>
          </ac:spMkLst>
        </pc:spChg>
        <pc:spChg chg="mod">
          <ac:chgData name="Shreemayee Bhattacharyya" userId="73035bad-e703-4b66-9870-28e9edb9c0a7" providerId="ADAL" clId="{75B9121D-E5CA-484A-9B3F-5451B97E9939}" dt="2024-03-31T19:45:49.025" v="13930"/>
          <ac:spMkLst>
            <pc:docMk/>
            <pc:sldMk cId="1381881284" sldId="434"/>
            <ac:spMk id="212" creationId="{927B9059-6F18-C00A-60FB-D5B10225ACA4}"/>
          </ac:spMkLst>
        </pc:spChg>
        <pc:spChg chg="mod">
          <ac:chgData name="Shreemayee Bhattacharyya" userId="73035bad-e703-4b66-9870-28e9edb9c0a7" providerId="ADAL" clId="{75B9121D-E5CA-484A-9B3F-5451B97E9939}" dt="2024-03-31T19:45:49.025" v="13930"/>
          <ac:spMkLst>
            <pc:docMk/>
            <pc:sldMk cId="1381881284" sldId="434"/>
            <ac:spMk id="213" creationId="{28FFA7DC-1FBA-3669-EFD0-E84122EA5DB6}"/>
          </ac:spMkLst>
        </pc:spChg>
        <pc:spChg chg="mod">
          <ac:chgData name="Shreemayee Bhattacharyya" userId="73035bad-e703-4b66-9870-28e9edb9c0a7" providerId="ADAL" clId="{75B9121D-E5CA-484A-9B3F-5451B97E9939}" dt="2024-03-31T19:45:49.025" v="13930"/>
          <ac:spMkLst>
            <pc:docMk/>
            <pc:sldMk cId="1381881284" sldId="434"/>
            <ac:spMk id="214" creationId="{5EFE9FF7-88C1-8815-F24D-EABA295EBF4E}"/>
          </ac:spMkLst>
        </pc:spChg>
        <pc:spChg chg="mod">
          <ac:chgData name="Shreemayee Bhattacharyya" userId="73035bad-e703-4b66-9870-28e9edb9c0a7" providerId="ADAL" clId="{75B9121D-E5CA-484A-9B3F-5451B97E9939}" dt="2024-03-31T19:45:49.025" v="13930"/>
          <ac:spMkLst>
            <pc:docMk/>
            <pc:sldMk cId="1381881284" sldId="434"/>
            <ac:spMk id="215" creationId="{235E075E-77E7-8B68-BC8F-AFAB70718E18}"/>
          </ac:spMkLst>
        </pc:spChg>
        <pc:spChg chg="mod">
          <ac:chgData name="Shreemayee Bhattacharyya" userId="73035bad-e703-4b66-9870-28e9edb9c0a7" providerId="ADAL" clId="{75B9121D-E5CA-484A-9B3F-5451B97E9939}" dt="2024-03-31T19:45:49.025" v="13930"/>
          <ac:spMkLst>
            <pc:docMk/>
            <pc:sldMk cId="1381881284" sldId="434"/>
            <ac:spMk id="216" creationId="{0EA67BB5-5686-3357-8159-BF0F761211EB}"/>
          </ac:spMkLst>
        </pc:spChg>
        <pc:spChg chg="mod">
          <ac:chgData name="Shreemayee Bhattacharyya" userId="73035bad-e703-4b66-9870-28e9edb9c0a7" providerId="ADAL" clId="{75B9121D-E5CA-484A-9B3F-5451B97E9939}" dt="2024-03-31T19:45:49.025" v="13930"/>
          <ac:spMkLst>
            <pc:docMk/>
            <pc:sldMk cId="1381881284" sldId="434"/>
            <ac:spMk id="217" creationId="{910AF451-FD2D-6F1C-4930-E32E2BEF298A}"/>
          </ac:spMkLst>
        </pc:spChg>
        <pc:spChg chg="mod">
          <ac:chgData name="Shreemayee Bhattacharyya" userId="73035bad-e703-4b66-9870-28e9edb9c0a7" providerId="ADAL" clId="{75B9121D-E5CA-484A-9B3F-5451B97E9939}" dt="2024-03-31T19:45:49.025" v="13930"/>
          <ac:spMkLst>
            <pc:docMk/>
            <pc:sldMk cId="1381881284" sldId="434"/>
            <ac:spMk id="218" creationId="{72277240-9F99-EB62-3905-BA6BB1D5A3B0}"/>
          </ac:spMkLst>
        </pc:spChg>
        <pc:spChg chg="mod">
          <ac:chgData name="Shreemayee Bhattacharyya" userId="73035bad-e703-4b66-9870-28e9edb9c0a7" providerId="ADAL" clId="{75B9121D-E5CA-484A-9B3F-5451B97E9939}" dt="2024-03-31T19:45:49.025" v="13930"/>
          <ac:spMkLst>
            <pc:docMk/>
            <pc:sldMk cId="1381881284" sldId="434"/>
            <ac:spMk id="219" creationId="{E2E7DFE8-83B3-46F2-FF62-5B382E7410EB}"/>
          </ac:spMkLst>
        </pc:spChg>
        <pc:spChg chg="mod">
          <ac:chgData name="Shreemayee Bhattacharyya" userId="73035bad-e703-4b66-9870-28e9edb9c0a7" providerId="ADAL" clId="{75B9121D-E5CA-484A-9B3F-5451B97E9939}" dt="2024-03-31T19:45:49.025" v="13930"/>
          <ac:spMkLst>
            <pc:docMk/>
            <pc:sldMk cId="1381881284" sldId="434"/>
            <ac:spMk id="220" creationId="{2A1AC549-A9DC-52C6-36A6-B63FF9DFDF20}"/>
          </ac:spMkLst>
        </pc:spChg>
        <pc:spChg chg="mod">
          <ac:chgData name="Shreemayee Bhattacharyya" userId="73035bad-e703-4b66-9870-28e9edb9c0a7" providerId="ADAL" clId="{75B9121D-E5CA-484A-9B3F-5451B97E9939}" dt="2024-03-31T19:45:49.025" v="13930"/>
          <ac:spMkLst>
            <pc:docMk/>
            <pc:sldMk cId="1381881284" sldId="434"/>
            <ac:spMk id="221" creationId="{C59E6057-A51C-5BDC-14C9-70A619883E74}"/>
          </ac:spMkLst>
        </pc:spChg>
        <pc:spChg chg="mod">
          <ac:chgData name="Shreemayee Bhattacharyya" userId="73035bad-e703-4b66-9870-28e9edb9c0a7" providerId="ADAL" clId="{75B9121D-E5CA-484A-9B3F-5451B97E9939}" dt="2024-03-31T19:45:49.025" v="13930"/>
          <ac:spMkLst>
            <pc:docMk/>
            <pc:sldMk cId="1381881284" sldId="434"/>
            <ac:spMk id="222" creationId="{3A379314-BCB5-4A80-F5E4-2CC33B551091}"/>
          </ac:spMkLst>
        </pc:spChg>
        <pc:spChg chg="mod">
          <ac:chgData name="Shreemayee Bhattacharyya" userId="73035bad-e703-4b66-9870-28e9edb9c0a7" providerId="ADAL" clId="{75B9121D-E5CA-484A-9B3F-5451B97E9939}" dt="2024-03-31T19:45:49.025" v="13930"/>
          <ac:spMkLst>
            <pc:docMk/>
            <pc:sldMk cId="1381881284" sldId="434"/>
            <ac:spMk id="223" creationId="{A50BBC6A-ED85-63D3-C5FF-08C3202CBD67}"/>
          </ac:spMkLst>
        </pc:spChg>
        <pc:spChg chg="mod">
          <ac:chgData name="Shreemayee Bhattacharyya" userId="73035bad-e703-4b66-9870-28e9edb9c0a7" providerId="ADAL" clId="{75B9121D-E5CA-484A-9B3F-5451B97E9939}" dt="2024-03-31T19:45:49.025" v="13930"/>
          <ac:spMkLst>
            <pc:docMk/>
            <pc:sldMk cId="1381881284" sldId="434"/>
            <ac:spMk id="224" creationId="{C57DF4A1-A4D7-0E01-32F7-0C4D766FFC47}"/>
          </ac:spMkLst>
        </pc:spChg>
        <pc:spChg chg="mod">
          <ac:chgData name="Shreemayee Bhattacharyya" userId="73035bad-e703-4b66-9870-28e9edb9c0a7" providerId="ADAL" clId="{75B9121D-E5CA-484A-9B3F-5451B97E9939}" dt="2024-03-31T19:45:49.025" v="13930"/>
          <ac:spMkLst>
            <pc:docMk/>
            <pc:sldMk cId="1381881284" sldId="434"/>
            <ac:spMk id="225" creationId="{B6AEFC7D-0FC4-549E-D345-D92CCDF5964F}"/>
          </ac:spMkLst>
        </pc:spChg>
        <pc:spChg chg="mod">
          <ac:chgData name="Shreemayee Bhattacharyya" userId="73035bad-e703-4b66-9870-28e9edb9c0a7" providerId="ADAL" clId="{75B9121D-E5CA-484A-9B3F-5451B97E9939}" dt="2024-03-31T19:45:49.025" v="13930"/>
          <ac:spMkLst>
            <pc:docMk/>
            <pc:sldMk cId="1381881284" sldId="434"/>
            <ac:spMk id="226" creationId="{61F8BF89-266C-1A32-6F52-C2E9B22B414E}"/>
          </ac:spMkLst>
        </pc:spChg>
        <pc:spChg chg="mod">
          <ac:chgData name="Shreemayee Bhattacharyya" userId="73035bad-e703-4b66-9870-28e9edb9c0a7" providerId="ADAL" clId="{75B9121D-E5CA-484A-9B3F-5451B97E9939}" dt="2024-03-31T19:45:49.025" v="13930"/>
          <ac:spMkLst>
            <pc:docMk/>
            <pc:sldMk cId="1381881284" sldId="434"/>
            <ac:spMk id="227" creationId="{003DF653-B48B-157A-0D48-C425C22E18C6}"/>
          </ac:spMkLst>
        </pc:spChg>
        <pc:spChg chg="mod">
          <ac:chgData name="Shreemayee Bhattacharyya" userId="73035bad-e703-4b66-9870-28e9edb9c0a7" providerId="ADAL" clId="{75B9121D-E5CA-484A-9B3F-5451B97E9939}" dt="2024-03-31T19:45:49.025" v="13930"/>
          <ac:spMkLst>
            <pc:docMk/>
            <pc:sldMk cId="1381881284" sldId="434"/>
            <ac:spMk id="228" creationId="{C11B2FFA-049F-2D4E-32DE-B306F579C57E}"/>
          </ac:spMkLst>
        </pc:spChg>
        <pc:spChg chg="mod">
          <ac:chgData name="Shreemayee Bhattacharyya" userId="73035bad-e703-4b66-9870-28e9edb9c0a7" providerId="ADAL" clId="{75B9121D-E5CA-484A-9B3F-5451B97E9939}" dt="2024-03-31T19:45:49.025" v="13930"/>
          <ac:spMkLst>
            <pc:docMk/>
            <pc:sldMk cId="1381881284" sldId="434"/>
            <ac:spMk id="229" creationId="{BB6BB5C5-1A0E-EDEA-C2D0-F6AEE0A2556D}"/>
          </ac:spMkLst>
        </pc:spChg>
        <pc:spChg chg="mod">
          <ac:chgData name="Shreemayee Bhattacharyya" userId="73035bad-e703-4b66-9870-28e9edb9c0a7" providerId="ADAL" clId="{75B9121D-E5CA-484A-9B3F-5451B97E9939}" dt="2024-03-31T19:45:49.025" v="13930"/>
          <ac:spMkLst>
            <pc:docMk/>
            <pc:sldMk cId="1381881284" sldId="434"/>
            <ac:spMk id="230" creationId="{D78D5508-8128-EB23-B1EE-A8E3715A60F6}"/>
          </ac:spMkLst>
        </pc:spChg>
        <pc:spChg chg="mod">
          <ac:chgData name="Shreemayee Bhattacharyya" userId="73035bad-e703-4b66-9870-28e9edb9c0a7" providerId="ADAL" clId="{75B9121D-E5CA-484A-9B3F-5451B97E9939}" dt="2024-03-31T19:45:49.025" v="13930"/>
          <ac:spMkLst>
            <pc:docMk/>
            <pc:sldMk cId="1381881284" sldId="434"/>
            <ac:spMk id="231" creationId="{698207E4-C721-BD81-F16D-403B35A45D5E}"/>
          </ac:spMkLst>
        </pc:spChg>
        <pc:spChg chg="mod">
          <ac:chgData name="Shreemayee Bhattacharyya" userId="73035bad-e703-4b66-9870-28e9edb9c0a7" providerId="ADAL" clId="{75B9121D-E5CA-484A-9B3F-5451B97E9939}" dt="2024-03-31T19:45:49.025" v="13930"/>
          <ac:spMkLst>
            <pc:docMk/>
            <pc:sldMk cId="1381881284" sldId="434"/>
            <ac:spMk id="232" creationId="{E27980CC-7B58-7429-13BC-A0FDC4C5B2A3}"/>
          </ac:spMkLst>
        </pc:spChg>
        <pc:spChg chg="mod">
          <ac:chgData name="Shreemayee Bhattacharyya" userId="73035bad-e703-4b66-9870-28e9edb9c0a7" providerId="ADAL" clId="{75B9121D-E5CA-484A-9B3F-5451B97E9939}" dt="2024-03-31T19:45:49.025" v="13930"/>
          <ac:spMkLst>
            <pc:docMk/>
            <pc:sldMk cId="1381881284" sldId="434"/>
            <ac:spMk id="233" creationId="{E9B4B98D-54BC-8A94-D59F-EF7B49058168}"/>
          </ac:spMkLst>
        </pc:spChg>
        <pc:spChg chg="mod">
          <ac:chgData name="Shreemayee Bhattacharyya" userId="73035bad-e703-4b66-9870-28e9edb9c0a7" providerId="ADAL" clId="{75B9121D-E5CA-484A-9B3F-5451B97E9939}" dt="2024-03-31T19:45:49.025" v="13930"/>
          <ac:spMkLst>
            <pc:docMk/>
            <pc:sldMk cId="1381881284" sldId="434"/>
            <ac:spMk id="234" creationId="{D21F35BF-D909-BD8E-0D77-D749C9747403}"/>
          </ac:spMkLst>
        </pc:spChg>
        <pc:spChg chg="mod">
          <ac:chgData name="Shreemayee Bhattacharyya" userId="73035bad-e703-4b66-9870-28e9edb9c0a7" providerId="ADAL" clId="{75B9121D-E5CA-484A-9B3F-5451B97E9939}" dt="2024-03-31T19:45:49.025" v="13930"/>
          <ac:spMkLst>
            <pc:docMk/>
            <pc:sldMk cId="1381881284" sldId="434"/>
            <ac:spMk id="235" creationId="{06C7B6C7-4B7B-1D18-C01F-0ABD6A0EB07C}"/>
          </ac:spMkLst>
        </pc:spChg>
        <pc:spChg chg="mod">
          <ac:chgData name="Shreemayee Bhattacharyya" userId="73035bad-e703-4b66-9870-28e9edb9c0a7" providerId="ADAL" clId="{75B9121D-E5CA-484A-9B3F-5451B97E9939}" dt="2024-03-31T19:45:49.025" v="13930"/>
          <ac:spMkLst>
            <pc:docMk/>
            <pc:sldMk cId="1381881284" sldId="434"/>
            <ac:spMk id="236" creationId="{3FD5E973-D298-60F2-35EE-EABEC7DD9AC3}"/>
          </ac:spMkLst>
        </pc:spChg>
        <pc:spChg chg="mod">
          <ac:chgData name="Shreemayee Bhattacharyya" userId="73035bad-e703-4b66-9870-28e9edb9c0a7" providerId="ADAL" clId="{75B9121D-E5CA-484A-9B3F-5451B97E9939}" dt="2024-03-31T19:45:49.025" v="13930"/>
          <ac:spMkLst>
            <pc:docMk/>
            <pc:sldMk cId="1381881284" sldId="434"/>
            <ac:spMk id="237" creationId="{41131B34-8CE0-47BC-970B-56432958D445}"/>
          </ac:spMkLst>
        </pc:spChg>
        <pc:spChg chg="mod">
          <ac:chgData name="Shreemayee Bhattacharyya" userId="73035bad-e703-4b66-9870-28e9edb9c0a7" providerId="ADAL" clId="{75B9121D-E5CA-484A-9B3F-5451B97E9939}" dt="2024-03-31T19:45:49.025" v="13930"/>
          <ac:spMkLst>
            <pc:docMk/>
            <pc:sldMk cId="1381881284" sldId="434"/>
            <ac:spMk id="238" creationId="{0FB3FE8A-2FB0-9EBF-CC5D-13E07C479D7D}"/>
          </ac:spMkLst>
        </pc:spChg>
        <pc:spChg chg="mod">
          <ac:chgData name="Shreemayee Bhattacharyya" userId="73035bad-e703-4b66-9870-28e9edb9c0a7" providerId="ADAL" clId="{75B9121D-E5CA-484A-9B3F-5451B97E9939}" dt="2024-03-31T19:45:49.025" v="13930"/>
          <ac:spMkLst>
            <pc:docMk/>
            <pc:sldMk cId="1381881284" sldId="434"/>
            <ac:spMk id="239" creationId="{598A0097-EB20-A17A-9193-E2566417B1F6}"/>
          </ac:spMkLst>
        </pc:spChg>
        <pc:spChg chg="mod">
          <ac:chgData name="Shreemayee Bhattacharyya" userId="73035bad-e703-4b66-9870-28e9edb9c0a7" providerId="ADAL" clId="{75B9121D-E5CA-484A-9B3F-5451B97E9939}" dt="2024-03-31T19:45:49.025" v="13930"/>
          <ac:spMkLst>
            <pc:docMk/>
            <pc:sldMk cId="1381881284" sldId="434"/>
            <ac:spMk id="240" creationId="{9BD6CE11-B4A3-C8BC-CE99-1F9BA1B0B7FE}"/>
          </ac:spMkLst>
        </pc:spChg>
        <pc:spChg chg="mod">
          <ac:chgData name="Shreemayee Bhattacharyya" userId="73035bad-e703-4b66-9870-28e9edb9c0a7" providerId="ADAL" clId="{75B9121D-E5CA-484A-9B3F-5451B97E9939}" dt="2024-03-31T19:45:49.025" v="13930"/>
          <ac:spMkLst>
            <pc:docMk/>
            <pc:sldMk cId="1381881284" sldId="434"/>
            <ac:spMk id="241" creationId="{CEA6B655-D4DC-9AD1-E4CE-3CBBBB388E43}"/>
          </ac:spMkLst>
        </pc:spChg>
        <pc:spChg chg="mod">
          <ac:chgData name="Shreemayee Bhattacharyya" userId="73035bad-e703-4b66-9870-28e9edb9c0a7" providerId="ADAL" clId="{75B9121D-E5CA-484A-9B3F-5451B97E9939}" dt="2024-03-31T19:45:49.025" v="13930"/>
          <ac:spMkLst>
            <pc:docMk/>
            <pc:sldMk cId="1381881284" sldId="434"/>
            <ac:spMk id="242" creationId="{C9BDE478-8C3D-DB54-41DE-DC3F7E8B1420}"/>
          </ac:spMkLst>
        </pc:spChg>
        <pc:spChg chg="mod">
          <ac:chgData name="Shreemayee Bhattacharyya" userId="73035bad-e703-4b66-9870-28e9edb9c0a7" providerId="ADAL" clId="{75B9121D-E5CA-484A-9B3F-5451B97E9939}" dt="2024-03-31T19:45:49.025" v="13930"/>
          <ac:spMkLst>
            <pc:docMk/>
            <pc:sldMk cId="1381881284" sldId="434"/>
            <ac:spMk id="243" creationId="{8EBDA3A5-9850-6E59-6892-CBFE6A019152}"/>
          </ac:spMkLst>
        </pc:spChg>
        <pc:spChg chg="mod">
          <ac:chgData name="Shreemayee Bhattacharyya" userId="73035bad-e703-4b66-9870-28e9edb9c0a7" providerId="ADAL" clId="{75B9121D-E5CA-484A-9B3F-5451B97E9939}" dt="2024-03-31T19:45:49.025" v="13930"/>
          <ac:spMkLst>
            <pc:docMk/>
            <pc:sldMk cId="1381881284" sldId="434"/>
            <ac:spMk id="244" creationId="{6140EE2A-B29C-2536-7B52-6D1E4DD7DCA6}"/>
          </ac:spMkLst>
        </pc:spChg>
        <pc:spChg chg="mod">
          <ac:chgData name="Shreemayee Bhattacharyya" userId="73035bad-e703-4b66-9870-28e9edb9c0a7" providerId="ADAL" clId="{75B9121D-E5CA-484A-9B3F-5451B97E9939}" dt="2024-03-31T19:45:49.025" v="13930"/>
          <ac:spMkLst>
            <pc:docMk/>
            <pc:sldMk cId="1381881284" sldId="434"/>
            <ac:spMk id="245" creationId="{9FD7B16E-9686-95F2-211B-5E33147CDC68}"/>
          </ac:spMkLst>
        </pc:spChg>
        <pc:spChg chg="mod">
          <ac:chgData name="Shreemayee Bhattacharyya" userId="73035bad-e703-4b66-9870-28e9edb9c0a7" providerId="ADAL" clId="{75B9121D-E5CA-484A-9B3F-5451B97E9939}" dt="2024-03-31T19:45:49.025" v="13930"/>
          <ac:spMkLst>
            <pc:docMk/>
            <pc:sldMk cId="1381881284" sldId="434"/>
            <ac:spMk id="246" creationId="{A6F6964E-1EF5-E6FB-20A5-1344379DB398}"/>
          </ac:spMkLst>
        </pc:spChg>
        <pc:spChg chg="mod">
          <ac:chgData name="Shreemayee Bhattacharyya" userId="73035bad-e703-4b66-9870-28e9edb9c0a7" providerId="ADAL" clId="{75B9121D-E5CA-484A-9B3F-5451B97E9939}" dt="2024-03-31T19:45:49.025" v="13930"/>
          <ac:spMkLst>
            <pc:docMk/>
            <pc:sldMk cId="1381881284" sldId="434"/>
            <ac:spMk id="247" creationId="{6A826310-A784-8419-9394-A144E0353CA4}"/>
          </ac:spMkLst>
        </pc:spChg>
        <pc:spChg chg="mod">
          <ac:chgData name="Shreemayee Bhattacharyya" userId="73035bad-e703-4b66-9870-28e9edb9c0a7" providerId="ADAL" clId="{75B9121D-E5CA-484A-9B3F-5451B97E9939}" dt="2024-03-31T19:45:49.025" v="13930"/>
          <ac:spMkLst>
            <pc:docMk/>
            <pc:sldMk cId="1381881284" sldId="434"/>
            <ac:spMk id="248" creationId="{E4FF826D-4DCD-7E7E-F008-515F4607A53D}"/>
          </ac:spMkLst>
        </pc:spChg>
        <pc:spChg chg="mod">
          <ac:chgData name="Shreemayee Bhattacharyya" userId="73035bad-e703-4b66-9870-28e9edb9c0a7" providerId="ADAL" clId="{75B9121D-E5CA-484A-9B3F-5451B97E9939}" dt="2024-03-31T19:45:49.025" v="13930"/>
          <ac:spMkLst>
            <pc:docMk/>
            <pc:sldMk cId="1381881284" sldId="434"/>
            <ac:spMk id="249" creationId="{A8ED05AF-5A2E-66C8-0EF1-520CB25E5528}"/>
          </ac:spMkLst>
        </pc:spChg>
        <pc:spChg chg="mod">
          <ac:chgData name="Shreemayee Bhattacharyya" userId="73035bad-e703-4b66-9870-28e9edb9c0a7" providerId="ADAL" clId="{75B9121D-E5CA-484A-9B3F-5451B97E9939}" dt="2024-03-31T19:45:49.025" v="13930"/>
          <ac:spMkLst>
            <pc:docMk/>
            <pc:sldMk cId="1381881284" sldId="434"/>
            <ac:spMk id="250" creationId="{CB0011BF-F4C3-F35A-B60F-BA91E7C5D649}"/>
          </ac:spMkLst>
        </pc:spChg>
        <pc:spChg chg="mod">
          <ac:chgData name="Shreemayee Bhattacharyya" userId="73035bad-e703-4b66-9870-28e9edb9c0a7" providerId="ADAL" clId="{75B9121D-E5CA-484A-9B3F-5451B97E9939}" dt="2024-03-31T19:45:49.025" v="13930"/>
          <ac:spMkLst>
            <pc:docMk/>
            <pc:sldMk cId="1381881284" sldId="434"/>
            <ac:spMk id="251" creationId="{9C5095C1-B9A3-7C0C-0070-F2AB37EEB759}"/>
          </ac:spMkLst>
        </pc:spChg>
        <pc:spChg chg="mod">
          <ac:chgData name="Shreemayee Bhattacharyya" userId="73035bad-e703-4b66-9870-28e9edb9c0a7" providerId="ADAL" clId="{75B9121D-E5CA-484A-9B3F-5451B97E9939}" dt="2024-03-31T19:45:49.025" v="13930"/>
          <ac:spMkLst>
            <pc:docMk/>
            <pc:sldMk cId="1381881284" sldId="434"/>
            <ac:spMk id="252" creationId="{5C071A85-C48A-2E70-222D-2C37D573BA36}"/>
          </ac:spMkLst>
        </pc:spChg>
        <pc:spChg chg="mod">
          <ac:chgData name="Shreemayee Bhattacharyya" userId="73035bad-e703-4b66-9870-28e9edb9c0a7" providerId="ADAL" clId="{75B9121D-E5CA-484A-9B3F-5451B97E9939}" dt="2024-03-31T19:45:49.025" v="13930"/>
          <ac:spMkLst>
            <pc:docMk/>
            <pc:sldMk cId="1381881284" sldId="434"/>
            <ac:spMk id="253" creationId="{14C1CD29-5494-9182-C08E-43406B3799AC}"/>
          </ac:spMkLst>
        </pc:spChg>
        <pc:spChg chg="mod">
          <ac:chgData name="Shreemayee Bhattacharyya" userId="73035bad-e703-4b66-9870-28e9edb9c0a7" providerId="ADAL" clId="{75B9121D-E5CA-484A-9B3F-5451B97E9939}" dt="2024-03-31T19:45:49.025" v="13930"/>
          <ac:spMkLst>
            <pc:docMk/>
            <pc:sldMk cId="1381881284" sldId="434"/>
            <ac:spMk id="254" creationId="{5DD65ED7-C916-3386-C13E-3D3DA7BB6DC8}"/>
          </ac:spMkLst>
        </pc:spChg>
        <pc:spChg chg="mod">
          <ac:chgData name="Shreemayee Bhattacharyya" userId="73035bad-e703-4b66-9870-28e9edb9c0a7" providerId="ADAL" clId="{75B9121D-E5CA-484A-9B3F-5451B97E9939}" dt="2024-03-31T19:45:49.025" v="13930"/>
          <ac:spMkLst>
            <pc:docMk/>
            <pc:sldMk cId="1381881284" sldId="434"/>
            <ac:spMk id="255" creationId="{D8D0F380-2ED4-024E-96B3-BFCD418F43C7}"/>
          </ac:spMkLst>
        </pc:spChg>
        <pc:spChg chg="mod">
          <ac:chgData name="Shreemayee Bhattacharyya" userId="73035bad-e703-4b66-9870-28e9edb9c0a7" providerId="ADAL" clId="{75B9121D-E5CA-484A-9B3F-5451B97E9939}" dt="2024-03-31T19:45:49.025" v="13930"/>
          <ac:spMkLst>
            <pc:docMk/>
            <pc:sldMk cId="1381881284" sldId="434"/>
            <ac:spMk id="256" creationId="{01FE2D5E-18C8-5E19-3F96-11A5BFD98728}"/>
          </ac:spMkLst>
        </pc:spChg>
        <pc:spChg chg="mod">
          <ac:chgData name="Shreemayee Bhattacharyya" userId="73035bad-e703-4b66-9870-28e9edb9c0a7" providerId="ADAL" clId="{75B9121D-E5CA-484A-9B3F-5451B97E9939}" dt="2024-03-31T19:45:49.025" v="13930"/>
          <ac:spMkLst>
            <pc:docMk/>
            <pc:sldMk cId="1381881284" sldId="434"/>
            <ac:spMk id="257" creationId="{FAFCDC80-0621-EEDB-67D9-6C9197A24228}"/>
          </ac:spMkLst>
        </pc:spChg>
        <pc:spChg chg="mod">
          <ac:chgData name="Shreemayee Bhattacharyya" userId="73035bad-e703-4b66-9870-28e9edb9c0a7" providerId="ADAL" clId="{75B9121D-E5CA-484A-9B3F-5451B97E9939}" dt="2024-03-31T19:45:49.025" v="13930"/>
          <ac:spMkLst>
            <pc:docMk/>
            <pc:sldMk cId="1381881284" sldId="434"/>
            <ac:spMk id="258" creationId="{E250292C-9250-16DB-3D33-8C236809EE69}"/>
          </ac:spMkLst>
        </pc:spChg>
        <pc:spChg chg="mod">
          <ac:chgData name="Shreemayee Bhattacharyya" userId="73035bad-e703-4b66-9870-28e9edb9c0a7" providerId="ADAL" clId="{75B9121D-E5CA-484A-9B3F-5451B97E9939}" dt="2024-03-31T19:45:49.025" v="13930"/>
          <ac:spMkLst>
            <pc:docMk/>
            <pc:sldMk cId="1381881284" sldId="434"/>
            <ac:spMk id="259" creationId="{4A4BEBD3-59D6-8DAD-B234-59FA565D98D8}"/>
          </ac:spMkLst>
        </pc:spChg>
        <pc:spChg chg="mod">
          <ac:chgData name="Shreemayee Bhattacharyya" userId="73035bad-e703-4b66-9870-28e9edb9c0a7" providerId="ADAL" clId="{75B9121D-E5CA-484A-9B3F-5451B97E9939}" dt="2024-03-31T19:45:49.025" v="13930"/>
          <ac:spMkLst>
            <pc:docMk/>
            <pc:sldMk cId="1381881284" sldId="434"/>
            <ac:spMk id="260" creationId="{84BD9CB6-08DA-2BF6-2254-234690E3DB90}"/>
          </ac:spMkLst>
        </pc:spChg>
        <pc:spChg chg="mod">
          <ac:chgData name="Shreemayee Bhattacharyya" userId="73035bad-e703-4b66-9870-28e9edb9c0a7" providerId="ADAL" clId="{75B9121D-E5CA-484A-9B3F-5451B97E9939}" dt="2024-03-31T19:45:49.025" v="13930"/>
          <ac:spMkLst>
            <pc:docMk/>
            <pc:sldMk cId="1381881284" sldId="434"/>
            <ac:spMk id="261" creationId="{B2B3B97F-3B27-F02F-EAAF-56373CAB00D9}"/>
          </ac:spMkLst>
        </pc:spChg>
        <pc:spChg chg="mod">
          <ac:chgData name="Shreemayee Bhattacharyya" userId="73035bad-e703-4b66-9870-28e9edb9c0a7" providerId="ADAL" clId="{75B9121D-E5CA-484A-9B3F-5451B97E9939}" dt="2024-03-31T19:45:49.025" v="13930"/>
          <ac:spMkLst>
            <pc:docMk/>
            <pc:sldMk cId="1381881284" sldId="434"/>
            <ac:spMk id="262" creationId="{904F459F-7F03-E455-E7C0-DE6A09B811E6}"/>
          </ac:spMkLst>
        </pc:spChg>
        <pc:spChg chg="mod">
          <ac:chgData name="Shreemayee Bhattacharyya" userId="73035bad-e703-4b66-9870-28e9edb9c0a7" providerId="ADAL" clId="{75B9121D-E5CA-484A-9B3F-5451B97E9939}" dt="2024-03-31T19:45:49.025" v="13930"/>
          <ac:spMkLst>
            <pc:docMk/>
            <pc:sldMk cId="1381881284" sldId="434"/>
            <ac:spMk id="263" creationId="{4DCBDD3F-67E5-4462-197D-DF9A8DCBB1AA}"/>
          </ac:spMkLst>
        </pc:spChg>
        <pc:spChg chg="mod">
          <ac:chgData name="Shreemayee Bhattacharyya" userId="73035bad-e703-4b66-9870-28e9edb9c0a7" providerId="ADAL" clId="{75B9121D-E5CA-484A-9B3F-5451B97E9939}" dt="2024-03-31T19:45:49.025" v="13930"/>
          <ac:spMkLst>
            <pc:docMk/>
            <pc:sldMk cId="1381881284" sldId="434"/>
            <ac:spMk id="264" creationId="{5205A753-3A09-D680-FC13-2FA64BFFFB03}"/>
          </ac:spMkLst>
        </pc:spChg>
        <pc:spChg chg="mod">
          <ac:chgData name="Shreemayee Bhattacharyya" userId="73035bad-e703-4b66-9870-28e9edb9c0a7" providerId="ADAL" clId="{75B9121D-E5CA-484A-9B3F-5451B97E9939}" dt="2024-03-31T19:45:49.025" v="13930"/>
          <ac:spMkLst>
            <pc:docMk/>
            <pc:sldMk cId="1381881284" sldId="434"/>
            <ac:spMk id="265" creationId="{51A50955-1924-5745-F65A-18A7D2BD32DA}"/>
          </ac:spMkLst>
        </pc:spChg>
        <pc:spChg chg="mod">
          <ac:chgData name="Shreemayee Bhattacharyya" userId="73035bad-e703-4b66-9870-28e9edb9c0a7" providerId="ADAL" clId="{75B9121D-E5CA-484A-9B3F-5451B97E9939}" dt="2024-03-31T19:45:49.025" v="13930"/>
          <ac:spMkLst>
            <pc:docMk/>
            <pc:sldMk cId="1381881284" sldId="434"/>
            <ac:spMk id="266" creationId="{C81DB6A4-D020-1DD7-A935-DCCEA750F276}"/>
          </ac:spMkLst>
        </pc:spChg>
        <pc:spChg chg="mod">
          <ac:chgData name="Shreemayee Bhattacharyya" userId="73035bad-e703-4b66-9870-28e9edb9c0a7" providerId="ADAL" clId="{75B9121D-E5CA-484A-9B3F-5451B97E9939}" dt="2024-03-31T19:45:49.025" v="13930"/>
          <ac:spMkLst>
            <pc:docMk/>
            <pc:sldMk cId="1381881284" sldId="434"/>
            <ac:spMk id="267" creationId="{88A85099-888B-6A29-9FB2-C9AC39F111F6}"/>
          </ac:spMkLst>
        </pc:spChg>
        <pc:spChg chg="mod">
          <ac:chgData name="Shreemayee Bhattacharyya" userId="73035bad-e703-4b66-9870-28e9edb9c0a7" providerId="ADAL" clId="{75B9121D-E5CA-484A-9B3F-5451B97E9939}" dt="2024-03-31T19:45:49.025" v="13930"/>
          <ac:spMkLst>
            <pc:docMk/>
            <pc:sldMk cId="1381881284" sldId="434"/>
            <ac:spMk id="268" creationId="{36AD0ED0-D6AA-52F4-695C-7E1595A9D086}"/>
          </ac:spMkLst>
        </pc:spChg>
        <pc:spChg chg="mod">
          <ac:chgData name="Shreemayee Bhattacharyya" userId="73035bad-e703-4b66-9870-28e9edb9c0a7" providerId="ADAL" clId="{75B9121D-E5CA-484A-9B3F-5451B97E9939}" dt="2024-03-31T19:45:49.025" v="13930"/>
          <ac:spMkLst>
            <pc:docMk/>
            <pc:sldMk cId="1381881284" sldId="434"/>
            <ac:spMk id="269" creationId="{D0F26F6C-0B1F-C60E-2C03-7174D539A7D2}"/>
          </ac:spMkLst>
        </pc:spChg>
        <pc:spChg chg="mod">
          <ac:chgData name="Shreemayee Bhattacharyya" userId="73035bad-e703-4b66-9870-28e9edb9c0a7" providerId="ADAL" clId="{75B9121D-E5CA-484A-9B3F-5451B97E9939}" dt="2024-03-31T19:45:49.025" v="13930"/>
          <ac:spMkLst>
            <pc:docMk/>
            <pc:sldMk cId="1381881284" sldId="434"/>
            <ac:spMk id="270" creationId="{BA1E5C02-E22B-CA39-8DF5-CCD304DECE91}"/>
          </ac:spMkLst>
        </pc:spChg>
        <pc:spChg chg="mod">
          <ac:chgData name="Shreemayee Bhattacharyya" userId="73035bad-e703-4b66-9870-28e9edb9c0a7" providerId="ADAL" clId="{75B9121D-E5CA-484A-9B3F-5451B97E9939}" dt="2024-03-31T19:45:49.025" v="13930"/>
          <ac:spMkLst>
            <pc:docMk/>
            <pc:sldMk cId="1381881284" sldId="434"/>
            <ac:spMk id="271" creationId="{95BF7E85-673A-84DE-AE1F-67F001D45FA0}"/>
          </ac:spMkLst>
        </pc:spChg>
        <pc:spChg chg="mod">
          <ac:chgData name="Shreemayee Bhattacharyya" userId="73035bad-e703-4b66-9870-28e9edb9c0a7" providerId="ADAL" clId="{75B9121D-E5CA-484A-9B3F-5451B97E9939}" dt="2024-03-31T19:45:49.025" v="13930"/>
          <ac:spMkLst>
            <pc:docMk/>
            <pc:sldMk cId="1381881284" sldId="434"/>
            <ac:spMk id="272" creationId="{19352FB0-942C-4219-93B9-FB0060B4A161}"/>
          </ac:spMkLst>
        </pc:spChg>
        <pc:spChg chg="mod">
          <ac:chgData name="Shreemayee Bhattacharyya" userId="73035bad-e703-4b66-9870-28e9edb9c0a7" providerId="ADAL" clId="{75B9121D-E5CA-484A-9B3F-5451B97E9939}" dt="2024-03-31T19:45:49.025" v="13930"/>
          <ac:spMkLst>
            <pc:docMk/>
            <pc:sldMk cId="1381881284" sldId="434"/>
            <ac:spMk id="273" creationId="{7AD06D78-B27F-6B90-2ABD-D76A6D255067}"/>
          </ac:spMkLst>
        </pc:spChg>
        <pc:spChg chg="mod">
          <ac:chgData name="Shreemayee Bhattacharyya" userId="73035bad-e703-4b66-9870-28e9edb9c0a7" providerId="ADAL" clId="{75B9121D-E5CA-484A-9B3F-5451B97E9939}" dt="2024-03-31T19:45:49.025" v="13930"/>
          <ac:spMkLst>
            <pc:docMk/>
            <pc:sldMk cId="1381881284" sldId="434"/>
            <ac:spMk id="274" creationId="{899523E8-8A34-6001-F87D-0FD1032E6168}"/>
          </ac:spMkLst>
        </pc:spChg>
        <pc:spChg chg="mod">
          <ac:chgData name="Shreemayee Bhattacharyya" userId="73035bad-e703-4b66-9870-28e9edb9c0a7" providerId="ADAL" clId="{75B9121D-E5CA-484A-9B3F-5451B97E9939}" dt="2024-03-31T19:45:49.025" v="13930"/>
          <ac:spMkLst>
            <pc:docMk/>
            <pc:sldMk cId="1381881284" sldId="434"/>
            <ac:spMk id="275" creationId="{146267A0-CEA1-D966-F862-95ACAD6438C2}"/>
          </ac:spMkLst>
        </pc:spChg>
        <pc:spChg chg="mod">
          <ac:chgData name="Shreemayee Bhattacharyya" userId="73035bad-e703-4b66-9870-28e9edb9c0a7" providerId="ADAL" clId="{75B9121D-E5CA-484A-9B3F-5451B97E9939}" dt="2024-03-31T19:45:49.025" v="13930"/>
          <ac:spMkLst>
            <pc:docMk/>
            <pc:sldMk cId="1381881284" sldId="434"/>
            <ac:spMk id="276" creationId="{DECB93D4-9E07-C122-3840-0CD553062B85}"/>
          </ac:spMkLst>
        </pc:spChg>
        <pc:spChg chg="mod">
          <ac:chgData name="Shreemayee Bhattacharyya" userId="73035bad-e703-4b66-9870-28e9edb9c0a7" providerId="ADAL" clId="{75B9121D-E5CA-484A-9B3F-5451B97E9939}" dt="2024-03-31T19:45:49.025" v="13930"/>
          <ac:spMkLst>
            <pc:docMk/>
            <pc:sldMk cId="1381881284" sldId="434"/>
            <ac:spMk id="277" creationId="{992FF155-5D3B-BEA5-6C7E-14C6034884DE}"/>
          </ac:spMkLst>
        </pc:spChg>
        <pc:spChg chg="mod">
          <ac:chgData name="Shreemayee Bhattacharyya" userId="73035bad-e703-4b66-9870-28e9edb9c0a7" providerId="ADAL" clId="{75B9121D-E5CA-484A-9B3F-5451B97E9939}" dt="2024-03-31T19:45:49.025" v="13930"/>
          <ac:spMkLst>
            <pc:docMk/>
            <pc:sldMk cId="1381881284" sldId="434"/>
            <ac:spMk id="278" creationId="{EEB824DC-2F54-34DE-B031-1F09397A4731}"/>
          </ac:spMkLst>
        </pc:spChg>
        <pc:spChg chg="mod">
          <ac:chgData name="Shreemayee Bhattacharyya" userId="73035bad-e703-4b66-9870-28e9edb9c0a7" providerId="ADAL" clId="{75B9121D-E5CA-484A-9B3F-5451B97E9939}" dt="2024-03-31T19:45:49.025" v="13930"/>
          <ac:spMkLst>
            <pc:docMk/>
            <pc:sldMk cId="1381881284" sldId="434"/>
            <ac:spMk id="279" creationId="{44CD3FB5-9C49-3C44-E6FA-A6C2471B8995}"/>
          </ac:spMkLst>
        </pc:spChg>
        <pc:spChg chg="mod">
          <ac:chgData name="Shreemayee Bhattacharyya" userId="73035bad-e703-4b66-9870-28e9edb9c0a7" providerId="ADAL" clId="{75B9121D-E5CA-484A-9B3F-5451B97E9939}" dt="2024-03-31T19:45:49.025" v="13930"/>
          <ac:spMkLst>
            <pc:docMk/>
            <pc:sldMk cId="1381881284" sldId="434"/>
            <ac:spMk id="280" creationId="{B4C2697D-3361-C1FF-5639-65E8CAC6EDA8}"/>
          </ac:spMkLst>
        </pc:spChg>
        <pc:spChg chg="mod">
          <ac:chgData name="Shreemayee Bhattacharyya" userId="73035bad-e703-4b66-9870-28e9edb9c0a7" providerId="ADAL" clId="{75B9121D-E5CA-484A-9B3F-5451B97E9939}" dt="2024-03-31T19:50:10.856" v="14232" actId="1037"/>
          <ac:spMkLst>
            <pc:docMk/>
            <pc:sldMk cId="1381881284" sldId="434"/>
            <ac:spMk id="283" creationId="{C249380A-8428-AD2D-F579-770FC88326C5}"/>
          </ac:spMkLst>
        </pc:spChg>
        <pc:spChg chg="mod">
          <ac:chgData name="Shreemayee Bhattacharyya" userId="73035bad-e703-4b66-9870-28e9edb9c0a7" providerId="ADAL" clId="{75B9121D-E5CA-484A-9B3F-5451B97E9939}" dt="2024-03-31T19:45:49.025" v="13930"/>
          <ac:spMkLst>
            <pc:docMk/>
            <pc:sldMk cId="1381881284" sldId="434"/>
            <ac:spMk id="285" creationId="{C400F90F-0803-F0D7-B237-9556BFAA60E4}"/>
          </ac:spMkLst>
        </pc:spChg>
        <pc:spChg chg="mod">
          <ac:chgData name="Shreemayee Bhattacharyya" userId="73035bad-e703-4b66-9870-28e9edb9c0a7" providerId="ADAL" clId="{75B9121D-E5CA-484A-9B3F-5451B97E9939}" dt="2024-03-31T19:48:47.288" v="14200" actId="1035"/>
          <ac:spMkLst>
            <pc:docMk/>
            <pc:sldMk cId="1381881284" sldId="434"/>
            <ac:spMk id="288" creationId="{6A5E0B3E-0566-4CA9-C59B-5AE5540F51E9}"/>
          </ac:spMkLst>
        </pc:spChg>
        <pc:spChg chg="mod">
          <ac:chgData name="Shreemayee Bhattacharyya" userId="73035bad-e703-4b66-9870-28e9edb9c0a7" providerId="ADAL" clId="{75B9121D-E5CA-484A-9B3F-5451B97E9939}" dt="2024-03-31T19:45:49.025" v="13930"/>
          <ac:spMkLst>
            <pc:docMk/>
            <pc:sldMk cId="1381881284" sldId="434"/>
            <ac:spMk id="290" creationId="{3E59912F-BE8C-B9FD-C716-0DFB1A00CAE8}"/>
          </ac:spMkLst>
        </pc:spChg>
        <pc:spChg chg="add mod">
          <ac:chgData name="Shreemayee Bhattacharyya" userId="73035bad-e703-4b66-9870-28e9edb9c0a7" providerId="ADAL" clId="{75B9121D-E5CA-484A-9B3F-5451B97E9939}" dt="2024-03-31T19:46:46.105" v="14141" actId="20577"/>
          <ac:spMkLst>
            <pc:docMk/>
            <pc:sldMk cId="1381881284" sldId="434"/>
            <ac:spMk id="291" creationId="{C68FD256-2C39-A5F0-38D8-C367E08AD35A}"/>
          </ac:spMkLst>
        </pc:spChg>
        <pc:grpChg chg="add mod">
          <ac:chgData name="Shreemayee Bhattacharyya" userId="73035bad-e703-4b66-9870-28e9edb9c0a7" providerId="ADAL" clId="{75B9121D-E5CA-484A-9B3F-5451B97E9939}" dt="2024-03-31T19:45:49.025" v="13930"/>
          <ac:grpSpMkLst>
            <pc:docMk/>
            <pc:sldMk cId="1381881284" sldId="434"/>
            <ac:grpSpMk id="10" creationId="{22CF96DC-C9F8-6968-D622-7A960FA221AB}"/>
          </ac:grpSpMkLst>
        </pc:grpChg>
        <pc:grpChg chg="mod">
          <ac:chgData name="Shreemayee Bhattacharyya" userId="73035bad-e703-4b66-9870-28e9edb9c0a7" providerId="ADAL" clId="{75B9121D-E5CA-484A-9B3F-5451B97E9939}" dt="2024-03-31T19:45:49.025" v="13930"/>
          <ac:grpSpMkLst>
            <pc:docMk/>
            <pc:sldMk cId="1381881284" sldId="434"/>
            <ac:grpSpMk id="11" creationId="{324A400F-34CC-1415-00AB-A4D3ECB1EBB6}"/>
          </ac:grpSpMkLst>
        </pc:grpChg>
        <pc:grpChg chg="mod">
          <ac:chgData name="Shreemayee Bhattacharyya" userId="73035bad-e703-4b66-9870-28e9edb9c0a7" providerId="ADAL" clId="{75B9121D-E5CA-484A-9B3F-5451B97E9939}" dt="2024-03-31T19:45:49.025" v="13930"/>
          <ac:grpSpMkLst>
            <pc:docMk/>
            <pc:sldMk cId="1381881284" sldId="434"/>
            <ac:grpSpMk id="17" creationId="{C03DA1EC-9693-B613-E541-7CA2C52103EB}"/>
          </ac:grpSpMkLst>
        </pc:grpChg>
        <pc:grpChg chg="mod">
          <ac:chgData name="Shreemayee Bhattacharyya" userId="73035bad-e703-4b66-9870-28e9edb9c0a7" providerId="ADAL" clId="{75B9121D-E5CA-484A-9B3F-5451B97E9939}" dt="2024-03-31T19:45:49.025" v="13930"/>
          <ac:grpSpMkLst>
            <pc:docMk/>
            <pc:sldMk cId="1381881284" sldId="434"/>
            <ac:grpSpMk id="18" creationId="{D52F54C1-29AF-FF4F-45F8-AB878B646B68}"/>
          </ac:grpSpMkLst>
        </pc:grpChg>
        <pc:grpChg chg="mod">
          <ac:chgData name="Shreemayee Bhattacharyya" userId="73035bad-e703-4b66-9870-28e9edb9c0a7" providerId="ADAL" clId="{75B9121D-E5CA-484A-9B3F-5451B97E9939}" dt="2024-03-31T19:45:49.025" v="13930"/>
          <ac:grpSpMkLst>
            <pc:docMk/>
            <pc:sldMk cId="1381881284" sldId="434"/>
            <ac:grpSpMk id="19" creationId="{5B8E5B45-53B6-7995-CDC0-E172A1D3D665}"/>
          </ac:grpSpMkLst>
        </pc:grpChg>
        <pc:grpChg chg="mod">
          <ac:chgData name="Shreemayee Bhattacharyya" userId="73035bad-e703-4b66-9870-28e9edb9c0a7" providerId="ADAL" clId="{75B9121D-E5CA-484A-9B3F-5451B97E9939}" dt="2024-03-31T19:45:49.025" v="13930"/>
          <ac:grpSpMkLst>
            <pc:docMk/>
            <pc:sldMk cId="1381881284" sldId="434"/>
            <ac:grpSpMk id="20" creationId="{CB9F4CC3-B03E-CC6D-70EA-EF13FD9DCCF9}"/>
          </ac:grpSpMkLst>
        </pc:grpChg>
        <pc:grpChg chg="mod">
          <ac:chgData name="Shreemayee Bhattacharyya" userId="73035bad-e703-4b66-9870-28e9edb9c0a7" providerId="ADAL" clId="{75B9121D-E5CA-484A-9B3F-5451B97E9939}" dt="2024-03-31T19:45:49.025" v="13930"/>
          <ac:grpSpMkLst>
            <pc:docMk/>
            <pc:sldMk cId="1381881284" sldId="434"/>
            <ac:grpSpMk id="21" creationId="{7CBFE007-B1DB-4472-452E-072BF2E539B2}"/>
          </ac:grpSpMkLst>
        </pc:grpChg>
        <pc:grpChg chg="mod">
          <ac:chgData name="Shreemayee Bhattacharyya" userId="73035bad-e703-4b66-9870-28e9edb9c0a7" providerId="ADAL" clId="{75B9121D-E5CA-484A-9B3F-5451B97E9939}" dt="2024-03-31T19:45:49.025" v="13930"/>
          <ac:grpSpMkLst>
            <pc:docMk/>
            <pc:sldMk cId="1381881284" sldId="434"/>
            <ac:grpSpMk id="22" creationId="{6417BCCC-FD35-E678-F5E6-1795A5710DE8}"/>
          </ac:grpSpMkLst>
        </pc:grpChg>
        <pc:grpChg chg="mod">
          <ac:chgData name="Shreemayee Bhattacharyya" userId="73035bad-e703-4b66-9870-28e9edb9c0a7" providerId="ADAL" clId="{75B9121D-E5CA-484A-9B3F-5451B97E9939}" dt="2024-03-31T19:45:49.025" v="13930"/>
          <ac:grpSpMkLst>
            <pc:docMk/>
            <pc:sldMk cId="1381881284" sldId="434"/>
            <ac:grpSpMk id="23" creationId="{C448B1CA-2A4E-4132-EA9E-45C608FA9029}"/>
          </ac:grpSpMkLst>
        </pc:grpChg>
        <pc:grpChg chg="mod">
          <ac:chgData name="Shreemayee Bhattacharyya" userId="73035bad-e703-4b66-9870-28e9edb9c0a7" providerId="ADAL" clId="{75B9121D-E5CA-484A-9B3F-5451B97E9939}" dt="2024-03-31T19:45:49.025" v="13930"/>
          <ac:grpSpMkLst>
            <pc:docMk/>
            <pc:sldMk cId="1381881284" sldId="434"/>
            <ac:grpSpMk id="24" creationId="{E451E60A-5A87-376A-9F74-C3521FC612BD}"/>
          </ac:grpSpMkLst>
        </pc:grpChg>
        <pc:grpChg chg="mod">
          <ac:chgData name="Shreemayee Bhattacharyya" userId="73035bad-e703-4b66-9870-28e9edb9c0a7" providerId="ADAL" clId="{75B9121D-E5CA-484A-9B3F-5451B97E9939}" dt="2024-03-31T19:45:49.025" v="13930"/>
          <ac:grpSpMkLst>
            <pc:docMk/>
            <pc:sldMk cId="1381881284" sldId="434"/>
            <ac:grpSpMk id="25" creationId="{0F5683EF-8811-DEC3-A7AF-BADF227814BB}"/>
          </ac:grpSpMkLst>
        </pc:grpChg>
        <pc:grpChg chg="mod">
          <ac:chgData name="Shreemayee Bhattacharyya" userId="73035bad-e703-4b66-9870-28e9edb9c0a7" providerId="ADAL" clId="{75B9121D-E5CA-484A-9B3F-5451B97E9939}" dt="2024-03-31T19:45:49.025" v="13930"/>
          <ac:grpSpMkLst>
            <pc:docMk/>
            <pc:sldMk cId="1381881284" sldId="434"/>
            <ac:grpSpMk id="26" creationId="{2ABA55C5-8BC1-12FF-C765-2F1C8D90FE7A}"/>
          </ac:grpSpMkLst>
        </pc:grpChg>
        <pc:grpChg chg="mod">
          <ac:chgData name="Shreemayee Bhattacharyya" userId="73035bad-e703-4b66-9870-28e9edb9c0a7" providerId="ADAL" clId="{75B9121D-E5CA-484A-9B3F-5451B97E9939}" dt="2024-03-31T19:45:49.025" v="13930"/>
          <ac:grpSpMkLst>
            <pc:docMk/>
            <pc:sldMk cId="1381881284" sldId="434"/>
            <ac:grpSpMk id="27" creationId="{73DF2D39-FB7D-F48F-0C61-E0E152B86FD5}"/>
          </ac:grpSpMkLst>
        </pc:grpChg>
        <pc:grpChg chg="mod">
          <ac:chgData name="Shreemayee Bhattacharyya" userId="73035bad-e703-4b66-9870-28e9edb9c0a7" providerId="ADAL" clId="{75B9121D-E5CA-484A-9B3F-5451B97E9939}" dt="2024-03-31T19:45:49.025" v="13930"/>
          <ac:grpSpMkLst>
            <pc:docMk/>
            <pc:sldMk cId="1381881284" sldId="434"/>
            <ac:grpSpMk id="28" creationId="{A92BDDB4-715F-033C-E6C2-81BF79954315}"/>
          </ac:grpSpMkLst>
        </pc:grpChg>
        <pc:grpChg chg="mod">
          <ac:chgData name="Shreemayee Bhattacharyya" userId="73035bad-e703-4b66-9870-28e9edb9c0a7" providerId="ADAL" clId="{75B9121D-E5CA-484A-9B3F-5451B97E9939}" dt="2024-03-31T19:45:49.025" v="13930"/>
          <ac:grpSpMkLst>
            <pc:docMk/>
            <pc:sldMk cId="1381881284" sldId="434"/>
            <ac:grpSpMk id="29" creationId="{76C30618-DFBE-3452-7F91-0217B4936200}"/>
          </ac:grpSpMkLst>
        </pc:grpChg>
        <pc:grpChg chg="mod">
          <ac:chgData name="Shreemayee Bhattacharyya" userId="73035bad-e703-4b66-9870-28e9edb9c0a7" providerId="ADAL" clId="{75B9121D-E5CA-484A-9B3F-5451B97E9939}" dt="2024-03-31T19:45:49.025" v="13930"/>
          <ac:grpSpMkLst>
            <pc:docMk/>
            <pc:sldMk cId="1381881284" sldId="434"/>
            <ac:grpSpMk id="30" creationId="{998253F5-E9B6-3D4E-42D1-27D2E88F68F6}"/>
          </ac:grpSpMkLst>
        </pc:grpChg>
        <pc:grpChg chg="mod">
          <ac:chgData name="Shreemayee Bhattacharyya" userId="73035bad-e703-4b66-9870-28e9edb9c0a7" providerId="ADAL" clId="{75B9121D-E5CA-484A-9B3F-5451B97E9939}" dt="2024-03-31T19:45:49.025" v="13930"/>
          <ac:grpSpMkLst>
            <pc:docMk/>
            <pc:sldMk cId="1381881284" sldId="434"/>
            <ac:grpSpMk id="31" creationId="{F29AD4F1-6330-C501-8401-D7356CEDA0BF}"/>
          </ac:grpSpMkLst>
        </pc:grpChg>
        <pc:grpChg chg="mod">
          <ac:chgData name="Shreemayee Bhattacharyya" userId="73035bad-e703-4b66-9870-28e9edb9c0a7" providerId="ADAL" clId="{75B9121D-E5CA-484A-9B3F-5451B97E9939}" dt="2024-03-31T19:45:49.025" v="13930"/>
          <ac:grpSpMkLst>
            <pc:docMk/>
            <pc:sldMk cId="1381881284" sldId="434"/>
            <ac:grpSpMk id="32" creationId="{9B80AF0C-4092-C79D-3798-50044C0B643A}"/>
          </ac:grpSpMkLst>
        </pc:grpChg>
        <pc:grpChg chg="mod">
          <ac:chgData name="Shreemayee Bhattacharyya" userId="73035bad-e703-4b66-9870-28e9edb9c0a7" providerId="ADAL" clId="{75B9121D-E5CA-484A-9B3F-5451B97E9939}" dt="2024-03-31T19:45:49.025" v="13930"/>
          <ac:grpSpMkLst>
            <pc:docMk/>
            <pc:sldMk cId="1381881284" sldId="434"/>
            <ac:grpSpMk id="33" creationId="{55D9078B-17F2-97B9-6C34-88DCF791276F}"/>
          </ac:grpSpMkLst>
        </pc:grpChg>
        <pc:grpChg chg="mod">
          <ac:chgData name="Shreemayee Bhattacharyya" userId="73035bad-e703-4b66-9870-28e9edb9c0a7" providerId="ADAL" clId="{75B9121D-E5CA-484A-9B3F-5451B97E9939}" dt="2024-03-31T19:45:49.025" v="13930"/>
          <ac:grpSpMkLst>
            <pc:docMk/>
            <pc:sldMk cId="1381881284" sldId="434"/>
            <ac:grpSpMk id="34" creationId="{B18D9B86-F351-60B6-F8FF-49BE24D576C4}"/>
          </ac:grpSpMkLst>
        </pc:grpChg>
        <pc:grpChg chg="mod">
          <ac:chgData name="Shreemayee Bhattacharyya" userId="73035bad-e703-4b66-9870-28e9edb9c0a7" providerId="ADAL" clId="{75B9121D-E5CA-484A-9B3F-5451B97E9939}" dt="2024-03-31T19:45:49.025" v="13930"/>
          <ac:grpSpMkLst>
            <pc:docMk/>
            <pc:sldMk cId="1381881284" sldId="434"/>
            <ac:grpSpMk id="35" creationId="{3DD74146-2B3C-FCF2-7EA7-F5F3CA584E05}"/>
          </ac:grpSpMkLst>
        </pc:grpChg>
        <pc:grpChg chg="mod">
          <ac:chgData name="Shreemayee Bhattacharyya" userId="73035bad-e703-4b66-9870-28e9edb9c0a7" providerId="ADAL" clId="{75B9121D-E5CA-484A-9B3F-5451B97E9939}" dt="2024-03-31T19:45:49.025" v="13930"/>
          <ac:grpSpMkLst>
            <pc:docMk/>
            <pc:sldMk cId="1381881284" sldId="434"/>
            <ac:grpSpMk id="36" creationId="{69CCEF8F-9FED-4BF5-6975-B439E26D405B}"/>
          </ac:grpSpMkLst>
        </pc:grpChg>
        <pc:grpChg chg="mod">
          <ac:chgData name="Shreemayee Bhattacharyya" userId="73035bad-e703-4b66-9870-28e9edb9c0a7" providerId="ADAL" clId="{75B9121D-E5CA-484A-9B3F-5451B97E9939}" dt="2024-03-31T19:45:49.025" v="13930"/>
          <ac:grpSpMkLst>
            <pc:docMk/>
            <pc:sldMk cId="1381881284" sldId="434"/>
            <ac:grpSpMk id="37" creationId="{08B0B1C9-2FB7-FCC8-D9D8-6036949E7F79}"/>
          </ac:grpSpMkLst>
        </pc:grpChg>
        <pc:grpChg chg="mod">
          <ac:chgData name="Shreemayee Bhattacharyya" userId="73035bad-e703-4b66-9870-28e9edb9c0a7" providerId="ADAL" clId="{75B9121D-E5CA-484A-9B3F-5451B97E9939}" dt="2024-03-31T19:45:49.025" v="13930"/>
          <ac:grpSpMkLst>
            <pc:docMk/>
            <pc:sldMk cId="1381881284" sldId="434"/>
            <ac:grpSpMk id="38" creationId="{7601B7C6-161F-EDBE-7471-8CF74097A8F2}"/>
          </ac:grpSpMkLst>
        </pc:grpChg>
        <pc:grpChg chg="mod">
          <ac:chgData name="Shreemayee Bhattacharyya" userId="73035bad-e703-4b66-9870-28e9edb9c0a7" providerId="ADAL" clId="{75B9121D-E5CA-484A-9B3F-5451B97E9939}" dt="2024-03-31T19:45:49.025" v="13930"/>
          <ac:grpSpMkLst>
            <pc:docMk/>
            <pc:sldMk cId="1381881284" sldId="434"/>
            <ac:grpSpMk id="39" creationId="{BC31D471-9502-1ED1-B9C0-5681D5739F58}"/>
          </ac:grpSpMkLst>
        </pc:grpChg>
        <pc:grpChg chg="mod">
          <ac:chgData name="Shreemayee Bhattacharyya" userId="73035bad-e703-4b66-9870-28e9edb9c0a7" providerId="ADAL" clId="{75B9121D-E5CA-484A-9B3F-5451B97E9939}" dt="2024-03-31T19:45:49.025" v="13930"/>
          <ac:grpSpMkLst>
            <pc:docMk/>
            <pc:sldMk cId="1381881284" sldId="434"/>
            <ac:grpSpMk id="40" creationId="{DE7AB58D-F2A4-4667-500F-22DF30763161}"/>
          </ac:grpSpMkLst>
        </pc:grpChg>
        <pc:grpChg chg="mod">
          <ac:chgData name="Shreemayee Bhattacharyya" userId="73035bad-e703-4b66-9870-28e9edb9c0a7" providerId="ADAL" clId="{75B9121D-E5CA-484A-9B3F-5451B97E9939}" dt="2024-03-31T19:45:49.025" v="13930"/>
          <ac:grpSpMkLst>
            <pc:docMk/>
            <pc:sldMk cId="1381881284" sldId="434"/>
            <ac:grpSpMk id="41" creationId="{1E4A067C-CDC8-1DDF-69FC-1D6BABF32BB8}"/>
          </ac:grpSpMkLst>
        </pc:grpChg>
        <pc:grpChg chg="mod">
          <ac:chgData name="Shreemayee Bhattacharyya" userId="73035bad-e703-4b66-9870-28e9edb9c0a7" providerId="ADAL" clId="{75B9121D-E5CA-484A-9B3F-5451B97E9939}" dt="2024-03-31T19:45:49.025" v="13930"/>
          <ac:grpSpMkLst>
            <pc:docMk/>
            <pc:sldMk cId="1381881284" sldId="434"/>
            <ac:grpSpMk id="42" creationId="{A0195B4F-765F-9B40-9EA1-4474D16105F3}"/>
          </ac:grpSpMkLst>
        </pc:grpChg>
        <pc:grpChg chg="mod">
          <ac:chgData name="Shreemayee Bhattacharyya" userId="73035bad-e703-4b66-9870-28e9edb9c0a7" providerId="ADAL" clId="{75B9121D-E5CA-484A-9B3F-5451B97E9939}" dt="2024-03-31T19:45:49.025" v="13930"/>
          <ac:grpSpMkLst>
            <pc:docMk/>
            <pc:sldMk cId="1381881284" sldId="434"/>
            <ac:grpSpMk id="43" creationId="{1292B4BD-6F78-F395-5617-8A9598FCA664}"/>
          </ac:grpSpMkLst>
        </pc:grpChg>
        <pc:grpChg chg="mod">
          <ac:chgData name="Shreemayee Bhattacharyya" userId="73035bad-e703-4b66-9870-28e9edb9c0a7" providerId="ADAL" clId="{75B9121D-E5CA-484A-9B3F-5451B97E9939}" dt="2024-03-31T19:45:49.025" v="13930"/>
          <ac:grpSpMkLst>
            <pc:docMk/>
            <pc:sldMk cId="1381881284" sldId="434"/>
            <ac:grpSpMk id="44" creationId="{CB6AED11-F6B1-A3A8-CB11-005831373809}"/>
          </ac:grpSpMkLst>
        </pc:grpChg>
        <pc:grpChg chg="mod">
          <ac:chgData name="Shreemayee Bhattacharyya" userId="73035bad-e703-4b66-9870-28e9edb9c0a7" providerId="ADAL" clId="{75B9121D-E5CA-484A-9B3F-5451B97E9939}" dt="2024-03-31T19:45:49.025" v="13930"/>
          <ac:grpSpMkLst>
            <pc:docMk/>
            <pc:sldMk cId="1381881284" sldId="434"/>
            <ac:grpSpMk id="45" creationId="{3F1266AC-B58E-85BC-002A-79CDF784363C}"/>
          </ac:grpSpMkLst>
        </pc:grpChg>
        <pc:grpChg chg="mod">
          <ac:chgData name="Shreemayee Bhattacharyya" userId="73035bad-e703-4b66-9870-28e9edb9c0a7" providerId="ADAL" clId="{75B9121D-E5CA-484A-9B3F-5451B97E9939}" dt="2024-03-31T19:45:49.025" v="13930"/>
          <ac:grpSpMkLst>
            <pc:docMk/>
            <pc:sldMk cId="1381881284" sldId="434"/>
            <ac:grpSpMk id="46" creationId="{6BDE463C-3B30-9F65-BD93-3CACFDB3471E}"/>
          </ac:grpSpMkLst>
        </pc:grpChg>
        <pc:grpChg chg="mod">
          <ac:chgData name="Shreemayee Bhattacharyya" userId="73035bad-e703-4b66-9870-28e9edb9c0a7" providerId="ADAL" clId="{75B9121D-E5CA-484A-9B3F-5451B97E9939}" dt="2024-03-31T19:45:49.025" v="13930"/>
          <ac:grpSpMkLst>
            <pc:docMk/>
            <pc:sldMk cId="1381881284" sldId="434"/>
            <ac:grpSpMk id="47" creationId="{59D52D5E-79A9-E315-6BBB-B3B49E736DB7}"/>
          </ac:grpSpMkLst>
        </pc:grpChg>
        <pc:grpChg chg="mod">
          <ac:chgData name="Shreemayee Bhattacharyya" userId="73035bad-e703-4b66-9870-28e9edb9c0a7" providerId="ADAL" clId="{75B9121D-E5CA-484A-9B3F-5451B97E9939}" dt="2024-03-31T19:45:49.025" v="13930"/>
          <ac:grpSpMkLst>
            <pc:docMk/>
            <pc:sldMk cId="1381881284" sldId="434"/>
            <ac:grpSpMk id="48" creationId="{4519852B-9718-93CE-4F90-ED4147220F0A}"/>
          </ac:grpSpMkLst>
        </pc:grpChg>
        <pc:grpChg chg="mod">
          <ac:chgData name="Shreemayee Bhattacharyya" userId="73035bad-e703-4b66-9870-28e9edb9c0a7" providerId="ADAL" clId="{75B9121D-E5CA-484A-9B3F-5451B97E9939}" dt="2024-03-31T19:45:49.025" v="13930"/>
          <ac:grpSpMkLst>
            <pc:docMk/>
            <pc:sldMk cId="1381881284" sldId="434"/>
            <ac:grpSpMk id="49" creationId="{0408725F-3C3F-F6AB-A435-8EE5D21E3D43}"/>
          </ac:grpSpMkLst>
        </pc:grpChg>
        <pc:grpChg chg="add mod">
          <ac:chgData name="Shreemayee Bhattacharyya" userId="73035bad-e703-4b66-9870-28e9edb9c0a7" providerId="ADAL" clId="{75B9121D-E5CA-484A-9B3F-5451B97E9939}" dt="2024-03-31T19:45:49.025" v="13930"/>
          <ac:grpSpMkLst>
            <pc:docMk/>
            <pc:sldMk cId="1381881284" sldId="434"/>
            <ac:grpSpMk id="281" creationId="{E41E9B4C-C0B0-2076-6901-D229521C8883}"/>
          </ac:grpSpMkLst>
        </pc:grpChg>
        <pc:grpChg chg="mod">
          <ac:chgData name="Shreemayee Bhattacharyya" userId="73035bad-e703-4b66-9870-28e9edb9c0a7" providerId="ADAL" clId="{75B9121D-E5CA-484A-9B3F-5451B97E9939}" dt="2024-03-31T19:45:49.025" v="13930"/>
          <ac:grpSpMkLst>
            <pc:docMk/>
            <pc:sldMk cId="1381881284" sldId="434"/>
            <ac:grpSpMk id="282" creationId="{68DD3E97-65D0-0D3C-3003-735E85459ECD}"/>
          </ac:grpSpMkLst>
        </pc:grpChg>
        <pc:grpChg chg="add mod">
          <ac:chgData name="Shreemayee Bhattacharyya" userId="73035bad-e703-4b66-9870-28e9edb9c0a7" providerId="ADAL" clId="{75B9121D-E5CA-484A-9B3F-5451B97E9939}" dt="2024-03-31T19:45:49.025" v="13930"/>
          <ac:grpSpMkLst>
            <pc:docMk/>
            <pc:sldMk cId="1381881284" sldId="434"/>
            <ac:grpSpMk id="286" creationId="{05255CA5-CFCC-1374-2F81-E607F05ADBBD}"/>
          </ac:grpSpMkLst>
        </pc:grpChg>
        <pc:grpChg chg="mod">
          <ac:chgData name="Shreemayee Bhattacharyya" userId="73035bad-e703-4b66-9870-28e9edb9c0a7" providerId="ADAL" clId="{75B9121D-E5CA-484A-9B3F-5451B97E9939}" dt="2024-03-31T19:45:49.025" v="13930"/>
          <ac:grpSpMkLst>
            <pc:docMk/>
            <pc:sldMk cId="1381881284" sldId="434"/>
            <ac:grpSpMk id="287" creationId="{07980BE2-5DAD-86EB-7F73-29D8A66AD3DE}"/>
          </ac:grpSpMkLst>
        </pc:grpChg>
        <pc:picChg chg="add del mod">
          <ac:chgData name="Shreemayee Bhattacharyya" userId="73035bad-e703-4b66-9870-28e9edb9c0a7" providerId="ADAL" clId="{75B9121D-E5CA-484A-9B3F-5451B97E9939}" dt="2024-03-31T19:45:54.809" v="13931" actId="478"/>
          <ac:picMkLst>
            <pc:docMk/>
            <pc:sldMk cId="1381881284" sldId="434"/>
            <ac:picMk id="9" creationId="{BB06303E-85F7-FA21-E20F-7B8F0BB7DBE3}"/>
          </ac:picMkLst>
        </pc:picChg>
        <pc:cxnChg chg="add del mod replST">
          <ac:chgData name="Shreemayee Bhattacharyya" userId="73035bad-e703-4b66-9870-28e9edb9c0a7" providerId="ADAL" clId="{75B9121D-E5CA-484A-9B3F-5451B97E9939}" dt="2024-03-31T19:42:36.002" v="13881"/>
          <ac:cxnSpMkLst>
            <pc:docMk/>
            <pc:sldMk cId="1381881284" sldId="434"/>
            <ac:cxnSpMk id="7" creationId="{1D0F086A-2684-886C-80A1-19D9B4C8A4E8}"/>
          </ac:cxnSpMkLst>
        </pc:cxnChg>
        <pc:cxnChg chg="mod">
          <ac:chgData name="Shreemayee Bhattacharyya" userId="73035bad-e703-4b66-9870-28e9edb9c0a7" providerId="ADAL" clId="{75B9121D-E5CA-484A-9B3F-5451B97E9939}" dt="2024-03-31T19:45:49.025" v="13930"/>
          <ac:cxnSpMkLst>
            <pc:docMk/>
            <pc:sldMk cId="1381881284" sldId="434"/>
            <ac:cxnSpMk id="284" creationId="{23209C29-AF74-EB1E-339D-74252C6870E3}"/>
          </ac:cxnSpMkLst>
        </pc:cxnChg>
        <pc:cxnChg chg="mod">
          <ac:chgData name="Shreemayee Bhattacharyya" userId="73035bad-e703-4b66-9870-28e9edb9c0a7" providerId="ADAL" clId="{75B9121D-E5CA-484A-9B3F-5451B97E9939}" dt="2024-03-31T19:45:49.025" v="13930"/>
          <ac:cxnSpMkLst>
            <pc:docMk/>
            <pc:sldMk cId="1381881284" sldId="434"/>
            <ac:cxnSpMk id="289" creationId="{1F166757-26D9-127E-191F-36AEF5C82D9F}"/>
          </ac:cxnSpMkLst>
        </pc:cxnChg>
      </pc:sldChg>
      <pc:sldChg chg="new del">
        <pc:chgData name="Shreemayee Bhattacharyya" userId="73035bad-e703-4b66-9870-28e9edb9c0a7" providerId="ADAL" clId="{75B9121D-E5CA-484A-9B3F-5451B97E9939}" dt="2024-03-31T19:06:09.297" v="12450" actId="47"/>
        <pc:sldMkLst>
          <pc:docMk/>
          <pc:sldMk cId="855054683" sldId="435"/>
        </pc:sldMkLst>
      </pc:sldChg>
      <pc:sldChg chg="addSp delSp modSp new mod modClrScheme addCm chgLayout modNotesTx">
        <pc:chgData name="Shreemayee Bhattacharyya" userId="73035bad-e703-4b66-9870-28e9edb9c0a7" providerId="ADAL" clId="{75B9121D-E5CA-484A-9B3F-5451B97E9939}" dt="2024-03-31T19:18:20.256" v="13041"/>
        <pc:sldMkLst>
          <pc:docMk/>
          <pc:sldMk cId="1933380511" sldId="435"/>
        </pc:sldMkLst>
        <pc:spChg chg="del mod ord">
          <ac:chgData name="Shreemayee Bhattacharyya" userId="73035bad-e703-4b66-9870-28e9edb9c0a7" providerId="ADAL" clId="{75B9121D-E5CA-484A-9B3F-5451B97E9939}" dt="2024-03-31T19:06:23.434" v="12452" actId="700"/>
          <ac:spMkLst>
            <pc:docMk/>
            <pc:sldMk cId="1933380511" sldId="435"/>
            <ac:spMk id="2" creationId="{D434099D-2888-677D-CB23-FA0D4BF7C7FE}"/>
          </ac:spMkLst>
        </pc:spChg>
        <pc:spChg chg="del mod ord">
          <ac:chgData name="Shreemayee Bhattacharyya" userId="73035bad-e703-4b66-9870-28e9edb9c0a7" providerId="ADAL" clId="{75B9121D-E5CA-484A-9B3F-5451B97E9939}" dt="2024-03-31T19:06:23.434" v="12452" actId="700"/>
          <ac:spMkLst>
            <pc:docMk/>
            <pc:sldMk cId="1933380511" sldId="435"/>
            <ac:spMk id="3" creationId="{7F5FF7B3-4BB0-38DE-6382-C83119B8B555}"/>
          </ac:spMkLst>
        </pc:spChg>
        <pc:spChg chg="add mod ord">
          <ac:chgData name="Shreemayee Bhattacharyya" userId="73035bad-e703-4b66-9870-28e9edb9c0a7" providerId="ADAL" clId="{75B9121D-E5CA-484A-9B3F-5451B97E9939}" dt="2024-03-31T19:07:18.413" v="12475" actId="20577"/>
          <ac:spMkLst>
            <pc:docMk/>
            <pc:sldMk cId="1933380511" sldId="435"/>
            <ac:spMk id="4" creationId="{3E164678-82DC-3E9F-C6B0-072F750B25E8}"/>
          </ac:spMkLst>
        </pc:spChg>
        <pc:spChg chg="add del mod ord">
          <ac:chgData name="Shreemayee Bhattacharyya" userId="73035bad-e703-4b66-9870-28e9edb9c0a7" providerId="ADAL" clId="{75B9121D-E5CA-484A-9B3F-5451B97E9939}" dt="2024-03-31T19:09:56.001" v="12519" actId="478"/>
          <ac:spMkLst>
            <pc:docMk/>
            <pc:sldMk cId="1933380511" sldId="435"/>
            <ac:spMk id="5" creationId="{26C30644-D41F-7D6B-5481-057533577780}"/>
          </ac:spMkLst>
        </pc:spChg>
        <pc:spChg chg="add mod ord">
          <ac:chgData name="Shreemayee Bhattacharyya" userId="73035bad-e703-4b66-9870-28e9edb9c0a7" providerId="ADAL" clId="{75B9121D-E5CA-484A-9B3F-5451B97E9939}" dt="2024-03-31T19:13:55.485" v="12782"/>
          <ac:spMkLst>
            <pc:docMk/>
            <pc:sldMk cId="1933380511" sldId="435"/>
            <ac:spMk id="6" creationId="{29158220-7715-190B-1916-424EF90F2101}"/>
          </ac:spMkLst>
        </pc:spChg>
        <pc:spChg chg="add mod">
          <ac:chgData name="Shreemayee Bhattacharyya" userId="73035bad-e703-4b66-9870-28e9edb9c0a7" providerId="ADAL" clId="{75B9121D-E5CA-484A-9B3F-5451B97E9939}" dt="2024-03-31T19:07:22.860" v="12501"/>
          <ac:spMkLst>
            <pc:docMk/>
            <pc:sldMk cId="1933380511" sldId="435"/>
            <ac:spMk id="8" creationId="{B1426FD5-DEF4-B82F-60D4-B22CB9E4E9A2}"/>
          </ac:spMkLst>
        </pc:spChg>
        <pc:spChg chg="mod">
          <ac:chgData name="Shreemayee Bhattacharyya" userId="73035bad-e703-4b66-9870-28e9edb9c0a7" providerId="ADAL" clId="{75B9121D-E5CA-484A-9B3F-5451B97E9939}" dt="2024-03-31T19:09:58.319" v="12520"/>
          <ac:spMkLst>
            <pc:docMk/>
            <pc:sldMk cId="1933380511" sldId="435"/>
            <ac:spMk id="10" creationId="{6A98004F-2172-5270-2093-E5FC305AAD35}"/>
          </ac:spMkLst>
        </pc:spChg>
        <pc:spChg chg="mod">
          <ac:chgData name="Shreemayee Bhattacharyya" userId="73035bad-e703-4b66-9870-28e9edb9c0a7" providerId="ADAL" clId="{75B9121D-E5CA-484A-9B3F-5451B97E9939}" dt="2024-03-31T19:09:58.319" v="12520"/>
          <ac:spMkLst>
            <pc:docMk/>
            <pc:sldMk cId="1933380511" sldId="435"/>
            <ac:spMk id="11" creationId="{BC8F8C21-E2F4-A249-05DE-812E304494E5}"/>
          </ac:spMkLst>
        </pc:spChg>
        <pc:spChg chg="mod">
          <ac:chgData name="Shreemayee Bhattacharyya" userId="73035bad-e703-4b66-9870-28e9edb9c0a7" providerId="ADAL" clId="{75B9121D-E5CA-484A-9B3F-5451B97E9939}" dt="2024-03-31T19:09:58.319" v="12520"/>
          <ac:spMkLst>
            <pc:docMk/>
            <pc:sldMk cId="1933380511" sldId="435"/>
            <ac:spMk id="13" creationId="{C13626A2-6040-5B72-1A8A-ABC2DF903F26}"/>
          </ac:spMkLst>
        </pc:spChg>
        <pc:spChg chg="mod">
          <ac:chgData name="Shreemayee Bhattacharyya" userId="73035bad-e703-4b66-9870-28e9edb9c0a7" providerId="ADAL" clId="{75B9121D-E5CA-484A-9B3F-5451B97E9939}" dt="2024-03-31T19:12:56.574" v="12718" actId="6549"/>
          <ac:spMkLst>
            <pc:docMk/>
            <pc:sldMk cId="1933380511" sldId="435"/>
            <ac:spMk id="15" creationId="{A41A5CBB-591D-1299-6D2D-31846599551B}"/>
          </ac:spMkLst>
        </pc:spChg>
        <pc:spChg chg="add del mod">
          <ac:chgData name="Shreemayee Bhattacharyya" userId="73035bad-e703-4b66-9870-28e9edb9c0a7" providerId="ADAL" clId="{75B9121D-E5CA-484A-9B3F-5451B97E9939}" dt="2024-03-31T19:13:01.366" v="12720" actId="478"/>
          <ac:spMkLst>
            <pc:docMk/>
            <pc:sldMk cId="1933380511" sldId="435"/>
            <ac:spMk id="16" creationId="{FAD11D40-ABD8-E2A2-85F0-41682B74BCF8}"/>
          </ac:spMkLst>
        </pc:spChg>
        <pc:spChg chg="add mod">
          <ac:chgData name="Shreemayee Bhattacharyya" userId="73035bad-e703-4b66-9870-28e9edb9c0a7" providerId="ADAL" clId="{75B9121D-E5CA-484A-9B3F-5451B97E9939}" dt="2024-03-31T19:13:20.380" v="12777" actId="1036"/>
          <ac:spMkLst>
            <pc:docMk/>
            <pc:sldMk cId="1933380511" sldId="435"/>
            <ac:spMk id="19" creationId="{2985EC0B-9A5E-57C3-5C1B-303260A5F369}"/>
          </ac:spMkLst>
        </pc:spChg>
        <pc:spChg chg="add mod">
          <ac:chgData name="Shreemayee Bhattacharyya" userId="73035bad-e703-4b66-9870-28e9edb9c0a7" providerId="ADAL" clId="{75B9121D-E5CA-484A-9B3F-5451B97E9939}" dt="2024-03-31T19:13:20.380" v="12777" actId="1036"/>
          <ac:spMkLst>
            <pc:docMk/>
            <pc:sldMk cId="1933380511" sldId="435"/>
            <ac:spMk id="20" creationId="{A772AD92-A33C-1016-1B53-66873A33E963}"/>
          </ac:spMkLst>
        </pc:spChg>
        <pc:spChg chg="add mod">
          <ac:chgData name="Shreemayee Bhattacharyya" userId="73035bad-e703-4b66-9870-28e9edb9c0a7" providerId="ADAL" clId="{75B9121D-E5CA-484A-9B3F-5451B97E9939}" dt="2024-03-31T19:15:17.758" v="12988" actId="20577"/>
          <ac:spMkLst>
            <pc:docMk/>
            <pc:sldMk cId="1933380511" sldId="435"/>
            <ac:spMk id="21" creationId="{8ABCD455-2B23-BF33-E715-5012F2AB0944}"/>
          </ac:spMkLst>
        </pc:spChg>
        <pc:grpChg chg="add del mod">
          <ac:chgData name="Shreemayee Bhattacharyya" userId="73035bad-e703-4b66-9870-28e9edb9c0a7" providerId="ADAL" clId="{75B9121D-E5CA-484A-9B3F-5451B97E9939}" dt="2024-03-31T19:12:59.057" v="12719" actId="478"/>
          <ac:grpSpMkLst>
            <pc:docMk/>
            <pc:sldMk cId="1933380511" sldId="435"/>
            <ac:grpSpMk id="9" creationId="{5DD0F6E5-C333-710B-9DD8-D204D6E2BE2F}"/>
          </ac:grpSpMkLst>
        </pc:grpChg>
        <pc:picChg chg="mod">
          <ac:chgData name="Shreemayee Bhattacharyya" userId="73035bad-e703-4b66-9870-28e9edb9c0a7" providerId="ADAL" clId="{75B9121D-E5CA-484A-9B3F-5451B97E9939}" dt="2024-03-31T19:09:58.319" v="12520"/>
          <ac:picMkLst>
            <pc:docMk/>
            <pc:sldMk cId="1933380511" sldId="435"/>
            <ac:picMk id="12" creationId="{A6404964-55BB-A0C1-D724-79750498D6DC}"/>
          </ac:picMkLst>
        </pc:picChg>
        <pc:picChg chg="mod">
          <ac:chgData name="Shreemayee Bhattacharyya" userId="73035bad-e703-4b66-9870-28e9edb9c0a7" providerId="ADAL" clId="{75B9121D-E5CA-484A-9B3F-5451B97E9939}" dt="2024-03-31T19:09:58.319" v="12520"/>
          <ac:picMkLst>
            <pc:docMk/>
            <pc:sldMk cId="1933380511" sldId="435"/>
            <ac:picMk id="14" creationId="{785C947D-D7C2-9C29-F2A6-354AE59879E7}"/>
          </ac:picMkLst>
        </pc:picChg>
        <pc:picChg chg="add mod">
          <ac:chgData name="Shreemayee Bhattacharyya" userId="73035bad-e703-4b66-9870-28e9edb9c0a7" providerId="ADAL" clId="{75B9121D-E5CA-484A-9B3F-5451B97E9939}" dt="2024-03-31T19:13:20.380" v="12777" actId="1036"/>
          <ac:picMkLst>
            <pc:docMk/>
            <pc:sldMk cId="1933380511" sldId="435"/>
            <ac:picMk id="17" creationId="{A60C1F39-5186-9BDF-C84B-4B771F94E602}"/>
          </ac:picMkLst>
        </pc:picChg>
        <pc:picChg chg="add mod">
          <ac:chgData name="Shreemayee Bhattacharyya" userId="73035bad-e703-4b66-9870-28e9edb9c0a7" providerId="ADAL" clId="{75B9121D-E5CA-484A-9B3F-5451B97E9939}" dt="2024-03-31T19:13:20.380" v="12777" actId="1036"/>
          <ac:picMkLst>
            <pc:docMk/>
            <pc:sldMk cId="1933380511" sldId="435"/>
            <ac:picMk id="18" creationId="{E77D8E4F-5BA9-2DB7-7579-B486E8F0DDB2}"/>
          </ac:picMkLst>
        </pc:picChg>
        <pc:cxnChg chg="add del mod replST">
          <ac:chgData name="Shreemayee Bhattacharyya" userId="73035bad-e703-4b66-9870-28e9edb9c0a7" providerId="ADAL" clId="{75B9121D-E5CA-484A-9B3F-5451B97E9939}" dt="2024-03-31T19:07:22.863" v="12503"/>
          <ac:cxnSpMkLst>
            <pc:docMk/>
            <pc:sldMk cId="1933380511" sldId="435"/>
            <ac:cxnSpMk id="7" creationId="{0F7D0FD2-29AF-BA00-F946-2C73B35C32F1}"/>
          </ac:cxnSpMkLst>
        </pc:cxn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75B9121D-E5CA-484A-9B3F-5451B97E9939}" dt="2024-03-31T19:18:20.256" v="13041"/>
              <pc2:cmMkLst xmlns:pc2="http://schemas.microsoft.com/office/powerpoint/2019/9/main/command">
                <pc:docMk/>
                <pc:sldMk cId="1933380511" sldId="435"/>
                <pc2:cmMk id="{3E2FB355-A24E-4546-BABD-D528AE2091D0}"/>
              </pc2:cmMkLst>
            </pc226:cmChg>
          </p:ext>
        </pc:extLst>
      </pc:sldChg>
      <pc:sldChg chg="new del">
        <pc:chgData name="Shreemayee Bhattacharyya" userId="73035bad-e703-4b66-9870-28e9edb9c0a7" providerId="ADAL" clId="{75B9121D-E5CA-484A-9B3F-5451B97E9939}" dt="2024-03-31T19:03:34.394" v="12448" actId="47"/>
        <pc:sldMkLst>
          <pc:docMk/>
          <pc:sldMk cId="2019798310" sldId="435"/>
        </pc:sldMkLst>
      </pc:sldChg>
      <pc:sldChg chg="addSp delSp modSp new mod modAnim modNotesTx">
        <pc:chgData name="Shreemayee Bhattacharyya" userId="73035bad-e703-4b66-9870-28e9edb9c0a7" providerId="ADAL" clId="{75B9121D-E5CA-484A-9B3F-5451B97E9939}" dt="2024-03-31T19:36:04.679" v="13844"/>
        <pc:sldMkLst>
          <pc:docMk/>
          <pc:sldMk cId="3218568244" sldId="436"/>
        </pc:sldMkLst>
        <pc:spChg chg="del">
          <ac:chgData name="Shreemayee Bhattacharyya" userId="73035bad-e703-4b66-9870-28e9edb9c0a7" providerId="ADAL" clId="{75B9121D-E5CA-484A-9B3F-5451B97E9939}" dt="2024-03-31T19:20:03.011" v="13132" actId="478"/>
          <ac:spMkLst>
            <pc:docMk/>
            <pc:sldMk cId="3218568244" sldId="436"/>
            <ac:spMk id="2" creationId="{5DF840B0-6D20-8375-78A7-2FA5361E1230}"/>
          </ac:spMkLst>
        </pc:spChg>
        <pc:spChg chg="mod">
          <ac:chgData name="Shreemayee Bhattacharyya" userId="73035bad-e703-4b66-9870-28e9edb9c0a7" providerId="ADAL" clId="{75B9121D-E5CA-484A-9B3F-5451B97E9939}" dt="2024-03-31T19:19:58.100" v="13131" actId="20577"/>
          <ac:spMkLst>
            <pc:docMk/>
            <pc:sldMk cId="3218568244" sldId="436"/>
            <ac:spMk id="3" creationId="{BCE2F031-B70E-62F8-F805-077636994FA9}"/>
          </ac:spMkLst>
        </pc:spChg>
        <pc:spChg chg="mod">
          <ac:chgData name="Shreemayee Bhattacharyya" userId="73035bad-e703-4b66-9870-28e9edb9c0a7" providerId="ADAL" clId="{75B9121D-E5CA-484A-9B3F-5451B97E9939}" dt="2024-03-31T19:19:14.514" v="13055"/>
          <ac:spMkLst>
            <pc:docMk/>
            <pc:sldMk cId="3218568244" sldId="436"/>
            <ac:spMk id="4" creationId="{46A40ECA-AE3C-94B1-88C1-D35EBA79B16E}"/>
          </ac:spMkLst>
        </pc:spChg>
        <pc:spChg chg="add mod">
          <ac:chgData name="Shreemayee Bhattacharyya" userId="73035bad-e703-4b66-9870-28e9edb9c0a7" providerId="ADAL" clId="{75B9121D-E5CA-484A-9B3F-5451B97E9939}" dt="2024-03-31T19:19:18.829" v="13081"/>
          <ac:spMkLst>
            <pc:docMk/>
            <pc:sldMk cId="3218568244" sldId="436"/>
            <ac:spMk id="6" creationId="{6BFC79F3-5C04-78E7-B5B8-B42C4D32D946}"/>
          </ac:spMkLst>
        </pc:spChg>
        <pc:spChg chg="add mod">
          <ac:chgData name="Shreemayee Bhattacharyya" userId="73035bad-e703-4b66-9870-28e9edb9c0a7" providerId="ADAL" clId="{75B9121D-E5CA-484A-9B3F-5451B97E9939}" dt="2024-03-31T19:30:55.301" v="13710" actId="20577"/>
          <ac:spMkLst>
            <pc:docMk/>
            <pc:sldMk cId="3218568244" sldId="436"/>
            <ac:spMk id="7" creationId="{F33D76AD-F624-0A19-DCC4-770F08AD4690}"/>
          </ac:spMkLst>
        </pc:spChg>
        <pc:spChg chg="add mod">
          <ac:chgData name="Shreemayee Bhattacharyya" userId="73035bad-e703-4b66-9870-28e9edb9c0a7" providerId="ADAL" clId="{75B9121D-E5CA-484A-9B3F-5451B97E9939}" dt="2024-03-31T19:27:23.246" v="13646" actId="164"/>
          <ac:spMkLst>
            <pc:docMk/>
            <pc:sldMk cId="3218568244" sldId="436"/>
            <ac:spMk id="8" creationId="{99E51831-EFAD-956C-5D3D-5A009F179C01}"/>
          </ac:spMkLst>
        </pc:spChg>
        <pc:spChg chg="add mod">
          <ac:chgData name="Shreemayee Bhattacharyya" userId="73035bad-e703-4b66-9870-28e9edb9c0a7" providerId="ADAL" clId="{75B9121D-E5CA-484A-9B3F-5451B97E9939}" dt="2024-03-31T19:32:08.299" v="13738" actId="20577"/>
          <ac:spMkLst>
            <pc:docMk/>
            <pc:sldMk cId="3218568244" sldId="436"/>
            <ac:spMk id="9" creationId="{D80BD65A-EB7F-A81F-92C7-43ED09D46F5C}"/>
          </ac:spMkLst>
        </pc:spChg>
        <pc:spChg chg="add mod">
          <ac:chgData name="Shreemayee Bhattacharyya" userId="73035bad-e703-4b66-9870-28e9edb9c0a7" providerId="ADAL" clId="{75B9121D-E5CA-484A-9B3F-5451B97E9939}" dt="2024-03-31T19:33:38.301" v="13764" actId="14100"/>
          <ac:spMkLst>
            <pc:docMk/>
            <pc:sldMk cId="3218568244" sldId="436"/>
            <ac:spMk id="10" creationId="{A6482201-1E8B-C7E3-4F4E-AFC5660BFE6D}"/>
          </ac:spMkLst>
        </pc:spChg>
        <pc:spChg chg="add mod">
          <ac:chgData name="Shreemayee Bhattacharyya" userId="73035bad-e703-4b66-9870-28e9edb9c0a7" providerId="ADAL" clId="{75B9121D-E5CA-484A-9B3F-5451B97E9939}" dt="2024-03-31T19:27:23.246" v="13646" actId="164"/>
          <ac:spMkLst>
            <pc:docMk/>
            <pc:sldMk cId="3218568244" sldId="436"/>
            <ac:spMk id="11" creationId="{33FD3C0D-3E17-7489-E236-834062ADC45C}"/>
          </ac:spMkLst>
        </pc:spChg>
        <pc:spChg chg="add mod">
          <ac:chgData name="Shreemayee Bhattacharyya" userId="73035bad-e703-4b66-9870-28e9edb9c0a7" providerId="ADAL" clId="{75B9121D-E5CA-484A-9B3F-5451B97E9939}" dt="2024-03-31T19:33:25.271" v="13761" actId="14100"/>
          <ac:spMkLst>
            <pc:docMk/>
            <pc:sldMk cId="3218568244" sldId="436"/>
            <ac:spMk id="12" creationId="{1BAAFC01-71C7-4A50-495B-68D13C21DA40}"/>
          </ac:spMkLst>
        </pc:spChg>
        <pc:spChg chg="add mod">
          <ac:chgData name="Shreemayee Bhattacharyya" userId="73035bad-e703-4b66-9870-28e9edb9c0a7" providerId="ADAL" clId="{75B9121D-E5CA-484A-9B3F-5451B97E9939}" dt="2024-03-31T19:35:14.174" v="13820" actId="20577"/>
          <ac:spMkLst>
            <pc:docMk/>
            <pc:sldMk cId="3218568244" sldId="436"/>
            <ac:spMk id="13" creationId="{9628C7C7-6786-1EE6-D2AE-0BABCC57CB7E}"/>
          </ac:spMkLst>
        </pc:spChg>
        <pc:spChg chg="add mod">
          <ac:chgData name="Shreemayee Bhattacharyya" userId="73035bad-e703-4b66-9870-28e9edb9c0a7" providerId="ADAL" clId="{75B9121D-E5CA-484A-9B3F-5451B97E9939}" dt="2024-03-31T19:35:22.451" v="13823" actId="20577"/>
          <ac:spMkLst>
            <pc:docMk/>
            <pc:sldMk cId="3218568244" sldId="436"/>
            <ac:spMk id="14" creationId="{F238A5E3-E08F-CF60-ED0E-F60B29154FA2}"/>
          </ac:spMkLst>
        </pc:spChg>
        <pc:spChg chg="add mod">
          <ac:chgData name="Shreemayee Bhattacharyya" userId="73035bad-e703-4b66-9870-28e9edb9c0a7" providerId="ADAL" clId="{75B9121D-E5CA-484A-9B3F-5451B97E9939}" dt="2024-03-31T19:28:28.812" v="13653" actId="20577"/>
          <ac:spMkLst>
            <pc:docMk/>
            <pc:sldMk cId="3218568244" sldId="436"/>
            <ac:spMk id="15" creationId="{C50E1E4E-7D2F-060A-2ECA-34F58385212F}"/>
          </ac:spMkLst>
        </pc:spChg>
        <pc:spChg chg="add mod">
          <ac:chgData name="Shreemayee Bhattacharyya" userId="73035bad-e703-4b66-9870-28e9edb9c0a7" providerId="ADAL" clId="{75B9121D-E5CA-484A-9B3F-5451B97E9939}" dt="2024-03-31T19:27:23.246" v="13646" actId="164"/>
          <ac:spMkLst>
            <pc:docMk/>
            <pc:sldMk cId="3218568244" sldId="436"/>
            <ac:spMk id="16" creationId="{63FE59A3-82FB-7D5D-126B-7346AF3063B9}"/>
          </ac:spMkLst>
        </pc:spChg>
        <pc:spChg chg="add mod">
          <ac:chgData name="Shreemayee Bhattacharyya" userId="73035bad-e703-4b66-9870-28e9edb9c0a7" providerId="ADAL" clId="{75B9121D-E5CA-484A-9B3F-5451B97E9939}" dt="2024-03-31T19:30:06.300" v="13695" actId="20577"/>
          <ac:spMkLst>
            <pc:docMk/>
            <pc:sldMk cId="3218568244" sldId="436"/>
            <ac:spMk id="17" creationId="{C87C0E85-50F1-C6C9-9FD4-E27AEE6F62EE}"/>
          </ac:spMkLst>
        </pc:spChg>
        <pc:spChg chg="add mod">
          <ac:chgData name="Shreemayee Bhattacharyya" userId="73035bad-e703-4b66-9870-28e9edb9c0a7" providerId="ADAL" clId="{75B9121D-E5CA-484A-9B3F-5451B97E9939}" dt="2024-03-31T19:34:22.221" v="13781" actId="20577"/>
          <ac:spMkLst>
            <pc:docMk/>
            <pc:sldMk cId="3218568244" sldId="436"/>
            <ac:spMk id="18" creationId="{4003D40C-71B1-9058-5073-34EFD3B2A911}"/>
          </ac:spMkLst>
        </pc:spChg>
        <pc:spChg chg="add mod">
          <ac:chgData name="Shreemayee Bhattacharyya" userId="73035bad-e703-4b66-9870-28e9edb9c0a7" providerId="ADAL" clId="{75B9121D-E5CA-484A-9B3F-5451B97E9939}" dt="2024-03-31T19:27:23.246" v="13646" actId="164"/>
          <ac:spMkLst>
            <pc:docMk/>
            <pc:sldMk cId="3218568244" sldId="436"/>
            <ac:spMk id="19" creationId="{46D92640-FDE9-1647-31B6-403D812E8EF8}"/>
          </ac:spMkLst>
        </pc:spChg>
        <pc:spChg chg="add mod">
          <ac:chgData name="Shreemayee Bhattacharyya" userId="73035bad-e703-4b66-9870-28e9edb9c0a7" providerId="ADAL" clId="{75B9121D-E5CA-484A-9B3F-5451B97E9939}" dt="2024-03-31T19:34:43.550" v="13808" actId="20577"/>
          <ac:spMkLst>
            <pc:docMk/>
            <pc:sldMk cId="3218568244" sldId="436"/>
            <ac:spMk id="20" creationId="{524850C3-DF81-7EC9-634E-3A991260BDFE}"/>
          </ac:spMkLst>
        </pc:spChg>
        <pc:grpChg chg="add mod">
          <ac:chgData name="Shreemayee Bhattacharyya" userId="73035bad-e703-4b66-9870-28e9edb9c0a7" providerId="ADAL" clId="{75B9121D-E5CA-484A-9B3F-5451B97E9939}" dt="2024-03-31T19:27:46.572" v="13650" actId="12788"/>
          <ac:grpSpMkLst>
            <pc:docMk/>
            <pc:sldMk cId="3218568244" sldId="436"/>
            <ac:grpSpMk id="21" creationId="{4ECC8DCF-FBA4-9576-600C-1F4120090B1D}"/>
          </ac:grpSpMkLst>
        </pc:grpChg>
        <pc:cxnChg chg="add del mod replST">
          <ac:chgData name="Shreemayee Bhattacharyya" userId="73035bad-e703-4b66-9870-28e9edb9c0a7" providerId="ADAL" clId="{75B9121D-E5CA-484A-9B3F-5451B97E9939}" dt="2024-03-31T19:19:18.831" v="13083"/>
          <ac:cxnSpMkLst>
            <pc:docMk/>
            <pc:sldMk cId="3218568244" sldId="436"/>
            <ac:cxnSpMk id="5" creationId="{1979AE7A-CE11-8ADE-3C39-E197612D35E0}"/>
          </ac:cxnSpMkLst>
        </pc:cxnChg>
      </pc:sldChg>
      <pc:sldChg chg="addSp delSp modSp new mod modClrScheme chgLayout modNotesTx">
        <pc:chgData name="Shreemayee Bhattacharyya" userId="73035bad-e703-4b66-9870-28e9edb9c0a7" providerId="ADAL" clId="{75B9121D-E5CA-484A-9B3F-5451B97E9939}" dt="2024-03-31T19:38:01.405" v="13851"/>
        <pc:sldMkLst>
          <pc:docMk/>
          <pc:sldMk cId="2562620341" sldId="437"/>
        </pc:sldMkLst>
        <pc:spChg chg="del mod ord">
          <ac:chgData name="Shreemayee Bhattacharyya" userId="73035bad-e703-4b66-9870-28e9edb9c0a7" providerId="ADAL" clId="{75B9121D-E5CA-484A-9B3F-5451B97E9939}" dt="2024-03-31T19:37:29.345" v="13846" actId="700"/>
          <ac:spMkLst>
            <pc:docMk/>
            <pc:sldMk cId="2562620341" sldId="437"/>
            <ac:spMk id="2" creationId="{3C97E0E3-5BED-5D03-8089-AA8175B92A81}"/>
          </ac:spMkLst>
        </pc:spChg>
        <pc:spChg chg="del mod ord">
          <ac:chgData name="Shreemayee Bhattacharyya" userId="73035bad-e703-4b66-9870-28e9edb9c0a7" providerId="ADAL" clId="{75B9121D-E5CA-484A-9B3F-5451B97E9939}" dt="2024-03-31T19:37:29.345" v="13846" actId="700"/>
          <ac:spMkLst>
            <pc:docMk/>
            <pc:sldMk cId="2562620341" sldId="437"/>
            <ac:spMk id="3" creationId="{999A220B-C4BF-44F7-6AA2-D3D668026CC5}"/>
          </ac:spMkLst>
        </pc:spChg>
        <pc:spChg chg="del mod ord">
          <ac:chgData name="Shreemayee Bhattacharyya" userId="73035bad-e703-4b66-9870-28e9edb9c0a7" providerId="ADAL" clId="{75B9121D-E5CA-484A-9B3F-5451B97E9939}" dt="2024-03-31T19:37:29.345" v="13846" actId="700"/>
          <ac:spMkLst>
            <pc:docMk/>
            <pc:sldMk cId="2562620341" sldId="437"/>
            <ac:spMk id="4" creationId="{F98E96E6-CA31-3261-9ED3-78DD1ACC632D}"/>
          </ac:spMkLst>
        </pc:spChg>
        <pc:spChg chg="add mod ord">
          <ac:chgData name="Shreemayee Bhattacharyya" userId="73035bad-e703-4b66-9870-28e9edb9c0a7" providerId="ADAL" clId="{75B9121D-E5CA-484A-9B3F-5451B97E9939}" dt="2024-03-31T19:37:33.554" v="13847"/>
          <ac:spMkLst>
            <pc:docMk/>
            <pc:sldMk cId="2562620341" sldId="437"/>
            <ac:spMk id="5" creationId="{2F353894-2F99-8DA7-BB13-1392F65616F3}"/>
          </ac:spMkLst>
        </pc:spChg>
        <pc:spChg chg="add mod ord">
          <ac:chgData name="Shreemayee Bhattacharyya" userId="73035bad-e703-4b66-9870-28e9edb9c0a7" providerId="ADAL" clId="{75B9121D-E5CA-484A-9B3F-5451B97E9939}" dt="2024-03-31T19:37:29.345" v="13846" actId="700"/>
          <ac:spMkLst>
            <pc:docMk/>
            <pc:sldMk cId="2562620341" sldId="437"/>
            <ac:spMk id="6" creationId="{0B4B37B1-7671-8B48-DC30-3BAF5EA72F8E}"/>
          </ac:spMkLst>
        </pc:spChg>
        <pc:spChg chg="add mod ord">
          <ac:chgData name="Shreemayee Bhattacharyya" userId="73035bad-e703-4b66-9870-28e9edb9c0a7" providerId="ADAL" clId="{75B9121D-E5CA-484A-9B3F-5451B97E9939}" dt="2024-03-31T19:37:37.910" v="13849" actId="20577"/>
          <ac:spMkLst>
            <pc:docMk/>
            <pc:sldMk cId="2562620341" sldId="437"/>
            <ac:spMk id="7" creationId="{2AE6426F-3AF1-AB0A-57CE-470249B607F8}"/>
          </ac:spMkLst>
        </pc:spChg>
      </pc:sldChg>
      <pc:sldChg chg="modSp new mod modNotesTx">
        <pc:chgData name="Shreemayee Bhattacharyya" userId="73035bad-e703-4b66-9870-28e9edb9c0a7" providerId="ADAL" clId="{75B9121D-E5CA-484A-9B3F-5451B97E9939}" dt="2024-03-31T19:58:57.730" v="14267"/>
        <pc:sldMkLst>
          <pc:docMk/>
          <pc:sldMk cId="937909073" sldId="438"/>
        </pc:sldMkLst>
        <pc:spChg chg="mod">
          <ac:chgData name="Shreemayee Bhattacharyya" userId="73035bad-e703-4b66-9870-28e9edb9c0a7" providerId="ADAL" clId="{75B9121D-E5CA-484A-9B3F-5451B97E9939}" dt="2024-03-31T19:55:28.834" v="14260"/>
          <ac:spMkLst>
            <pc:docMk/>
            <pc:sldMk cId="937909073" sldId="438"/>
            <ac:spMk id="2" creationId="{621BEF5C-8B3F-5999-D67D-C4F2185EDFDA}"/>
          </ac:spMkLst>
        </pc:spChg>
        <pc:spChg chg="mod">
          <ac:chgData name="Shreemayee Bhattacharyya" userId="73035bad-e703-4b66-9870-28e9edb9c0a7" providerId="ADAL" clId="{75B9121D-E5CA-484A-9B3F-5451B97E9939}" dt="2024-03-31T19:55:34.847" v="14262" actId="20577"/>
          <ac:spMkLst>
            <pc:docMk/>
            <pc:sldMk cId="937909073" sldId="438"/>
            <ac:spMk id="4" creationId="{3BB78B6C-A37F-A701-160D-0D867E6B371E}"/>
          </ac:spMkLst>
        </pc:spChg>
      </pc:sldChg>
      <pc:sldChg chg="new del">
        <pc:chgData name="Shreemayee Bhattacharyya" userId="73035bad-e703-4b66-9870-28e9edb9c0a7" providerId="ADAL" clId="{75B9121D-E5CA-484A-9B3F-5451B97E9939}" dt="2024-03-31T19:58:42.410" v="14266" actId="47"/>
        <pc:sldMkLst>
          <pc:docMk/>
          <pc:sldMk cId="1966603654" sldId="439"/>
        </pc:sldMkLst>
      </pc:sldChg>
      <pc:sldChg chg="modSp new mod modNotesTx">
        <pc:chgData name="Shreemayee Bhattacharyya" userId="73035bad-e703-4b66-9870-28e9edb9c0a7" providerId="ADAL" clId="{75B9121D-E5CA-484A-9B3F-5451B97E9939}" dt="2024-03-31T19:59:02.045" v="14268"/>
        <pc:sldMkLst>
          <pc:docMk/>
          <pc:sldMk cId="1302734283" sldId="440"/>
        </pc:sldMkLst>
        <pc:spChg chg="mod">
          <ac:chgData name="Shreemayee Bhattacharyya" userId="73035bad-e703-4b66-9870-28e9edb9c0a7" providerId="ADAL" clId="{75B9121D-E5CA-484A-9B3F-5451B97E9939}" dt="2024-03-31T19:58:27.229" v="14265"/>
          <ac:spMkLst>
            <pc:docMk/>
            <pc:sldMk cId="1302734283" sldId="440"/>
            <ac:spMk id="2" creationId="{3876F638-DB4B-92D9-5A2A-43E38A1B856F}"/>
          </ac:spMkLst>
        </pc:spChg>
      </pc:sldChg>
      <pc:sldChg chg="addSp delSp modSp new mod modClrScheme chgLayout modNotesTx">
        <pc:chgData name="Shreemayee Bhattacharyya" userId="73035bad-e703-4b66-9870-28e9edb9c0a7" providerId="ADAL" clId="{75B9121D-E5CA-484A-9B3F-5451B97E9939}" dt="2024-03-31T20:12:09.803" v="14387" actId="113"/>
        <pc:sldMkLst>
          <pc:docMk/>
          <pc:sldMk cId="1859606788" sldId="441"/>
        </pc:sldMkLst>
        <pc:spChg chg="del">
          <ac:chgData name="Shreemayee Bhattacharyya" userId="73035bad-e703-4b66-9870-28e9edb9c0a7" providerId="ADAL" clId="{75B9121D-E5CA-484A-9B3F-5451B97E9939}" dt="2024-03-31T19:59:14.743" v="14270" actId="700"/>
          <ac:spMkLst>
            <pc:docMk/>
            <pc:sldMk cId="1859606788" sldId="441"/>
            <ac:spMk id="2" creationId="{C00780CA-3558-AAFF-25BE-2077F4F17FE6}"/>
          </ac:spMkLst>
        </pc:spChg>
        <pc:spChg chg="del mod ord">
          <ac:chgData name="Shreemayee Bhattacharyya" userId="73035bad-e703-4b66-9870-28e9edb9c0a7" providerId="ADAL" clId="{75B9121D-E5CA-484A-9B3F-5451B97E9939}" dt="2024-03-31T19:59:14.743" v="14270" actId="700"/>
          <ac:spMkLst>
            <pc:docMk/>
            <pc:sldMk cId="1859606788" sldId="441"/>
            <ac:spMk id="3" creationId="{7192D60A-7852-9834-DE04-D7E7442AE164}"/>
          </ac:spMkLst>
        </pc:spChg>
        <pc:spChg chg="del mod ord">
          <ac:chgData name="Shreemayee Bhattacharyya" userId="73035bad-e703-4b66-9870-28e9edb9c0a7" providerId="ADAL" clId="{75B9121D-E5CA-484A-9B3F-5451B97E9939}" dt="2024-03-31T19:59:14.743" v="14270" actId="700"/>
          <ac:spMkLst>
            <pc:docMk/>
            <pc:sldMk cId="1859606788" sldId="441"/>
            <ac:spMk id="4" creationId="{BE2A1F96-C612-FED8-8FFA-DC3ADF3021EB}"/>
          </ac:spMkLst>
        </pc:spChg>
        <pc:spChg chg="add mod ord">
          <ac:chgData name="Shreemayee Bhattacharyya" userId="73035bad-e703-4b66-9870-28e9edb9c0a7" providerId="ADAL" clId="{75B9121D-E5CA-484A-9B3F-5451B97E9939}" dt="2024-03-31T20:09:47.424" v="14372" actId="1036"/>
          <ac:spMkLst>
            <pc:docMk/>
            <pc:sldMk cId="1859606788" sldId="441"/>
            <ac:spMk id="5" creationId="{9000C655-C14C-78A8-E7D2-76C59FC4FF1E}"/>
          </ac:spMkLst>
        </pc:spChg>
        <pc:spChg chg="add mod ord">
          <ac:chgData name="Shreemayee Bhattacharyya" userId="73035bad-e703-4b66-9870-28e9edb9c0a7" providerId="ADAL" clId="{75B9121D-E5CA-484A-9B3F-5451B97E9939}" dt="2024-03-31T20:10:07.361" v="14379" actId="20577"/>
          <ac:spMkLst>
            <pc:docMk/>
            <pc:sldMk cId="1859606788" sldId="441"/>
            <ac:spMk id="6" creationId="{F554228A-A0E8-2E3D-8E3B-35726C9C55FF}"/>
          </ac:spMkLst>
        </pc:spChg>
      </pc:sldChg>
      <pc:sldChg chg="addSp delSp modSp new mod modNotesTx">
        <pc:chgData name="Shreemayee Bhattacharyya" userId="73035bad-e703-4b66-9870-28e9edb9c0a7" providerId="ADAL" clId="{75B9121D-E5CA-484A-9B3F-5451B97E9939}" dt="2024-03-31T20:33:54.845" v="14828" actId="20577"/>
        <pc:sldMkLst>
          <pc:docMk/>
          <pc:sldMk cId="3157733468" sldId="442"/>
        </pc:sldMkLst>
        <pc:spChg chg="del">
          <ac:chgData name="Shreemayee Bhattacharyya" userId="73035bad-e703-4b66-9870-28e9edb9c0a7" providerId="ADAL" clId="{75B9121D-E5CA-484A-9B3F-5451B97E9939}" dt="2024-03-31T20:26:52.567" v="14722" actId="478"/>
          <ac:spMkLst>
            <pc:docMk/>
            <pc:sldMk cId="3157733468" sldId="442"/>
            <ac:spMk id="2" creationId="{942DF534-6314-525D-AB44-4DA5FA2B1D52}"/>
          </ac:spMkLst>
        </pc:spChg>
        <pc:spChg chg="del">
          <ac:chgData name="Shreemayee Bhattacharyya" userId="73035bad-e703-4b66-9870-28e9edb9c0a7" providerId="ADAL" clId="{75B9121D-E5CA-484A-9B3F-5451B97E9939}" dt="2024-03-31T20:26:57.191" v="14723" actId="478"/>
          <ac:spMkLst>
            <pc:docMk/>
            <pc:sldMk cId="3157733468" sldId="442"/>
            <ac:spMk id="3" creationId="{AC8B7DC2-9290-AA86-8C5A-E03BDD656981}"/>
          </ac:spMkLst>
        </pc:spChg>
        <pc:spChg chg="mod">
          <ac:chgData name="Shreemayee Bhattacharyya" userId="73035bad-e703-4b66-9870-28e9edb9c0a7" providerId="ADAL" clId="{75B9121D-E5CA-484A-9B3F-5451B97E9939}" dt="2024-03-31T20:23:38.360" v="14692" actId="20577"/>
          <ac:spMkLst>
            <pc:docMk/>
            <pc:sldMk cId="3157733468" sldId="442"/>
            <ac:spMk id="4" creationId="{D8F585B3-27BC-3439-53C5-DE51F9DEE080}"/>
          </ac:spMkLst>
        </pc:spChg>
        <pc:spChg chg="add mod">
          <ac:chgData name="Shreemayee Bhattacharyya" userId="73035bad-e703-4b66-9870-28e9edb9c0a7" providerId="ADAL" clId="{75B9121D-E5CA-484A-9B3F-5451B97E9939}" dt="2024-03-31T20:23:44.980" v="14718"/>
          <ac:spMkLst>
            <pc:docMk/>
            <pc:sldMk cId="3157733468" sldId="442"/>
            <ac:spMk id="6" creationId="{48981FE0-C3DF-47B5-7DD8-A26519740786}"/>
          </ac:spMkLst>
        </pc:spChg>
        <pc:picChg chg="add mod">
          <ac:chgData name="Shreemayee Bhattacharyya" userId="73035bad-e703-4b66-9870-28e9edb9c0a7" providerId="ADAL" clId="{75B9121D-E5CA-484A-9B3F-5451B97E9939}" dt="2024-03-31T20:27:28.107" v="14727" actId="1076"/>
          <ac:picMkLst>
            <pc:docMk/>
            <pc:sldMk cId="3157733468" sldId="442"/>
            <ac:picMk id="2050" creationId="{866865AE-8AC4-1842-1FE3-6FA7AD5A35CE}"/>
          </ac:picMkLst>
        </pc:picChg>
        <pc:picChg chg="add mod">
          <ac:chgData name="Shreemayee Bhattacharyya" userId="73035bad-e703-4b66-9870-28e9edb9c0a7" providerId="ADAL" clId="{75B9121D-E5CA-484A-9B3F-5451B97E9939}" dt="2024-03-31T20:27:36.414" v="14728" actId="1076"/>
          <ac:picMkLst>
            <pc:docMk/>
            <pc:sldMk cId="3157733468" sldId="442"/>
            <ac:picMk id="2052" creationId="{C7288CC8-4FB8-47EF-D635-D25D977D84E4}"/>
          </ac:picMkLst>
        </pc:picChg>
        <pc:picChg chg="add mod">
          <ac:chgData name="Shreemayee Bhattacharyya" userId="73035bad-e703-4b66-9870-28e9edb9c0a7" providerId="ADAL" clId="{75B9121D-E5CA-484A-9B3F-5451B97E9939}" dt="2024-03-31T20:28:11.450" v="14730" actId="1076"/>
          <ac:picMkLst>
            <pc:docMk/>
            <pc:sldMk cId="3157733468" sldId="442"/>
            <ac:picMk id="2054" creationId="{71BC447E-9364-4F85-5D9A-3A32EAA563CA}"/>
          </ac:picMkLst>
        </pc:picChg>
        <pc:picChg chg="add mod">
          <ac:chgData name="Shreemayee Bhattacharyya" userId="73035bad-e703-4b66-9870-28e9edb9c0a7" providerId="ADAL" clId="{75B9121D-E5CA-484A-9B3F-5451B97E9939}" dt="2024-03-31T20:29:24.227" v="14732" actId="1076"/>
          <ac:picMkLst>
            <pc:docMk/>
            <pc:sldMk cId="3157733468" sldId="442"/>
            <ac:picMk id="2056" creationId="{8FA2CA9A-1746-D4C9-A035-4E9CE2E8E8B1}"/>
          </ac:picMkLst>
        </pc:picChg>
        <pc:picChg chg="add mod">
          <ac:chgData name="Shreemayee Bhattacharyya" userId="73035bad-e703-4b66-9870-28e9edb9c0a7" providerId="ADAL" clId="{75B9121D-E5CA-484A-9B3F-5451B97E9939}" dt="2024-03-31T20:31:28.657" v="14734" actId="1076"/>
          <ac:picMkLst>
            <pc:docMk/>
            <pc:sldMk cId="3157733468" sldId="442"/>
            <ac:picMk id="2058" creationId="{80DB558F-40C4-730C-DE00-5BA802B8A4BA}"/>
          </ac:picMkLst>
        </pc:picChg>
        <pc:picChg chg="add mod">
          <ac:chgData name="Shreemayee Bhattacharyya" userId="73035bad-e703-4b66-9870-28e9edb9c0a7" providerId="ADAL" clId="{75B9121D-E5CA-484A-9B3F-5451B97E9939}" dt="2024-03-31T20:33:19.230" v="14778" actId="14100"/>
          <ac:picMkLst>
            <pc:docMk/>
            <pc:sldMk cId="3157733468" sldId="442"/>
            <ac:picMk id="2060" creationId="{3A3FD49D-C0A5-44E6-AB31-022D4FED8168}"/>
          </ac:picMkLst>
        </pc:picChg>
        <pc:picChg chg="add mod">
          <ac:chgData name="Shreemayee Bhattacharyya" userId="73035bad-e703-4b66-9870-28e9edb9c0a7" providerId="ADAL" clId="{75B9121D-E5CA-484A-9B3F-5451B97E9939}" dt="2024-03-31T20:33:03.108" v="14738" actId="1076"/>
          <ac:picMkLst>
            <pc:docMk/>
            <pc:sldMk cId="3157733468" sldId="442"/>
            <ac:picMk id="2062" creationId="{FD40194B-1321-5637-EA5E-39067A5DD3F8}"/>
          </ac:picMkLst>
        </pc:picChg>
        <pc:cxnChg chg="add del mod replST">
          <ac:chgData name="Shreemayee Bhattacharyya" userId="73035bad-e703-4b66-9870-28e9edb9c0a7" providerId="ADAL" clId="{75B9121D-E5CA-484A-9B3F-5451B97E9939}" dt="2024-03-31T20:23:44.991" v="14720"/>
          <ac:cxnSpMkLst>
            <pc:docMk/>
            <pc:sldMk cId="3157733468" sldId="442"/>
            <ac:cxnSpMk id="5" creationId="{160470B1-EEFB-9B71-0E6E-64C99AB7E756}"/>
          </ac:cxnSpMkLst>
        </pc:cxnChg>
      </pc:sldChg>
    </pc:docChg>
  </pc:docChgLst>
  <pc:docChgLst>
    <pc:chgData name="Uma Kumari" userId="S::uma.kumari@simplilearn.com::f154a5f4-9073-40a7-83a4-0584e0f34eaa" providerId="AD" clId="Web-{92B93F0C-BF5E-EF5E-9DFA-A42AFD5CACCB}"/>
    <pc:docChg chg="addSld modSld">
      <pc:chgData name="Uma Kumari" userId="S::uma.kumari@simplilearn.com::f154a5f4-9073-40a7-83a4-0584e0f34eaa" providerId="AD" clId="Web-{92B93F0C-BF5E-EF5E-9DFA-A42AFD5CACCB}" dt="2024-01-11T11:07:10.394" v="311" actId="20577"/>
      <pc:docMkLst>
        <pc:docMk/>
      </pc:docMkLst>
      <pc:sldChg chg="modSp">
        <pc:chgData name="Uma Kumari" userId="S::uma.kumari@simplilearn.com::f154a5f4-9073-40a7-83a4-0584e0f34eaa" providerId="AD" clId="Web-{92B93F0C-BF5E-EF5E-9DFA-A42AFD5CACCB}" dt="2024-01-11T09:45:30.301" v="13" actId="20577"/>
        <pc:sldMkLst>
          <pc:docMk/>
          <pc:sldMk cId="3735389184" sldId="394"/>
        </pc:sldMkLst>
        <pc:spChg chg="mod">
          <ac:chgData name="Uma Kumari" userId="S::uma.kumari@simplilearn.com::f154a5f4-9073-40a7-83a4-0584e0f34eaa" providerId="AD" clId="Web-{92B93F0C-BF5E-EF5E-9DFA-A42AFD5CACCB}" dt="2024-01-11T09:45:30.301" v="13" actId="20577"/>
          <ac:spMkLst>
            <pc:docMk/>
            <pc:sldMk cId="3735389184" sldId="394"/>
            <ac:spMk id="8" creationId="{5E9B5DB4-5A86-A4BC-75D3-D7780B8F5A13}"/>
          </ac:spMkLst>
        </pc:spChg>
      </pc:sldChg>
      <pc:sldChg chg="modSp add replId">
        <pc:chgData name="Uma Kumari" userId="S::uma.kumari@simplilearn.com::f154a5f4-9073-40a7-83a4-0584e0f34eaa" providerId="AD" clId="Web-{92B93F0C-BF5E-EF5E-9DFA-A42AFD5CACCB}" dt="2024-01-11T11:07:10.394" v="311" actId="20577"/>
        <pc:sldMkLst>
          <pc:docMk/>
          <pc:sldMk cId="3130047995" sldId="397"/>
        </pc:sldMkLst>
        <pc:spChg chg="mod">
          <ac:chgData name="Uma Kumari" userId="S::uma.kumari@simplilearn.com::f154a5f4-9073-40a7-83a4-0584e0f34eaa" providerId="AD" clId="Web-{92B93F0C-BF5E-EF5E-9DFA-A42AFD5CACCB}" dt="2024-01-11T11:07:10.394" v="311" actId="20577"/>
          <ac:spMkLst>
            <pc:docMk/>
            <pc:sldMk cId="3130047995" sldId="397"/>
            <ac:spMk id="2" creationId="{4A81194D-38E3-157F-65A7-6C535B0F2595}"/>
          </ac:spMkLst>
        </pc:spChg>
        <pc:spChg chg="mod">
          <ac:chgData name="Uma Kumari" userId="S::uma.kumari@simplilearn.com::f154a5f4-9073-40a7-83a4-0584e0f34eaa" providerId="AD" clId="Web-{92B93F0C-BF5E-EF5E-9DFA-A42AFD5CACCB}" dt="2024-01-11T11:03:30.881" v="262" actId="1076"/>
          <ac:spMkLst>
            <pc:docMk/>
            <pc:sldMk cId="3130047995" sldId="397"/>
            <ac:spMk id="4" creationId="{C97F7090-BFE1-7117-25CD-3ABAFAD6D9F3}"/>
          </ac:spMkLst>
        </pc:spChg>
        <pc:spChg chg="mod">
          <ac:chgData name="Uma Kumari" userId="S::uma.kumari@simplilearn.com::f154a5f4-9073-40a7-83a4-0584e0f34eaa" providerId="AD" clId="Web-{92B93F0C-BF5E-EF5E-9DFA-A42AFD5CACCB}" dt="2024-01-11T09:49:59.577" v="30" actId="20577"/>
          <ac:spMkLst>
            <pc:docMk/>
            <pc:sldMk cId="3130047995" sldId="397"/>
            <ac:spMk id="9" creationId="{79EE0CFF-5826-E80C-B457-4C51DB6AF156}"/>
          </ac:spMkLst>
        </pc:spChg>
      </pc:sldChg>
    </pc:docChg>
  </pc:docChgLst>
  <pc:docChgLst>
    <pc:chgData name="Uma Kumari" userId="S::uma.kumari@simplilearn.com::f154a5f4-9073-40a7-83a4-0584e0f34eaa" providerId="AD" clId="Web-{A1C74242-112D-850E-CC40-9370FF7CC065}"/>
    <pc:docChg chg="delSld modSld sldOrd">
      <pc:chgData name="Uma Kumari" userId="S::uma.kumari@simplilearn.com::f154a5f4-9073-40a7-83a4-0584e0f34eaa" providerId="AD" clId="Web-{A1C74242-112D-850E-CC40-9370FF7CC065}" dt="2024-01-05T13:13:35.895" v="13"/>
      <pc:docMkLst>
        <pc:docMk/>
      </pc:docMkLst>
      <pc:sldChg chg="ord">
        <pc:chgData name="Uma Kumari" userId="S::uma.kumari@simplilearn.com::f154a5f4-9073-40a7-83a4-0584e0f34eaa" providerId="AD" clId="Web-{A1C74242-112D-850E-CC40-9370FF7CC065}" dt="2024-01-05T13:13:12.425" v="12"/>
        <pc:sldMkLst>
          <pc:docMk/>
          <pc:sldMk cId="581828306" sldId="256"/>
        </pc:sldMkLst>
      </pc:sldChg>
      <pc:sldChg chg="del">
        <pc:chgData name="Uma Kumari" userId="S::uma.kumari@simplilearn.com::f154a5f4-9073-40a7-83a4-0584e0f34eaa" providerId="AD" clId="Web-{A1C74242-112D-850E-CC40-9370FF7CC065}" dt="2024-01-05T13:13:35.895" v="13"/>
        <pc:sldMkLst>
          <pc:docMk/>
          <pc:sldMk cId="465625112" sldId="372"/>
        </pc:sldMkLst>
      </pc:sldChg>
      <pc:sldChg chg="modSp ord delCm modNotes">
        <pc:chgData name="Uma Kumari" userId="S::uma.kumari@simplilearn.com::f154a5f4-9073-40a7-83a4-0584e0f34eaa" providerId="AD" clId="Web-{A1C74242-112D-850E-CC40-9370FF7CC065}" dt="2024-01-05T13:12:38.346" v="9"/>
        <pc:sldMkLst>
          <pc:docMk/>
          <pc:sldMk cId="2863244153" sldId="386"/>
        </pc:sldMkLst>
        <pc:spChg chg="mod">
          <ac:chgData name="Uma Kumari" userId="S::uma.kumari@simplilearn.com::f154a5f4-9073-40a7-83a4-0584e0f34eaa" providerId="AD" clId="Web-{A1C74242-112D-850E-CC40-9370FF7CC065}" dt="2024-01-05T13:11:53.423" v="5" actId="20577"/>
          <ac:spMkLst>
            <pc:docMk/>
            <pc:sldMk cId="2863244153" sldId="386"/>
            <ac:spMk id="6" creationId="{54F9E203-EDAA-24B7-9197-7208B97D6583}"/>
          </ac:spMkLst>
        </pc:spChg>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A1C74242-112D-850E-CC40-9370FF7CC065}" dt="2024-01-05T13:12:09.470" v="7"/>
              <pc2:cmMkLst xmlns:pc2="http://schemas.microsoft.com/office/powerpoint/2019/9/main/command">
                <pc:docMk/>
                <pc:sldMk cId="2863244153" sldId="386"/>
                <pc2:cmMk id="{347DE6EB-1888-4EEF-9F05-031852F557A8}"/>
              </pc2:cmMkLst>
            </pc226:cmChg>
          </p:ext>
        </pc:extLst>
      </pc:sldChg>
      <pc:sldChg chg="ord">
        <pc:chgData name="Uma Kumari" userId="S::uma.kumari@simplilearn.com::f154a5f4-9073-40a7-83a4-0584e0f34eaa" providerId="AD" clId="Web-{A1C74242-112D-850E-CC40-9370FF7CC065}" dt="2024-01-05T13:12:47.674" v="10"/>
        <pc:sldMkLst>
          <pc:docMk/>
          <pc:sldMk cId="3735389184" sldId="394"/>
        </pc:sldMkLst>
      </pc:sldChg>
    </pc:docChg>
  </pc:docChgLst>
  <pc:docChgLst>
    <pc:chgData name="Uma Kumari" userId="f154a5f4-9073-40a7-83a4-0584e0f34eaa" providerId="ADAL" clId="{7F52BE1F-F50D-4544-94CE-1C01BB84D6D5}"/>
    <pc:docChg chg="undo custSel addSld delSld modSld">
      <pc:chgData name="Uma Kumari" userId="f154a5f4-9073-40a7-83a4-0584e0f34eaa" providerId="ADAL" clId="{7F52BE1F-F50D-4544-94CE-1C01BB84D6D5}" dt="2024-01-04T07:54:06.566" v="332"/>
      <pc:docMkLst>
        <pc:docMk/>
      </pc:docMkLst>
      <pc:sldChg chg="addCm delCm modCm modNotesTx">
        <pc:chgData name="Uma Kumari" userId="f154a5f4-9073-40a7-83a4-0584e0f34eaa" providerId="ADAL" clId="{7F52BE1F-F50D-4544-94CE-1C01BB84D6D5}" dt="2024-01-04T07:50:23.826" v="288"/>
        <pc:sldMkLst>
          <pc:docMk/>
          <pc:sldMk cId="0" sldId="259"/>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7F52BE1F-F50D-4544-94CE-1C01BB84D6D5}" dt="2024-01-04T07:38:14.754" v="282"/>
              <pc2:cmMkLst xmlns:pc2="http://schemas.microsoft.com/office/powerpoint/2019/9/main/command">
                <pc:docMk/>
                <pc:sldMk cId="0" sldId="259"/>
                <pc2:cmMk id="{48788822-DABB-4D2E-93CB-171BB2246A25}"/>
              </pc2:cmMkLst>
            </pc226:cmChg>
            <pc226:cmChg xmlns:pc226="http://schemas.microsoft.com/office/powerpoint/2022/06/main/command" chg="add del mod">
              <pc226:chgData name="Uma Kumari" userId="f154a5f4-9073-40a7-83a4-0584e0f34eaa" providerId="ADAL" clId="{7F52BE1F-F50D-4544-94CE-1C01BB84D6D5}" dt="2024-01-04T06:34:23.292" v="172"/>
              <pc2:cmMkLst xmlns:pc2="http://schemas.microsoft.com/office/powerpoint/2019/9/main/command">
                <pc:docMk/>
                <pc:sldMk cId="0" sldId="259"/>
                <pc2:cmMk id="{3881D9A1-9C7B-4C2F-8BE8-B5634899E69C}"/>
              </pc2:cmMkLst>
            </pc226:cmChg>
            <pc226:cmChg xmlns:pc226="http://schemas.microsoft.com/office/powerpoint/2022/06/main/command" chg="add del">
              <pc226:chgData name="Uma Kumari" userId="f154a5f4-9073-40a7-83a4-0584e0f34eaa" providerId="ADAL" clId="{7F52BE1F-F50D-4544-94CE-1C01BB84D6D5}" dt="2024-01-04T07:50:23.826" v="288"/>
              <pc2:cmMkLst xmlns:pc2="http://schemas.microsoft.com/office/powerpoint/2019/9/main/command">
                <pc:docMk/>
                <pc:sldMk cId="0" sldId="259"/>
                <pc2:cmMk id="{6AFA7CAB-FD94-4AA1-BA93-7CA4CABB80FE}"/>
              </pc2:cmMkLst>
            </pc226:cmChg>
          </p:ext>
        </pc:extLst>
      </pc:sldChg>
      <pc:sldChg chg="addCm delCm modCm modNotesTx">
        <pc:chgData name="Uma Kumari" userId="f154a5f4-9073-40a7-83a4-0584e0f34eaa" providerId="ADAL" clId="{7F52BE1F-F50D-4544-94CE-1C01BB84D6D5}" dt="2024-01-04T07:08:31.788" v="252"/>
        <pc:sldMkLst>
          <pc:docMk/>
          <pc:sldMk cId="1070346001" sldId="262"/>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47:21.437" v="181"/>
              <pc2:cmMkLst xmlns:pc2="http://schemas.microsoft.com/office/powerpoint/2019/9/main/command">
                <pc:docMk/>
                <pc:sldMk cId="1070346001" sldId="262"/>
                <pc2:cmMk id="{7046D68E-7DD4-40E7-8704-4D5AEB0AAF76}"/>
              </pc2:cmMkLst>
            </pc226:cmChg>
            <pc226:cmChg xmlns:pc226="http://schemas.microsoft.com/office/powerpoint/2022/06/main/command" chg="add del mod">
              <pc226:chgData name="Uma Kumari" userId="f154a5f4-9073-40a7-83a4-0584e0f34eaa" providerId="ADAL" clId="{7F52BE1F-F50D-4544-94CE-1C01BB84D6D5}" dt="2024-01-04T06:46:36.210" v="180"/>
              <pc2:cmMkLst xmlns:pc2="http://schemas.microsoft.com/office/powerpoint/2019/9/main/command">
                <pc:docMk/>
                <pc:sldMk cId="1070346001" sldId="262"/>
                <pc2:cmMk id="{A10C82FA-9193-4BA4-90AA-94EF843E3553}"/>
              </pc2:cmMkLst>
            </pc226:cmChg>
          </p:ext>
        </pc:extLst>
      </pc:sldChg>
      <pc:sldChg chg="modSp mod addCm modCm modNotesTx">
        <pc:chgData name="Uma Kumari" userId="f154a5f4-9073-40a7-83a4-0584e0f34eaa" providerId="ADAL" clId="{7F52BE1F-F50D-4544-94CE-1C01BB84D6D5}" dt="2024-01-04T07:51:16.582" v="331" actId="20577"/>
        <pc:sldMkLst>
          <pc:docMk/>
          <pc:sldMk cId="465625112" sldId="372"/>
        </pc:sldMkLst>
        <pc:spChg chg="mod">
          <ac:chgData name="Uma Kumari" userId="f154a5f4-9073-40a7-83a4-0584e0f34eaa" providerId="ADAL" clId="{7F52BE1F-F50D-4544-94CE-1C01BB84D6D5}" dt="2024-01-04T07:51:16.582" v="331" actId="20577"/>
          <ac:spMkLst>
            <pc:docMk/>
            <pc:sldMk cId="465625112" sldId="372"/>
            <ac:spMk id="2" creationId="{4BD17060-5B00-BE0A-3DB6-79063C6E1419}"/>
          </ac:spMkLst>
        </pc:spChg>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06:04.089" v="159"/>
              <pc2:cmMkLst xmlns:pc2="http://schemas.microsoft.com/office/powerpoint/2019/9/main/command">
                <pc:docMk/>
                <pc:sldMk cId="465625112" sldId="372"/>
                <pc2:cmMk id="{87159270-4C01-4E42-9848-86C6D6B30DA5}"/>
              </pc2:cmMkLst>
            </pc226:cmChg>
          </p:ext>
        </pc:extLst>
      </pc:sldChg>
      <pc:sldChg chg="addCm modCm modNotesTx">
        <pc:chgData name="Uma Kumari" userId="f154a5f4-9073-40a7-83a4-0584e0f34eaa" providerId="ADAL" clId="{7F52BE1F-F50D-4544-94CE-1C01BB84D6D5}" dt="2024-01-04T07:05:49.105" v="188"/>
        <pc:sldMkLst>
          <pc:docMk/>
          <pc:sldMk cId="4089060999" sldId="381"/>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7:05:49.105" v="188"/>
              <pc2:cmMkLst xmlns:pc2="http://schemas.microsoft.com/office/powerpoint/2019/9/main/command">
                <pc:docMk/>
                <pc:sldMk cId="4089060999" sldId="381"/>
                <pc2:cmMk id="{FF40034E-C8F5-4AEF-A8F5-3FF95168E40F}"/>
              </pc2:cmMkLst>
            </pc226:cmChg>
          </p:ext>
        </pc:extLst>
      </pc:sldChg>
      <pc:sldChg chg="addCm modNotesTx">
        <pc:chgData name="Uma Kumari" userId="f154a5f4-9073-40a7-83a4-0584e0f34eaa" providerId="ADAL" clId="{7F52BE1F-F50D-4544-94CE-1C01BB84D6D5}" dt="2024-01-04T06:02:16.376" v="35"/>
        <pc:sldMkLst>
          <pc:docMk/>
          <pc:sldMk cId="2863244153" sldId="386"/>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7F52BE1F-F50D-4544-94CE-1C01BB84D6D5}" dt="2024-01-04T06:02:16.376" v="35"/>
              <pc2:cmMkLst xmlns:pc2="http://schemas.microsoft.com/office/powerpoint/2019/9/main/command">
                <pc:docMk/>
                <pc:sldMk cId="2863244153" sldId="386"/>
                <pc2:cmMk id="{347DE6EB-1888-4EEF-9F05-031852F557A8}"/>
              </pc2:cmMkLst>
            </pc226:cmChg>
          </p:ext>
        </pc:extLst>
      </pc:sldChg>
      <pc:sldChg chg="addCm modCm modNotesTx">
        <pc:chgData name="Uma Kumari" userId="f154a5f4-9073-40a7-83a4-0584e0f34eaa" providerId="ADAL" clId="{7F52BE1F-F50D-4544-94CE-1C01BB84D6D5}" dt="2024-01-04T07:09:08.830" v="261"/>
        <pc:sldMkLst>
          <pc:docMk/>
          <pc:sldMk cId="1109232934" sldId="390"/>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38:53.544" v="174"/>
              <pc2:cmMkLst xmlns:pc2="http://schemas.microsoft.com/office/powerpoint/2019/9/main/command">
                <pc:docMk/>
                <pc:sldMk cId="1109232934" sldId="390"/>
                <pc2:cmMk id="{512CB4AB-752F-4DA9-B29C-792DEAA61CE6}"/>
              </pc2:cmMkLst>
            </pc226:cmChg>
          </p:ext>
        </pc:extLst>
      </pc:sldChg>
      <pc:sldChg chg="addCm modCm modNotesTx">
        <pc:chgData name="Uma Kumari" userId="f154a5f4-9073-40a7-83a4-0584e0f34eaa" providerId="ADAL" clId="{7F52BE1F-F50D-4544-94CE-1C01BB84D6D5}" dt="2024-01-04T07:08:17.096" v="250"/>
        <pc:sldMkLst>
          <pc:docMk/>
          <pc:sldMk cId="1331790163" sldId="391"/>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7:08:17.096" v="250"/>
              <pc2:cmMkLst xmlns:pc2="http://schemas.microsoft.com/office/powerpoint/2019/9/main/command">
                <pc:docMk/>
                <pc:sldMk cId="1331790163" sldId="391"/>
                <pc2:cmMk id="{B289F70F-EA04-4E8E-9685-4F8FC01E5A37}"/>
              </pc2:cmMkLst>
            </pc226:cmChg>
          </p:ext>
        </pc:extLst>
      </pc:sldChg>
      <pc:sldChg chg="add addCm delCm modCm">
        <pc:chgData name="Uma Kumari" userId="f154a5f4-9073-40a7-83a4-0584e0f34eaa" providerId="ADAL" clId="{7F52BE1F-F50D-4544-94CE-1C01BB84D6D5}" dt="2024-01-04T07:54:06.566" v="332"/>
        <pc:sldMkLst>
          <pc:docMk/>
          <pc:sldMk cId="102420538" sldId="393"/>
        </pc:sldMkLst>
        <pc:extLst>
          <p:ext xmlns:p="http://schemas.openxmlformats.org/presentationml/2006/main" uri="{D6D511B9-2390-475A-947B-AFAB55BFBCF1}">
            <pc226:cmChg xmlns:pc226="http://schemas.microsoft.com/office/powerpoint/2022/06/main/command" chg="add del">
              <pc226:chgData name="Uma Kumari" userId="f154a5f4-9073-40a7-83a4-0584e0f34eaa" providerId="ADAL" clId="{7F52BE1F-F50D-4544-94CE-1C01BB84D6D5}" dt="2024-01-04T07:54:06.566" v="332"/>
              <pc2:cmMkLst xmlns:pc2="http://schemas.microsoft.com/office/powerpoint/2019/9/main/command">
                <pc:docMk/>
                <pc:sldMk cId="102420538" sldId="393"/>
                <pc2:cmMk id="{04DB59B0-B668-4D65-9AE5-6A83F5D709FA}"/>
              </pc2:cmMkLst>
              <pc226:cmRplyChg chg="add">
                <pc226:chgData name="Uma Kumari" userId="f154a5f4-9073-40a7-83a4-0584e0f34eaa" providerId="ADAL" clId="{7F52BE1F-F50D-4544-94CE-1C01BB84D6D5}" dt="2024-01-04T07:46:23.556" v="287"/>
                <pc2:cmRplyMkLst xmlns:pc2="http://schemas.microsoft.com/office/powerpoint/2019/9/main/command">
                  <pc:docMk/>
                  <pc:sldMk cId="102420538" sldId="393"/>
                  <pc2:cmMk id="{04DB59B0-B668-4D65-9AE5-6A83F5D709FA}"/>
                  <pc2:cmRplyMk id="{A694D5AF-5FF7-48E5-8BDE-4F635D34E22D}"/>
                </pc2:cmRplyMkLst>
              </pc226:cmRplyChg>
            </pc226:cmChg>
          </p:ext>
        </pc:extLst>
      </pc:sldChg>
      <pc:sldChg chg="add del">
        <pc:chgData name="Uma Kumari" userId="f154a5f4-9073-40a7-83a4-0584e0f34eaa" providerId="ADAL" clId="{7F52BE1F-F50D-4544-94CE-1C01BB84D6D5}" dt="2024-01-04T07:38:27.373" v="284" actId="2890"/>
        <pc:sldMkLst>
          <pc:docMk/>
          <pc:sldMk cId="1740348316" sldId="393"/>
        </pc:sldMkLst>
      </pc:sldChg>
    </pc:docChg>
  </pc:docChgLst>
  <pc:docChgLst>
    <pc:chgData name="Uma Kumari" userId="S::uma.kumari@simplilearn.com::f154a5f4-9073-40a7-83a4-0584e0f34eaa" providerId="AD" clId="Web-{4BA52218-2D08-4C54-3ED6-A7D3A980738A}"/>
    <pc:docChg chg="modSld">
      <pc:chgData name="Uma Kumari" userId="S::uma.kumari@simplilearn.com::f154a5f4-9073-40a7-83a4-0584e0f34eaa" providerId="AD" clId="Web-{4BA52218-2D08-4C54-3ED6-A7D3A980738A}" dt="2024-01-30T04:58:18.314" v="81"/>
      <pc:docMkLst>
        <pc:docMk/>
      </pc:docMkLst>
      <pc:sldChg chg="modNotes">
        <pc:chgData name="Uma Kumari" userId="S::uma.kumari@simplilearn.com::f154a5f4-9073-40a7-83a4-0584e0f34eaa" providerId="AD" clId="Web-{4BA52218-2D08-4C54-3ED6-A7D3A980738A}" dt="2024-01-30T04:58:18.314" v="81"/>
        <pc:sldMkLst>
          <pc:docMk/>
          <pc:sldMk cId="0" sldId="259"/>
        </pc:sldMkLst>
      </pc:sldChg>
    </pc:docChg>
  </pc:docChgLst>
  <pc:docChgLst>
    <pc:chgData name="Nidhi S" userId="S::nidhi.s@simplilearn.com::e811137e-61d7-4f1b-af76-a47790489e26" providerId="AD" clId="Web-{F5DDBE08-AC99-2086-B22D-4B502C0AE1AA}"/>
    <pc:docChg chg="modSld">
      <pc:chgData name="Nidhi S" userId="S::nidhi.s@simplilearn.com::e811137e-61d7-4f1b-af76-a47790489e26" providerId="AD" clId="Web-{F5DDBE08-AC99-2086-B22D-4B502C0AE1AA}" dt="2024-03-18T10:57:26.357" v="1"/>
      <pc:docMkLst>
        <pc:docMk/>
      </pc:docMkLst>
      <pc:sldChg chg="addSp delSp modSp mod modClrScheme chgLayout">
        <pc:chgData name="Nidhi S" userId="S::nidhi.s@simplilearn.com::e811137e-61d7-4f1b-af76-a47790489e26" providerId="AD" clId="Web-{F5DDBE08-AC99-2086-B22D-4B502C0AE1AA}" dt="2024-03-18T10:57:26.357" v="1"/>
        <pc:sldMkLst>
          <pc:docMk/>
          <pc:sldMk cId="1331790163" sldId="391"/>
        </pc:sldMkLst>
        <pc:spChg chg="mod ord">
          <ac:chgData name="Nidhi S" userId="S::nidhi.s@simplilearn.com::e811137e-61d7-4f1b-af76-a47790489e26" providerId="AD" clId="Web-{F5DDBE08-AC99-2086-B22D-4B502C0AE1AA}" dt="2024-03-18T10:57:26.357" v="1"/>
          <ac:spMkLst>
            <pc:docMk/>
            <pc:sldMk cId="1331790163" sldId="391"/>
            <ac:spMk id="2" creationId="{DE6F7494-6A45-E64A-DD81-4FB7F92434D5}"/>
          </ac:spMkLst>
        </pc:spChg>
        <pc:spChg chg="add del mod ord">
          <ac:chgData name="Nidhi S" userId="S::nidhi.s@simplilearn.com::e811137e-61d7-4f1b-af76-a47790489e26" providerId="AD" clId="Web-{F5DDBE08-AC99-2086-B22D-4B502C0AE1AA}" dt="2024-03-18T10:57:26.357" v="1"/>
          <ac:spMkLst>
            <pc:docMk/>
            <pc:sldMk cId="1331790163" sldId="391"/>
            <ac:spMk id="3" creationId="{DFAAA9CC-0C0A-B1AB-206C-93610B182E80}"/>
          </ac:spMkLst>
        </pc:spChg>
        <pc:spChg chg="mod ord">
          <ac:chgData name="Nidhi S" userId="S::nidhi.s@simplilearn.com::e811137e-61d7-4f1b-af76-a47790489e26" providerId="AD" clId="Web-{F5DDBE08-AC99-2086-B22D-4B502C0AE1AA}" dt="2024-03-18T10:57:26.357" v="1"/>
          <ac:spMkLst>
            <pc:docMk/>
            <pc:sldMk cId="1331790163" sldId="391"/>
            <ac:spMk id="5" creationId="{9AD90C7F-360E-F6F5-A8B6-6F6FF157015C}"/>
          </ac:spMkLst>
        </pc:spChg>
      </pc:sldChg>
    </pc:docChg>
  </pc:docChgLst>
  <pc:docChgLst>
    <pc:chgData name="Pooja HK" userId="3cc65448-31aa-46d7-ad90-6bac825c0ee2" providerId="ADAL" clId="{364C9640-0BC8-4501-8E3B-C8038A85E1B0}"/>
    <pc:docChg chg="undo redo custSel addSld delSld modSld">
      <pc:chgData name="Pooja HK" userId="3cc65448-31aa-46d7-ad90-6bac825c0ee2" providerId="ADAL" clId="{364C9640-0BC8-4501-8E3B-C8038A85E1B0}" dt="2024-05-17T09:42:45.693" v="262" actId="20577"/>
      <pc:docMkLst>
        <pc:docMk/>
      </pc:docMkLst>
      <pc:sldChg chg="del">
        <pc:chgData name="Pooja HK" userId="3cc65448-31aa-46d7-ad90-6bac825c0ee2" providerId="ADAL" clId="{364C9640-0BC8-4501-8E3B-C8038A85E1B0}" dt="2024-05-17T09:12:35.494" v="64" actId="47"/>
        <pc:sldMkLst>
          <pc:docMk/>
          <pc:sldMk cId="2036620006" sldId="277"/>
        </pc:sldMkLst>
      </pc:sldChg>
      <pc:sldChg chg="add del">
        <pc:chgData name="Pooja HK" userId="3cc65448-31aa-46d7-ad90-6bac825c0ee2" providerId="ADAL" clId="{364C9640-0BC8-4501-8E3B-C8038A85E1B0}" dt="2024-05-17T09:10:51.919" v="17" actId="47"/>
        <pc:sldMkLst>
          <pc:docMk/>
          <pc:sldMk cId="2323244976" sldId="409"/>
        </pc:sldMkLst>
      </pc:sldChg>
      <pc:sldChg chg="del">
        <pc:chgData name="Pooja HK" userId="3cc65448-31aa-46d7-ad90-6bac825c0ee2" providerId="ADAL" clId="{364C9640-0BC8-4501-8E3B-C8038A85E1B0}" dt="2024-05-17T09:11:22.037" v="35" actId="47"/>
        <pc:sldMkLst>
          <pc:docMk/>
          <pc:sldMk cId="3393754516" sldId="417"/>
        </pc:sldMkLst>
      </pc:sldChg>
      <pc:sldChg chg="del">
        <pc:chgData name="Pooja HK" userId="3cc65448-31aa-46d7-ad90-6bac825c0ee2" providerId="ADAL" clId="{364C9640-0BC8-4501-8E3B-C8038A85E1B0}" dt="2024-05-17T09:13:49.712" v="96" actId="47"/>
        <pc:sldMkLst>
          <pc:docMk/>
          <pc:sldMk cId="339243305" sldId="429"/>
        </pc:sldMkLst>
      </pc:sldChg>
      <pc:sldChg chg="del">
        <pc:chgData name="Pooja HK" userId="3cc65448-31aa-46d7-ad90-6bac825c0ee2" providerId="ADAL" clId="{364C9640-0BC8-4501-8E3B-C8038A85E1B0}" dt="2024-05-17T09:15:05.291" v="126" actId="47"/>
        <pc:sldMkLst>
          <pc:docMk/>
          <pc:sldMk cId="669834286" sldId="431"/>
        </pc:sldMkLst>
      </pc:sldChg>
      <pc:sldChg chg="del">
        <pc:chgData name="Pooja HK" userId="3cc65448-31aa-46d7-ad90-6bac825c0ee2" providerId="ADAL" clId="{364C9640-0BC8-4501-8E3B-C8038A85E1B0}" dt="2024-05-17T09:17:16.519" v="194" actId="47"/>
        <pc:sldMkLst>
          <pc:docMk/>
          <pc:sldMk cId="337170891" sldId="432"/>
        </pc:sldMkLst>
      </pc:sldChg>
      <pc:sldChg chg="del">
        <pc:chgData name="Pooja HK" userId="3cc65448-31aa-46d7-ad90-6bac825c0ee2" providerId="ADAL" clId="{364C9640-0BC8-4501-8E3B-C8038A85E1B0}" dt="2024-05-17T09:16:03.153" v="155" actId="47"/>
        <pc:sldMkLst>
          <pc:docMk/>
          <pc:sldMk cId="2562620341" sldId="437"/>
        </pc:sldMkLst>
      </pc:sldChg>
      <pc:sldChg chg="del">
        <pc:chgData name="Pooja HK" userId="3cc65448-31aa-46d7-ad90-6bac825c0ee2" providerId="ADAL" clId="{364C9640-0BC8-4501-8E3B-C8038A85E1B0}" dt="2024-05-17T09:42:17.772" v="250" actId="47"/>
        <pc:sldMkLst>
          <pc:docMk/>
          <pc:sldMk cId="937909073" sldId="438"/>
        </pc:sldMkLst>
      </pc:sldChg>
      <pc:sldChg chg="modSp add mod">
        <pc:chgData name="Pooja HK" userId="3cc65448-31aa-46d7-ad90-6bac825c0ee2" providerId="ADAL" clId="{364C9640-0BC8-4501-8E3B-C8038A85E1B0}" dt="2024-05-17T09:40:52.729" v="223" actId="20577"/>
        <pc:sldMkLst>
          <pc:docMk/>
          <pc:sldMk cId="1294937282" sldId="539"/>
        </pc:sldMkLst>
        <pc:spChg chg="mod">
          <ac:chgData name="Pooja HK" userId="3cc65448-31aa-46d7-ad90-6bac825c0ee2" providerId="ADAL" clId="{364C9640-0BC8-4501-8E3B-C8038A85E1B0}" dt="2024-05-17T09:40:12.239" v="212" actId="20577"/>
          <ac:spMkLst>
            <pc:docMk/>
            <pc:sldMk cId="1294937282" sldId="539"/>
            <ac:spMk id="17" creationId="{1249A5E9-FD5C-23F1-4955-3B28E3A28810}"/>
          </ac:spMkLst>
        </pc:spChg>
        <pc:spChg chg="mod">
          <ac:chgData name="Pooja HK" userId="3cc65448-31aa-46d7-ad90-6bac825c0ee2" providerId="ADAL" clId="{364C9640-0BC8-4501-8E3B-C8038A85E1B0}" dt="2024-05-17T09:40:52.729" v="223" actId="20577"/>
          <ac:spMkLst>
            <pc:docMk/>
            <pc:sldMk cId="1294937282" sldId="539"/>
            <ac:spMk id="819" creationId="{00000000-0000-0000-0000-000000000000}"/>
          </ac:spMkLst>
        </pc:spChg>
        <pc:spChg chg="mod">
          <ac:chgData name="Pooja HK" userId="3cc65448-31aa-46d7-ad90-6bac825c0ee2" providerId="ADAL" clId="{364C9640-0BC8-4501-8E3B-C8038A85E1B0}" dt="2024-05-17T09:40:25.770" v="214" actId="20577"/>
          <ac:spMkLst>
            <pc:docMk/>
            <pc:sldMk cId="1294937282" sldId="539"/>
            <ac:spMk id="821" creationId="{00000000-0000-0000-0000-000000000000}"/>
          </ac:spMkLst>
        </pc:spChg>
      </pc:sldChg>
      <pc:sldChg chg="modSp add mod">
        <pc:chgData name="Pooja HK" userId="3cc65448-31aa-46d7-ad90-6bac825c0ee2" providerId="ADAL" clId="{364C9640-0BC8-4501-8E3B-C8038A85E1B0}" dt="2024-05-17T09:11:06.261" v="28" actId="6549"/>
        <pc:sldMkLst>
          <pc:docMk/>
          <pc:sldMk cId="1294137522" sldId="540"/>
        </pc:sldMkLst>
        <pc:spChg chg="mod">
          <ac:chgData name="Pooja HK" userId="3cc65448-31aa-46d7-ad90-6bac825c0ee2" providerId="ADAL" clId="{364C9640-0BC8-4501-8E3B-C8038A85E1B0}" dt="2024-05-17T09:11:06.261" v="28" actId="6549"/>
          <ac:spMkLst>
            <pc:docMk/>
            <pc:sldMk cId="1294137522" sldId="540"/>
            <ac:spMk id="826" creationId="{00000000-0000-0000-0000-000000000000}"/>
          </ac:spMkLst>
        </pc:spChg>
      </pc:sldChg>
      <pc:sldChg chg="modSp add mod">
        <pc:chgData name="Pooja HK" userId="3cc65448-31aa-46d7-ad90-6bac825c0ee2" providerId="ADAL" clId="{364C9640-0BC8-4501-8E3B-C8038A85E1B0}" dt="2024-05-17T09:40:46.591" v="220" actId="20577"/>
        <pc:sldMkLst>
          <pc:docMk/>
          <pc:sldMk cId="3061544965" sldId="541"/>
        </pc:sldMkLst>
        <pc:spChg chg="mod">
          <ac:chgData name="Pooja HK" userId="3cc65448-31aa-46d7-ad90-6bac825c0ee2" providerId="ADAL" clId="{364C9640-0BC8-4501-8E3B-C8038A85E1B0}" dt="2024-05-17T09:40:36.434" v="218" actId="20577"/>
          <ac:spMkLst>
            <pc:docMk/>
            <pc:sldMk cId="3061544965" sldId="541"/>
            <ac:spMk id="17" creationId="{1249A5E9-FD5C-23F1-4955-3B28E3A28810}"/>
          </ac:spMkLst>
        </pc:spChg>
        <pc:spChg chg="mod">
          <ac:chgData name="Pooja HK" userId="3cc65448-31aa-46d7-ad90-6bac825c0ee2" providerId="ADAL" clId="{364C9640-0BC8-4501-8E3B-C8038A85E1B0}" dt="2024-05-17T09:40:38.365" v="219" actId="20577"/>
          <ac:spMkLst>
            <pc:docMk/>
            <pc:sldMk cId="3061544965" sldId="541"/>
            <ac:spMk id="819" creationId="{00000000-0000-0000-0000-000000000000}"/>
          </ac:spMkLst>
        </pc:spChg>
        <pc:spChg chg="mod">
          <ac:chgData name="Pooja HK" userId="3cc65448-31aa-46d7-ad90-6bac825c0ee2" providerId="ADAL" clId="{364C9640-0BC8-4501-8E3B-C8038A85E1B0}" dt="2024-05-17T09:40:46.591" v="220" actId="20577"/>
          <ac:spMkLst>
            <pc:docMk/>
            <pc:sldMk cId="3061544965" sldId="541"/>
            <ac:spMk id="821" creationId="{00000000-0000-0000-0000-000000000000}"/>
          </ac:spMkLst>
        </pc:spChg>
      </pc:sldChg>
      <pc:sldChg chg="modSp add mod">
        <pc:chgData name="Pooja HK" userId="3cc65448-31aa-46d7-ad90-6bac825c0ee2" providerId="ADAL" clId="{364C9640-0BC8-4501-8E3B-C8038A85E1B0}" dt="2024-05-17T09:12:18.827" v="57" actId="6549"/>
        <pc:sldMkLst>
          <pc:docMk/>
          <pc:sldMk cId="263616384" sldId="542"/>
        </pc:sldMkLst>
        <pc:spChg chg="mod">
          <ac:chgData name="Pooja HK" userId="3cc65448-31aa-46d7-ad90-6bac825c0ee2" providerId="ADAL" clId="{364C9640-0BC8-4501-8E3B-C8038A85E1B0}" dt="2024-05-17T09:12:18.827" v="57" actId="6549"/>
          <ac:spMkLst>
            <pc:docMk/>
            <pc:sldMk cId="263616384" sldId="542"/>
            <ac:spMk id="826" creationId="{00000000-0000-0000-0000-000000000000}"/>
          </ac:spMkLst>
        </pc:spChg>
      </pc:sldChg>
      <pc:sldChg chg="modSp add mod">
        <pc:chgData name="Pooja HK" userId="3cc65448-31aa-46d7-ad90-6bac825c0ee2" providerId="ADAL" clId="{364C9640-0BC8-4501-8E3B-C8038A85E1B0}" dt="2024-05-17T09:41:25.497" v="230" actId="20577"/>
        <pc:sldMkLst>
          <pc:docMk/>
          <pc:sldMk cId="3152439942" sldId="543"/>
        </pc:sldMkLst>
        <pc:spChg chg="mod">
          <ac:chgData name="Pooja HK" userId="3cc65448-31aa-46d7-ad90-6bac825c0ee2" providerId="ADAL" clId="{364C9640-0BC8-4501-8E3B-C8038A85E1B0}" dt="2024-05-17T09:41:13.772" v="227" actId="20577"/>
          <ac:spMkLst>
            <pc:docMk/>
            <pc:sldMk cId="3152439942" sldId="543"/>
            <ac:spMk id="17" creationId="{1249A5E9-FD5C-23F1-4955-3B28E3A28810}"/>
          </ac:spMkLst>
        </pc:spChg>
        <pc:spChg chg="mod">
          <ac:chgData name="Pooja HK" userId="3cc65448-31aa-46d7-ad90-6bac825c0ee2" providerId="ADAL" clId="{364C9640-0BC8-4501-8E3B-C8038A85E1B0}" dt="2024-05-17T09:41:25.497" v="230" actId="20577"/>
          <ac:spMkLst>
            <pc:docMk/>
            <pc:sldMk cId="3152439942" sldId="543"/>
            <ac:spMk id="819" creationId="{00000000-0000-0000-0000-000000000000}"/>
          </ac:spMkLst>
        </pc:spChg>
        <pc:spChg chg="mod">
          <ac:chgData name="Pooja HK" userId="3cc65448-31aa-46d7-ad90-6bac825c0ee2" providerId="ADAL" clId="{364C9640-0BC8-4501-8E3B-C8038A85E1B0}" dt="2024-05-17T09:41:16.169" v="229" actId="20577"/>
          <ac:spMkLst>
            <pc:docMk/>
            <pc:sldMk cId="3152439942" sldId="543"/>
            <ac:spMk id="821" creationId="{00000000-0000-0000-0000-000000000000}"/>
          </ac:spMkLst>
        </pc:spChg>
      </pc:sldChg>
      <pc:sldChg chg="modSp add mod">
        <pc:chgData name="Pooja HK" userId="3cc65448-31aa-46d7-ad90-6bac825c0ee2" providerId="ADAL" clId="{364C9640-0BC8-4501-8E3B-C8038A85E1B0}" dt="2024-05-17T09:13:32.623" v="89" actId="6549"/>
        <pc:sldMkLst>
          <pc:docMk/>
          <pc:sldMk cId="3857349355" sldId="544"/>
        </pc:sldMkLst>
        <pc:spChg chg="mod">
          <ac:chgData name="Pooja HK" userId="3cc65448-31aa-46d7-ad90-6bac825c0ee2" providerId="ADAL" clId="{364C9640-0BC8-4501-8E3B-C8038A85E1B0}" dt="2024-05-17T09:13:32.623" v="89" actId="6549"/>
          <ac:spMkLst>
            <pc:docMk/>
            <pc:sldMk cId="3857349355" sldId="544"/>
            <ac:spMk id="826" creationId="{00000000-0000-0000-0000-000000000000}"/>
          </ac:spMkLst>
        </pc:spChg>
      </pc:sldChg>
      <pc:sldChg chg="modSp add mod">
        <pc:chgData name="Pooja HK" userId="3cc65448-31aa-46d7-ad90-6bac825c0ee2" providerId="ADAL" clId="{364C9640-0BC8-4501-8E3B-C8038A85E1B0}" dt="2024-05-17T09:41:40.241" v="234" actId="20577"/>
        <pc:sldMkLst>
          <pc:docMk/>
          <pc:sldMk cId="2133364374" sldId="545"/>
        </pc:sldMkLst>
        <pc:spChg chg="mod">
          <ac:chgData name="Pooja HK" userId="3cc65448-31aa-46d7-ad90-6bac825c0ee2" providerId="ADAL" clId="{364C9640-0BC8-4501-8E3B-C8038A85E1B0}" dt="2024-05-17T09:41:31.490" v="232" actId="20577"/>
          <ac:spMkLst>
            <pc:docMk/>
            <pc:sldMk cId="2133364374" sldId="545"/>
            <ac:spMk id="17" creationId="{1249A5E9-FD5C-23F1-4955-3B28E3A28810}"/>
          </ac:spMkLst>
        </pc:spChg>
        <pc:spChg chg="mod">
          <ac:chgData name="Pooja HK" userId="3cc65448-31aa-46d7-ad90-6bac825c0ee2" providerId="ADAL" clId="{364C9640-0BC8-4501-8E3B-C8038A85E1B0}" dt="2024-05-17T09:14:28.919" v="99"/>
          <ac:spMkLst>
            <pc:docMk/>
            <pc:sldMk cId="2133364374" sldId="545"/>
            <ac:spMk id="819" creationId="{00000000-0000-0000-0000-000000000000}"/>
          </ac:spMkLst>
        </pc:spChg>
        <pc:spChg chg="mod">
          <ac:chgData name="Pooja HK" userId="3cc65448-31aa-46d7-ad90-6bac825c0ee2" providerId="ADAL" clId="{364C9640-0BC8-4501-8E3B-C8038A85E1B0}" dt="2024-05-17T09:41:40.241" v="234" actId="20577"/>
          <ac:spMkLst>
            <pc:docMk/>
            <pc:sldMk cId="2133364374" sldId="545"/>
            <ac:spMk id="821" creationId="{00000000-0000-0000-0000-000000000000}"/>
          </ac:spMkLst>
        </pc:spChg>
      </pc:sldChg>
      <pc:sldChg chg="modSp add mod">
        <pc:chgData name="Pooja HK" userId="3cc65448-31aa-46d7-ad90-6bac825c0ee2" providerId="ADAL" clId="{364C9640-0BC8-4501-8E3B-C8038A85E1B0}" dt="2024-05-17T09:14:47.873" v="119" actId="6549"/>
        <pc:sldMkLst>
          <pc:docMk/>
          <pc:sldMk cId="3803887423" sldId="546"/>
        </pc:sldMkLst>
        <pc:spChg chg="mod">
          <ac:chgData name="Pooja HK" userId="3cc65448-31aa-46d7-ad90-6bac825c0ee2" providerId="ADAL" clId="{364C9640-0BC8-4501-8E3B-C8038A85E1B0}" dt="2024-05-17T09:14:47.873" v="119" actId="6549"/>
          <ac:spMkLst>
            <pc:docMk/>
            <pc:sldMk cId="3803887423" sldId="546"/>
            <ac:spMk id="826" creationId="{00000000-0000-0000-0000-000000000000}"/>
          </ac:spMkLst>
        </pc:spChg>
      </pc:sldChg>
      <pc:sldChg chg="modSp add mod">
        <pc:chgData name="Pooja HK" userId="3cc65448-31aa-46d7-ad90-6bac825c0ee2" providerId="ADAL" clId="{364C9640-0BC8-4501-8E3B-C8038A85E1B0}" dt="2024-05-17T09:41:50.554" v="239" actId="20577"/>
        <pc:sldMkLst>
          <pc:docMk/>
          <pc:sldMk cId="3585836799" sldId="547"/>
        </pc:sldMkLst>
        <pc:spChg chg="mod">
          <ac:chgData name="Pooja HK" userId="3cc65448-31aa-46d7-ad90-6bac825c0ee2" providerId="ADAL" clId="{364C9640-0BC8-4501-8E3B-C8038A85E1B0}" dt="2024-05-17T09:41:45.438" v="236" actId="20577"/>
          <ac:spMkLst>
            <pc:docMk/>
            <pc:sldMk cId="3585836799" sldId="547"/>
            <ac:spMk id="17" creationId="{1249A5E9-FD5C-23F1-4955-3B28E3A28810}"/>
          </ac:spMkLst>
        </pc:spChg>
        <pc:spChg chg="mod">
          <ac:chgData name="Pooja HK" userId="3cc65448-31aa-46d7-ad90-6bac825c0ee2" providerId="ADAL" clId="{364C9640-0BC8-4501-8E3B-C8038A85E1B0}" dt="2024-05-17T09:41:50.554" v="239" actId="20577"/>
          <ac:spMkLst>
            <pc:docMk/>
            <pc:sldMk cId="3585836799" sldId="547"/>
            <ac:spMk id="819" creationId="{00000000-0000-0000-0000-000000000000}"/>
          </ac:spMkLst>
        </pc:spChg>
        <pc:spChg chg="mod">
          <ac:chgData name="Pooja HK" userId="3cc65448-31aa-46d7-ad90-6bac825c0ee2" providerId="ADAL" clId="{364C9640-0BC8-4501-8E3B-C8038A85E1B0}" dt="2024-05-17T09:41:48.047" v="238" actId="20577"/>
          <ac:spMkLst>
            <pc:docMk/>
            <pc:sldMk cId="3585836799" sldId="547"/>
            <ac:spMk id="821" creationId="{00000000-0000-0000-0000-000000000000}"/>
          </ac:spMkLst>
        </pc:spChg>
      </pc:sldChg>
      <pc:sldChg chg="modSp add mod">
        <pc:chgData name="Pooja HK" userId="3cc65448-31aa-46d7-ad90-6bac825c0ee2" providerId="ADAL" clId="{364C9640-0BC8-4501-8E3B-C8038A85E1B0}" dt="2024-05-17T09:15:48.657" v="150" actId="6549"/>
        <pc:sldMkLst>
          <pc:docMk/>
          <pc:sldMk cId="2954641528" sldId="548"/>
        </pc:sldMkLst>
        <pc:spChg chg="mod">
          <ac:chgData name="Pooja HK" userId="3cc65448-31aa-46d7-ad90-6bac825c0ee2" providerId="ADAL" clId="{364C9640-0BC8-4501-8E3B-C8038A85E1B0}" dt="2024-05-17T09:15:48.657" v="150" actId="6549"/>
          <ac:spMkLst>
            <pc:docMk/>
            <pc:sldMk cId="2954641528" sldId="548"/>
            <ac:spMk id="826" creationId="{00000000-0000-0000-0000-000000000000}"/>
          </ac:spMkLst>
        </pc:spChg>
      </pc:sldChg>
      <pc:sldChg chg="modSp add mod">
        <pc:chgData name="Pooja HK" userId="3cc65448-31aa-46d7-ad90-6bac825c0ee2" providerId="ADAL" clId="{364C9640-0BC8-4501-8E3B-C8038A85E1B0}" dt="2024-05-17T09:42:02.124" v="243" actId="20577"/>
        <pc:sldMkLst>
          <pc:docMk/>
          <pc:sldMk cId="3724842373" sldId="549"/>
        </pc:sldMkLst>
        <pc:spChg chg="mod">
          <ac:chgData name="Pooja HK" userId="3cc65448-31aa-46d7-ad90-6bac825c0ee2" providerId="ADAL" clId="{364C9640-0BC8-4501-8E3B-C8038A85E1B0}" dt="2024-05-17T09:41:56.509" v="241" actId="20577"/>
          <ac:spMkLst>
            <pc:docMk/>
            <pc:sldMk cId="3724842373" sldId="549"/>
            <ac:spMk id="17" creationId="{1249A5E9-FD5C-23F1-4955-3B28E3A28810}"/>
          </ac:spMkLst>
        </pc:spChg>
        <pc:spChg chg="mod">
          <ac:chgData name="Pooja HK" userId="3cc65448-31aa-46d7-ad90-6bac825c0ee2" providerId="ADAL" clId="{364C9640-0BC8-4501-8E3B-C8038A85E1B0}" dt="2024-05-17T09:16:37.686" v="160"/>
          <ac:spMkLst>
            <pc:docMk/>
            <pc:sldMk cId="3724842373" sldId="549"/>
            <ac:spMk id="819" creationId="{00000000-0000-0000-0000-000000000000}"/>
          </ac:spMkLst>
        </pc:spChg>
        <pc:spChg chg="mod">
          <ac:chgData name="Pooja HK" userId="3cc65448-31aa-46d7-ad90-6bac825c0ee2" providerId="ADAL" clId="{364C9640-0BC8-4501-8E3B-C8038A85E1B0}" dt="2024-05-17T09:42:02.124" v="243" actId="20577"/>
          <ac:spMkLst>
            <pc:docMk/>
            <pc:sldMk cId="3724842373" sldId="549"/>
            <ac:spMk id="821" creationId="{00000000-0000-0000-0000-000000000000}"/>
          </ac:spMkLst>
        </pc:spChg>
      </pc:sldChg>
      <pc:sldChg chg="modSp add mod">
        <pc:chgData name="Pooja HK" userId="3cc65448-31aa-46d7-ad90-6bac825c0ee2" providerId="ADAL" clId="{364C9640-0BC8-4501-8E3B-C8038A85E1B0}" dt="2024-05-17T09:17:02.282" v="189" actId="6549"/>
        <pc:sldMkLst>
          <pc:docMk/>
          <pc:sldMk cId="4247595945" sldId="550"/>
        </pc:sldMkLst>
        <pc:spChg chg="mod">
          <ac:chgData name="Pooja HK" userId="3cc65448-31aa-46d7-ad90-6bac825c0ee2" providerId="ADAL" clId="{364C9640-0BC8-4501-8E3B-C8038A85E1B0}" dt="2024-05-17T09:17:02.282" v="189" actId="6549"/>
          <ac:spMkLst>
            <pc:docMk/>
            <pc:sldMk cId="4247595945" sldId="550"/>
            <ac:spMk id="826" creationId="{00000000-0000-0000-0000-000000000000}"/>
          </ac:spMkLst>
        </pc:spChg>
      </pc:sldChg>
      <pc:sldChg chg="modSp add mod">
        <pc:chgData name="Pooja HK" userId="3cc65448-31aa-46d7-ad90-6bac825c0ee2" providerId="ADAL" clId="{364C9640-0BC8-4501-8E3B-C8038A85E1B0}" dt="2024-05-17T09:42:23.760" v="251" actId="20577"/>
        <pc:sldMkLst>
          <pc:docMk/>
          <pc:sldMk cId="1688592507" sldId="551"/>
        </pc:sldMkLst>
        <pc:spChg chg="mod">
          <ac:chgData name="Pooja HK" userId="3cc65448-31aa-46d7-ad90-6bac825c0ee2" providerId="ADAL" clId="{364C9640-0BC8-4501-8E3B-C8038A85E1B0}" dt="2024-05-17T09:42:10.902" v="249" actId="20577"/>
          <ac:spMkLst>
            <pc:docMk/>
            <pc:sldMk cId="1688592507" sldId="551"/>
            <ac:spMk id="17" creationId="{1249A5E9-FD5C-23F1-4955-3B28E3A28810}"/>
          </ac:spMkLst>
        </pc:spChg>
        <pc:spChg chg="mod">
          <ac:chgData name="Pooja HK" userId="3cc65448-31aa-46d7-ad90-6bac825c0ee2" providerId="ADAL" clId="{364C9640-0BC8-4501-8E3B-C8038A85E1B0}" dt="2024-05-17T09:42:23.760" v="251" actId="20577"/>
          <ac:spMkLst>
            <pc:docMk/>
            <pc:sldMk cId="1688592507" sldId="551"/>
            <ac:spMk id="819" creationId="{00000000-0000-0000-0000-000000000000}"/>
          </ac:spMkLst>
        </pc:spChg>
        <pc:spChg chg="mod">
          <ac:chgData name="Pooja HK" userId="3cc65448-31aa-46d7-ad90-6bac825c0ee2" providerId="ADAL" clId="{364C9640-0BC8-4501-8E3B-C8038A85E1B0}" dt="2024-05-17T09:42:06.080" v="245" actId="20577"/>
          <ac:spMkLst>
            <pc:docMk/>
            <pc:sldMk cId="1688592507" sldId="551"/>
            <ac:spMk id="821" creationId="{00000000-0000-0000-0000-000000000000}"/>
          </ac:spMkLst>
        </pc:spChg>
      </pc:sldChg>
      <pc:sldChg chg="add">
        <pc:chgData name="Pooja HK" userId="3cc65448-31aa-46d7-ad90-6bac825c0ee2" providerId="ADAL" clId="{364C9640-0BC8-4501-8E3B-C8038A85E1B0}" dt="2024-05-17T09:17:06.628" v="190"/>
        <pc:sldMkLst>
          <pc:docMk/>
          <pc:sldMk cId="480291673" sldId="552"/>
        </pc:sldMkLst>
      </pc:sldChg>
      <pc:sldChg chg="modSp add mod">
        <pc:chgData name="Pooja HK" userId="3cc65448-31aa-46d7-ad90-6bac825c0ee2" providerId="ADAL" clId="{364C9640-0BC8-4501-8E3B-C8038A85E1B0}" dt="2024-05-17T09:42:45.693" v="262" actId="20577"/>
        <pc:sldMkLst>
          <pc:docMk/>
          <pc:sldMk cId="1084123368" sldId="553"/>
        </pc:sldMkLst>
        <pc:spChg chg="mod">
          <ac:chgData name="Pooja HK" userId="3cc65448-31aa-46d7-ad90-6bac825c0ee2" providerId="ADAL" clId="{364C9640-0BC8-4501-8E3B-C8038A85E1B0}" dt="2024-05-17T09:42:39.202" v="260" actId="20577"/>
          <ac:spMkLst>
            <pc:docMk/>
            <pc:sldMk cId="1084123368" sldId="553"/>
            <ac:spMk id="17" creationId="{1249A5E9-FD5C-23F1-4955-3B28E3A28810}"/>
          </ac:spMkLst>
        </pc:spChg>
        <pc:spChg chg="mod">
          <ac:chgData name="Pooja HK" userId="3cc65448-31aa-46d7-ad90-6bac825c0ee2" providerId="ADAL" clId="{364C9640-0BC8-4501-8E3B-C8038A85E1B0}" dt="2024-05-17T09:42:27.239" v="252" actId="20577"/>
          <ac:spMkLst>
            <pc:docMk/>
            <pc:sldMk cId="1084123368" sldId="553"/>
            <ac:spMk id="819" creationId="{00000000-0000-0000-0000-000000000000}"/>
          </ac:spMkLst>
        </pc:spChg>
        <pc:spChg chg="mod">
          <ac:chgData name="Pooja HK" userId="3cc65448-31aa-46d7-ad90-6bac825c0ee2" providerId="ADAL" clId="{364C9640-0BC8-4501-8E3B-C8038A85E1B0}" dt="2024-05-17T09:42:45.693" v="262" actId="20577"/>
          <ac:spMkLst>
            <pc:docMk/>
            <pc:sldMk cId="1084123368" sldId="553"/>
            <ac:spMk id="821" creationId="{00000000-0000-0000-0000-000000000000}"/>
          </ac:spMkLst>
        </pc:spChg>
      </pc:sldChg>
      <pc:sldChg chg="modSp add mod">
        <pc:chgData name="Pooja HK" userId="3cc65448-31aa-46d7-ad90-6bac825c0ee2" providerId="ADAL" clId="{364C9640-0BC8-4501-8E3B-C8038A85E1B0}" dt="2024-05-17T09:19:01.674" v="205"/>
        <pc:sldMkLst>
          <pc:docMk/>
          <pc:sldMk cId="2164227828" sldId="554"/>
        </pc:sldMkLst>
        <pc:spChg chg="mod">
          <ac:chgData name="Pooja HK" userId="3cc65448-31aa-46d7-ad90-6bac825c0ee2" providerId="ADAL" clId="{364C9640-0BC8-4501-8E3B-C8038A85E1B0}" dt="2024-05-17T09:19:01.674" v="205"/>
          <ac:spMkLst>
            <pc:docMk/>
            <pc:sldMk cId="2164227828" sldId="554"/>
            <ac:spMk id="826" creationId="{00000000-0000-0000-0000-000000000000}"/>
          </ac:spMkLst>
        </pc:spChg>
      </pc:sldChg>
    </pc:docChg>
  </pc:docChgLst>
  <pc:docChgLst>
    <pc:chgData name="Pooja HK" userId="3cc65448-31aa-46d7-ad90-6bac825c0ee2" providerId="ADAL" clId="{AF5CC86C-5478-4DC8-8192-B9CD4258A624}"/>
    <pc:docChg chg="undo custSel addSld modSld">
      <pc:chgData name="Pooja HK" userId="3cc65448-31aa-46d7-ad90-6bac825c0ee2" providerId="ADAL" clId="{AF5CC86C-5478-4DC8-8192-B9CD4258A624}" dt="2024-05-07T12:35:31.855" v="244"/>
      <pc:docMkLst>
        <pc:docMk/>
      </pc:docMkLst>
      <pc:sldChg chg="modCm">
        <pc:chgData name="Pooja HK" userId="3cc65448-31aa-46d7-ad90-6bac825c0ee2" providerId="ADAL" clId="{AF5CC86C-5478-4DC8-8192-B9CD4258A624}" dt="2024-05-07T10:31:59.769" v="132" actId="2056"/>
        <pc:sldMkLst>
          <pc:docMk/>
          <pc:sldMk cId="3862161510" sldId="424"/>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AF5CC86C-5478-4DC8-8192-B9CD4258A624}" dt="2024-05-07T10:31:59.769" v="132" actId="2056"/>
              <pc2:cmMkLst xmlns:pc2="http://schemas.microsoft.com/office/powerpoint/2019/9/main/command">
                <pc:docMk/>
                <pc:sldMk cId="3862161510" sldId="424"/>
                <pc2:cmMk id="{69F4B28D-4B7A-46FF-A9B9-F6F7E0E23665}"/>
              </pc2:cmMkLst>
            </pc226:cmChg>
          </p:ext>
        </pc:extLst>
      </pc:sldChg>
      <pc:sldChg chg="modSp mod">
        <pc:chgData name="Pooja HK" userId="3cc65448-31aa-46d7-ad90-6bac825c0ee2" providerId="ADAL" clId="{AF5CC86C-5478-4DC8-8192-B9CD4258A624}" dt="2024-05-07T10:30:45.086" v="131" actId="14100"/>
        <pc:sldMkLst>
          <pc:docMk/>
          <pc:sldMk cId="113755261" sldId="426"/>
        </pc:sldMkLst>
        <pc:grpChg chg="mod">
          <ac:chgData name="Pooja HK" userId="3cc65448-31aa-46d7-ad90-6bac825c0ee2" providerId="ADAL" clId="{AF5CC86C-5478-4DC8-8192-B9CD4258A624}" dt="2024-05-07T10:30:45.086" v="131" actId="14100"/>
          <ac:grpSpMkLst>
            <pc:docMk/>
            <pc:sldMk cId="113755261" sldId="426"/>
            <ac:grpSpMk id="9" creationId="{0EB2D809-ACAD-5817-DF4C-4AF3E65A986C}"/>
          </ac:grpSpMkLst>
        </pc:grpChg>
      </pc:sldChg>
      <pc:sldChg chg="modSp mod">
        <pc:chgData name="Pooja HK" userId="3cc65448-31aa-46d7-ad90-6bac825c0ee2" providerId="ADAL" clId="{AF5CC86C-5478-4DC8-8192-B9CD4258A624}" dt="2024-05-07T07:23:17.686" v="1" actId="20577"/>
        <pc:sldMkLst>
          <pc:docMk/>
          <pc:sldMk cId="1882954296" sldId="465"/>
        </pc:sldMkLst>
        <pc:spChg chg="mod">
          <ac:chgData name="Pooja HK" userId="3cc65448-31aa-46d7-ad90-6bac825c0ee2" providerId="ADAL" clId="{AF5CC86C-5478-4DC8-8192-B9CD4258A624}" dt="2024-05-07T07:23:17.686" v="1" actId="20577"/>
          <ac:spMkLst>
            <pc:docMk/>
            <pc:sldMk cId="1882954296" sldId="465"/>
            <ac:spMk id="10" creationId="{C7A533D4-B152-EFF2-15BC-9D677BFF6FBA}"/>
          </ac:spMkLst>
        </pc:spChg>
      </pc:sldChg>
      <pc:sldChg chg="addSp delSp modSp mod delCm modCm">
        <pc:chgData name="Pooja HK" userId="3cc65448-31aa-46d7-ad90-6bac825c0ee2" providerId="ADAL" clId="{AF5CC86C-5478-4DC8-8192-B9CD4258A624}" dt="2024-05-07T12:35:31.855" v="244"/>
        <pc:sldMkLst>
          <pc:docMk/>
          <pc:sldMk cId="1959635343" sldId="473"/>
        </pc:sldMkLst>
        <pc:spChg chg="del">
          <ac:chgData name="Pooja HK" userId="3cc65448-31aa-46d7-ad90-6bac825c0ee2" providerId="ADAL" clId="{AF5CC86C-5478-4DC8-8192-B9CD4258A624}" dt="2024-05-07T10:23:01.965" v="40" actId="478"/>
          <ac:spMkLst>
            <pc:docMk/>
            <pc:sldMk cId="1959635343" sldId="473"/>
            <ac:spMk id="5" creationId="{4B41CEF5-A894-4D7B-3595-44375EB10D6A}"/>
          </ac:spMkLst>
        </pc:spChg>
        <pc:spChg chg="mod topLvl">
          <ac:chgData name="Pooja HK" userId="3cc65448-31aa-46d7-ad90-6bac825c0ee2" providerId="ADAL" clId="{AF5CC86C-5478-4DC8-8192-B9CD4258A624}" dt="2024-05-07T10:24:15.448" v="46" actId="164"/>
          <ac:spMkLst>
            <pc:docMk/>
            <pc:sldMk cId="1959635343" sldId="473"/>
            <ac:spMk id="24" creationId="{5D1D3F4A-5600-5718-3A7A-A41238D4930D}"/>
          </ac:spMkLst>
        </pc:spChg>
        <pc:spChg chg="mod topLvl">
          <ac:chgData name="Pooja HK" userId="3cc65448-31aa-46d7-ad90-6bac825c0ee2" providerId="ADAL" clId="{AF5CC86C-5478-4DC8-8192-B9CD4258A624}" dt="2024-05-07T10:24:15.448" v="46" actId="164"/>
          <ac:spMkLst>
            <pc:docMk/>
            <pc:sldMk cId="1959635343" sldId="473"/>
            <ac:spMk id="25" creationId="{FBF8EFB2-5848-7F78-5966-A7DB0570FBAC}"/>
          </ac:spMkLst>
        </pc:spChg>
        <pc:spChg chg="mod topLvl">
          <ac:chgData name="Pooja HK" userId="3cc65448-31aa-46d7-ad90-6bac825c0ee2" providerId="ADAL" clId="{AF5CC86C-5478-4DC8-8192-B9CD4258A624}" dt="2024-05-07T10:24:15.448" v="46" actId="164"/>
          <ac:spMkLst>
            <pc:docMk/>
            <pc:sldMk cId="1959635343" sldId="473"/>
            <ac:spMk id="26" creationId="{0FD06F89-D631-7160-DF3B-F46E1AE2C472}"/>
          </ac:spMkLst>
        </pc:spChg>
        <pc:spChg chg="mod topLvl">
          <ac:chgData name="Pooja HK" userId="3cc65448-31aa-46d7-ad90-6bac825c0ee2" providerId="ADAL" clId="{AF5CC86C-5478-4DC8-8192-B9CD4258A624}" dt="2024-05-07T10:24:15.448" v="46" actId="164"/>
          <ac:spMkLst>
            <pc:docMk/>
            <pc:sldMk cId="1959635343" sldId="473"/>
            <ac:spMk id="27" creationId="{98D62C1E-0C64-3732-C8C5-1192424C1FFB}"/>
          </ac:spMkLst>
        </pc:spChg>
        <pc:spChg chg="mod topLvl">
          <ac:chgData name="Pooja HK" userId="3cc65448-31aa-46d7-ad90-6bac825c0ee2" providerId="ADAL" clId="{AF5CC86C-5478-4DC8-8192-B9CD4258A624}" dt="2024-05-07T10:24:15.448" v="46" actId="164"/>
          <ac:spMkLst>
            <pc:docMk/>
            <pc:sldMk cId="1959635343" sldId="473"/>
            <ac:spMk id="28" creationId="{421B54EA-82D7-941F-761C-1503FB52BD78}"/>
          </ac:spMkLst>
        </pc:spChg>
        <pc:spChg chg="mod topLvl">
          <ac:chgData name="Pooja HK" userId="3cc65448-31aa-46d7-ad90-6bac825c0ee2" providerId="ADAL" clId="{AF5CC86C-5478-4DC8-8192-B9CD4258A624}" dt="2024-05-07T10:24:15.448" v="46" actId="164"/>
          <ac:spMkLst>
            <pc:docMk/>
            <pc:sldMk cId="1959635343" sldId="473"/>
            <ac:spMk id="29" creationId="{D38FBCC8-21A6-5FAF-7E56-33AA8AD5E1DA}"/>
          </ac:spMkLst>
        </pc:spChg>
        <pc:spChg chg="mod topLvl">
          <ac:chgData name="Pooja HK" userId="3cc65448-31aa-46d7-ad90-6bac825c0ee2" providerId="ADAL" clId="{AF5CC86C-5478-4DC8-8192-B9CD4258A624}" dt="2024-05-07T10:24:15.448" v="46" actId="164"/>
          <ac:spMkLst>
            <pc:docMk/>
            <pc:sldMk cId="1959635343" sldId="473"/>
            <ac:spMk id="30" creationId="{0E574A65-6C44-5496-1C58-360E797EA0A5}"/>
          </ac:spMkLst>
        </pc:spChg>
        <pc:spChg chg="mod topLvl">
          <ac:chgData name="Pooja HK" userId="3cc65448-31aa-46d7-ad90-6bac825c0ee2" providerId="ADAL" clId="{AF5CC86C-5478-4DC8-8192-B9CD4258A624}" dt="2024-05-07T10:24:15.448" v="46" actId="164"/>
          <ac:spMkLst>
            <pc:docMk/>
            <pc:sldMk cId="1959635343" sldId="473"/>
            <ac:spMk id="31" creationId="{B6C6D46E-B566-9CFF-3FFA-445BDAC4B963}"/>
          </ac:spMkLst>
        </pc:spChg>
        <pc:spChg chg="mod topLvl">
          <ac:chgData name="Pooja HK" userId="3cc65448-31aa-46d7-ad90-6bac825c0ee2" providerId="ADAL" clId="{AF5CC86C-5478-4DC8-8192-B9CD4258A624}" dt="2024-05-07T10:24:15.448" v="46" actId="164"/>
          <ac:spMkLst>
            <pc:docMk/>
            <pc:sldMk cId="1959635343" sldId="473"/>
            <ac:spMk id="32" creationId="{DE09D4D6-631C-C0B4-CC48-F655B530C081}"/>
          </ac:spMkLst>
        </pc:spChg>
        <pc:spChg chg="mod topLvl">
          <ac:chgData name="Pooja HK" userId="3cc65448-31aa-46d7-ad90-6bac825c0ee2" providerId="ADAL" clId="{AF5CC86C-5478-4DC8-8192-B9CD4258A624}" dt="2024-05-07T10:24:15.448" v="46" actId="164"/>
          <ac:spMkLst>
            <pc:docMk/>
            <pc:sldMk cId="1959635343" sldId="473"/>
            <ac:spMk id="33" creationId="{99800407-F5A8-56B5-1898-2FAA2FC1F561}"/>
          </ac:spMkLst>
        </pc:spChg>
        <pc:spChg chg="mod topLvl">
          <ac:chgData name="Pooja HK" userId="3cc65448-31aa-46d7-ad90-6bac825c0ee2" providerId="ADAL" clId="{AF5CC86C-5478-4DC8-8192-B9CD4258A624}" dt="2024-05-07T10:24:15.448" v="46" actId="164"/>
          <ac:spMkLst>
            <pc:docMk/>
            <pc:sldMk cId="1959635343" sldId="473"/>
            <ac:spMk id="34" creationId="{8714BBFF-D9DB-A9EB-B4C8-2C336B1B0F22}"/>
          </ac:spMkLst>
        </pc:spChg>
        <pc:spChg chg="mod topLvl">
          <ac:chgData name="Pooja HK" userId="3cc65448-31aa-46d7-ad90-6bac825c0ee2" providerId="ADAL" clId="{AF5CC86C-5478-4DC8-8192-B9CD4258A624}" dt="2024-05-07T10:24:15.448" v="46" actId="164"/>
          <ac:spMkLst>
            <pc:docMk/>
            <pc:sldMk cId="1959635343" sldId="473"/>
            <ac:spMk id="35" creationId="{19640757-EFDF-22F0-9D77-21438D31F268}"/>
          </ac:spMkLst>
        </pc:spChg>
        <pc:spChg chg="mod topLvl">
          <ac:chgData name="Pooja HK" userId="3cc65448-31aa-46d7-ad90-6bac825c0ee2" providerId="ADAL" clId="{AF5CC86C-5478-4DC8-8192-B9CD4258A624}" dt="2024-05-07T10:24:15.448" v="46" actId="164"/>
          <ac:spMkLst>
            <pc:docMk/>
            <pc:sldMk cId="1959635343" sldId="473"/>
            <ac:spMk id="36" creationId="{2FC95D77-E8A2-5BC6-91DD-F19BF6E2D47E}"/>
          </ac:spMkLst>
        </pc:spChg>
        <pc:spChg chg="mod topLvl">
          <ac:chgData name="Pooja HK" userId="3cc65448-31aa-46d7-ad90-6bac825c0ee2" providerId="ADAL" clId="{AF5CC86C-5478-4DC8-8192-B9CD4258A624}" dt="2024-05-07T10:24:15.448" v="46" actId="164"/>
          <ac:spMkLst>
            <pc:docMk/>
            <pc:sldMk cId="1959635343" sldId="473"/>
            <ac:spMk id="37" creationId="{DC409A21-3B5B-1765-83E9-E122F5AC1A11}"/>
          </ac:spMkLst>
        </pc:spChg>
        <pc:spChg chg="mod topLvl">
          <ac:chgData name="Pooja HK" userId="3cc65448-31aa-46d7-ad90-6bac825c0ee2" providerId="ADAL" clId="{AF5CC86C-5478-4DC8-8192-B9CD4258A624}" dt="2024-05-07T10:24:15.448" v="46" actId="164"/>
          <ac:spMkLst>
            <pc:docMk/>
            <pc:sldMk cId="1959635343" sldId="473"/>
            <ac:spMk id="38" creationId="{5F3AE6BB-E9F5-56DA-B292-2FC5C679B8A0}"/>
          </ac:spMkLst>
        </pc:spChg>
        <pc:spChg chg="mod topLvl">
          <ac:chgData name="Pooja HK" userId="3cc65448-31aa-46d7-ad90-6bac825c0ee2" providerId="ADAL" clId="{AF5CC86C-5478-4DC8-8192-B9CD4258A624}" dt="2024-05-07T10:24:15.448" v="46" actId="164"/>
          <ac:spMkLst>
            <pc:docMk/>
            <pc:sldMk cId="1959635343" sldId="473"/>
            <ac:spMk id="39" creationId="{D0D13973-710C-20EF-D61E-0471741B19C7}"/>
          </ac:spMkLst>
        </pc:spChg>
        <pc:spChg chg="mod topLvl">
          <ac:chgData name="Pooja HK" userId="3cc65448-31aa-46d7-ad90-6bac825c0ee2" providerId="ADAL" clId="{AF5CC86C-5478-4DC8-8192-B9CD4258A624}" dt="2024-05-07T10:24:15.448" v="46" actId="164"/>
          <ac:spMkLst>
            <pc:docMk/>
            <pc:sldMk cId="1959635343" sldId="473"/>
            <ac:spMk id="40" creationId="{2A58B397-4FD5-789A-5673-1BCD7BC499A9}"/>
          </ac:spMkLst>
        </pc:spChg>
        <pc:spChg chg="mod topLvl">
          <ac:chgData name="Pooja HK" userId="3cc65448-31aa-46d7-ad90-6bac825c0ee2" providerId="ADAL" clId="{AF5CC86C-5478-4DC8-8192-B9CD4258A624}" dt="2024-05-07T10:24:15.448" v="46" actId="164"/>
          <ac:spMkLst>
            <pc:docMk/>
            <pc:sldMk cId="1959635343" sldId="473"/>
            <ac:spMk id="41" creationId="{C9C71CB2-3C11-286E-E093-FA58B8BFEDEF}"/>
          </ac:spMkLst>
        </pc:spChg>
        <pc:spChg chg="mod topLvl">
          <ac:chgData name="Pooja HK" userId="3cc65448-31aa-46d7-ad90-6bac825c0ee2" providerId="ADAL" clId="{AF5CC86C-5478-4DC8-8192-B9CD4258A624}" dt="2024-05-07T10:24:15.448" v="46" actId="164"/>
          <ac:spMkLst>
            <pc:docMk/>
            <pc:sldMk cId="1959635343" sldId="473"/>
            <ac:spMk id="42" creationId="{89AE6299-38E2-1738-DBD0-0298AC5CAB56}"/>
          </ac:spMkLst>
        </pc:spChg>
        <pc:spChg chg="mod topLvl">
          <ac:chgData name="Pooja HK" userId="3cc65448-31aa-46d7-ad90-6bac825c0ee2" providerId="ADAL" clId="{AF5CC86C-5478-4DC8-8192-B9CD4258A624}" dt="2024-05-07T10:24:15.448" v="46" actId="164"/>
          <ac:spMkLst>
            <pc:docMk/>
            <pc:sldMk cId="1959635343" sldId="473"/>
            <ac:spMk id="43" creationId="{CEB054D7-D381-82FC-F384-D41A4A76F308}"/>
          </ac:spMkLst>
        </pc:spChg>
        <pc:spChg chg="mod topLvl">
          <ac:chgData name="Pooja HK" userId="3cc65448-31aa-46d7-ad90-6bac825c0ee2" providerId="ADAL" clId="{AF5CC86C-5478-4DC8-8192-B9CD4258A624}" dt="2024-05-07T10:24:15.448" v="46" actId="164"/>
          <ac:spMkLst>
            <pc:docMk/>
            <pc:sldMk cId="1959635343" sldId="473"/>
            <ac:spMk id="44" creationId="{94D5C17D-D073-37DB-17F3-38823CA20560}"/>
          </ac:spMkLst>
        </pc:spChg>
        <pc:spChg chg="mod topLvl">
          <ac:chgData name="Pooja HK" userId="3cc65448-31aa-46d7-ad90-6bac825c0ee2" providerId="ADAL" clId="{AF5CC86C-5478-4DC8-8192-B9CD4258A624}" dt="2024-05-07T10:24:15.448" v="46" actId="164"/>
          <ac:spMkLst>
            <pc:docMk/>
            <pc:sldMk cId="1959635343" sldId="473"/>
            <ac:spMk id="45" creationId="{9191941A-3C8E-B46A-C160-9AE22E0B24D7}"/>
          </ac:spMkLst>
        </pc:spChg>
        <pc:spChg chg="mod topLvl">
          <ac:chgData name="Pooja HK" userId="3cc65448-31aa-46d7-ad90-6bac825c0ee2" providerId="ADAL" clId="{AF5CC86C-5478-4DC8-8192-B9CD4258A624}" dt="2024-05-07T10:24:15.448" v="46" actId="164"/>
          <ac:spMkLst>
            <pc:docMk/>
            <pc:sldMk cId="1959635343" sldId="473"/>
            <ac:spMk id="46" creationId="{539D4CCF-AD0D-8109-3E28-3A65447878EA}"/>
          </ac:spMkLst>
        </pc:spChg>
        <pc:spChg chg="mod topLvl">
          <ac:chgData name="Pooja HK" userId="3cc65448-31aa-46d7-ad90-6bac825c0ee2" providerId="ADAL" clId="{AF5CC86C-5478-4DC8-8192-B9CD4258A624}" dt="2024-05-07T10:24:15.448" v="46" actId="164"/>
          <ac:spMkLst>
            <pc:docMk/>
            <pc:sldMk cId="1959635343" sldId="473"/>
            <ac:spMk id="47" creationId="{4347E2E7-E5A5-85E7-3328-025A565C9BFF}"/>
          </ac:spMkLst>
        </pc:spChg>
        <pc:spChg chg="mod topLvl">
          <ac:chgData name="Pooja HK" userId="3cc65448-31aa-46d7-ad90-6bac825c0ee2" providerId="ADAL" clId="{AF5CC86C-5478-4DC8-8192-B9CD4258A624}" dt="2024-05-07T10:24:15.448" v="46" actId="164"/>
          <ac:spMkLst>
            <pc:docMk/>
            <pc:sldMk cId="1959635343" sldId="473"/>
            <ac:spMk id="48" creationId="{08123246-F152-3C5C-A64A-F2E7D615A9E6}"/>
          </ac:spMkLst>
        </pc:spChg>
        <pc:spChg chg="mod topLvl">
          <ac:chgData name="Pooja HK" userId="3cc65448-31aa-46d7-ad90-6bac825c0ee2" providerId="ADAL" clId="{AF5CC86C-5478-4DC8-8192-B9CD4258A624}" dt="2024-05-07T10:24:15.448" v="46" actId="164"/>
          <ac:spMkLst>
            <pc:docMk/>
            <pc:sldMk cId="1959635343" sldId="473"/>
            <ac:spMk id="49" creationId="{3C4AD7E5-7BBC-383A-65A1-B470D47BF6BD}"/>
          </ac:spMkLst>
        </pc:spChg>
        <pc:spChg chg="mod">
          <ac:chgData name="Pooja HK" userId="3cc65448-31aa-46d7-ad90-6bac825c0ee2" providerId="ADAL" clId="{AF5CC86C-5478-4DC8-8192-B9CD4258A624}" dt="2024-05-07T10:24:04.091" v="44" actId="165"/>
          <ac:spMkLst>
            <pc:docMk/>
            <pc:sldMk cId="1959635343" sldId="473"/>
            <ac:spMk id="51" creationId="{1A421C6F-A184-FF62-B0E4-633057058A4B}"/>
          </ac:spMkLst>
        </pc:spChg>
        <pc:spChg chg="mod">
          <ac:chgData name="Pooja HK" userId="3cc65448-31aa-46d7-ad90-6bac825c0ee2" providerId="ADAL" clId="{AF5CC86C-5478-4DC8-8192-B9CD4258A624}" dt="2024-05-07T10:24:04.091" v="44" actId="165"/>
          <ac:spMkLst>
            <pc:docMk/>
            <pc:sldMk cId="1959635343" sldId="473"/>
            <ac:spMk id="52" creationId="{A133CEDF-0860-BD93-45A7-821E8D2931CC}"/>
          </ac:spMkLst>
        </pc:spChg>
        <pc:spChg chg="mod">
          <ac:chgData name="Pooja HK" userId="3cc65448-31aa-46d7-ad90-6bac825c0ee2" providerId="ADAL" clId="{AF5CC86C-5478-4DC8-8192-B9CD4258A624}" dt="2024-05-07T10:24:04.091" v="44" actId="165"/>
          <ac:spMkLst>
            <pc:docMk/>
            <pc:sldMk cId="1959635343" sldId="473"/>
            <ac:spMk id="53" creationId="{C52AF010-F3AC-DE71-0D88-906284C23F72}"/>
          </ac:spMkLst>
        </pc:spChg>
        <pc:spChg chg="mod">
          <ac:chgData name="Pooja HK" userId="3cc65448-31aa-46d7-ad90-6bac825c0ee2" providerId="ADAL" clId="{AF5CC86C-5478-4DC8-8192-B9CD4258A624}" dt="2024-05-07T10:24:04.091" v="44" actId="165"/>
          <ac:spMkLst>
            <pc:docMk/>
            <pc:sldMk cId="1959635343" sldId="473"/>
            <ac:spMk id="54" creationId="{827A62A7-352B-6F47-3A7E-3D5D3B1F7657}"/>
          </ac:spMkLst>
        </pc:spChg>
        <pc:spChg chg="mod">
          <ac:chgData name="Pooja HK" userId="3cc65448-31aa-46d7-ad90-6bac825c0ee2" providerId="ADAL" clId="{AF5CC86C-5478-4DC8-8192-B9CD4258A624}" dt="2024-05-07T10:24:04.091" v="44" actId="165"/>
          <ac:spMkLst>
            <pc:docMk/>
            <pc:sldMk cId="1959635343" sldId="473"/>
            <ac:spMk id="55" creationId="{39E9AB24-AD9A-7902-E119-FD34C99B0F41}"/>
          </ac:spMkLst>
        </pc:spChg>
        <pc:spChg chg="mod">
          <ac:chgData name="Pooja HK" userId="3cc65448-31aa-46d7-ad90-6bac825c0ee2" providerId="ADAL" clId="{AF5CC86C-5478-4DC8-8192-B9CD4258A624}" dt="2024-05-07T10:24:04.091" v="44" actId="165"/>
          <ac:spMkLst>
            <pc:docMk/>
            <pc:sldMk cId="1959635343" sldId="473"/>
            <ac:spMk id="56" creationId="{34D7A847-8798-1024-BDF4-00AB124FE794}"/>
          </ac:spMkLst>
        </pc:spChg>
        <pc:spChg chg="mod">
          <ac:chgData name="Pooja HK" userId="3cc65448-31aa-46d7-ad90-6bac825c0ee2" providerId="ADAL" clId="{AF5CC86C-5478-4DC8-8192-B9CD4258A624}" dt="2024-05-07T10:24:04.091" v="44" actId="165"/>
          <ac:spMkLst>
            <pc:docMk/>
            <pc:sldMk cId="1959635343" sldId="473"/>
            <ac:spMk id="57" creationId="{013C6E7E-F262-8AFD-3FF1-14FFF8A49731}"/>
          </ac:spMkLst>
        </pc:spChg>
        <pc:spChg chg="mod">
          <ac:chgData name="Pooja HK" userId="3cc65448-31aa-46d7-ad90-6bac825c0ee2" providerId="ADAL" clId="{AF5CC86C-5478-4DC8-8192-B9CD4258A624}" dt="2024-05-07T10:24:04.091" v="44" actId="165"/>
          <ac:spMkLst>
            <pc:docMk/>
            <pc:sldMk cId="1959635343" sldId="473"/>
            <ac:spMk id="58" creationId="{4E9AB58D-8173-CD94-28FD-B1E392088562}"/>
          </ac:spMkLst>
        </pc:spChg>
        <pc:spChg chg="mod">
          <ac:chgData name="Pooja HK" userId="3cc65448-31aa-46d7-ad90-6bac825c0ee2" providerId="ADAL" clId="{AF5CC86C-5478-4DC8-8192-B9CD4258A624}" dt="2024-05-07T10:24:04.091" v="44" actId="165"/>
          <ac:spMkLst>
            <pc:docMk/>
            <pc:sldMk cId="1959635343" sldId="473"/>
            <ac:spMk id="59" creationId="{7D303ED9-97B0-FCC5-BD2C-90F3BED4AEF5}"/>
          </ac:spMkLst>
        </pc:spChg>
        <pc:spChg chg="mod">
          <ac:chgData name="Pooja HK" userId="3cc65448-31aa-46d7-ad90-6bac825c0ee2" providerId="ADAL" clId="{AF5CC86C-5478-4DC8-8192-B9CD4258A624}" dt="2024-05-07T10:24:04.091" v="44" actId="165"/>
          <ac:spMkLst>
            <pc:docMk/>
            <pc:sldMk cId="1959635343" sldId="473"/>
            <ac:spMk id="60" creationId="{EFAA4F8D-4D0F-693F-339D-BE9EBE57E9FE}"/>
          </ac:spMkLst>
        </pc:spChg>
        <pc:spChg chg="mod">
          <ac:chgData name="Pooja HK" userId="3cc65448-31aa-46d7-ad90-6bac825c0ee2" providerId="ADAL" clId="{AF5CC86C-5478-4DC8-8192-B9CD4258A624}" dt="2024-05-07T10:24:04.091" v="44" actId="165"/>
          <ac:spMkLst>
            <pc:docMk/>
            <pc:sldMk cId="1959635343" sldId="473"/>
            <ac:spMk id="61" creationId="{690BD04E-5D05-3A8A-7228-5E0763FEE1CE}"/>
          </ac:spMkLst>
        </pc:spChg>
        <pc:spChg chg="mod">
          <ac:chgData name="Pooja HK" userId="3cc65448-31aa-46d7-ad90-6bac825c0ee2" providerId="ADAL" clId="{AF5CC86C-5478-4DC8-8192-B9CD4258A624}" dt="2024-05-07T10:24:04.091" v="44" actId="165"/>
          <ac:spMkLst>
            <pc:docMk/>
            <pc:sldMk cId="1959635343" sldId="473"/>
            <ac:spMk id="62" creationId="{7BAE979C-FF64-C7EF-15D6-C8AC5B51A088}"/>
          </ac:spMkLst>
        </pc:spChg>
        <pc:spChg chg="mod">
          <ac:chgData name="Pooja HK" userId="3cc65448-31aa-46d7-ad90-6bac825c0ee2" providerId="ADAL" clId="{AF5CC86C-5478-4DC8-8192-B9CD4258A624}" dt="2024-05-07T10:24:04.091" v="44" actId="165"/>
          <ac:spMkLst>
            <pc:docMk/>
            <pc:sldMk cId="1959635343" sldId="473"/>
            <ac:spMk id="63" creationId="{F68079A1-7E2B-13AB-AAD0-CB549351C2E2}"/>
          </ac:spMkLst>
        </pc:spChg>
        <pc:spChg chg="mod">
          <ac:chgData name="Pooja HK" userId="3cc65448-31aa-46d7-ad90-6bac825c0ee2" providerId="ADAL" clId="{AF5CC86C-5478-4DC8-8192-B9CD4258A624}" dt="2024-05-07T10:24:04.091" v="44" actId="165"/>
          <ac:spMkLst>
            <pc:docMk/>
            <pc:sldMk cId="1959635343" sldId="473"/>
            <ac:spMk id="64" creationId="{B7D4DD31-C360-C36A-9518-E0A6ED1B1DA9}"/>
          </ac:spMkLst>
        </pc:spChg>
        <pc:spChg chg="mod">
          <ac:chgData name="Pooja HK" userId="3cc65448-31aa-46d7-ad90-6bac825c0ee2" providerId="ADAL" clId="{AF5CC86C-5478-4DC8-8192-B9CD4258A624}" dt="2024-05-07T10:24:04.091" v="44" actId="165"/>
          <ac:spMkLst>
            <pc:docMk/>
            <pc:sldMk cId="1959635343" sldId="473"/>
            <ac:spMk id="65" creationId="{17E9F262-7218-4BD0-4781-C0BF59460607}"/>
          </ac:spMkLst>
        </pc:spChg>
        <pc:spChg chg="mod">
          <ac:chgData name="Pooja HK" userId="3cc65448-31aa-46d7-ad90-6bac825c0ee2" providerId="ADAL" clId="{AF5CC86C-5478-4DC8-8192-B9CD4258A624}" dt="2024-05-07T10:24:04.091" v="44" actId="165"/>
          <ac:spMkLst>
            <pc:docMk/>
            <pc:sldMk cId="1959635343" sldId="473"/>
            <ac:spMk id="66" creationId="{0873DDD1-F497-4D88-99DC-B2B94B9CEC28}"/>
          </ac:spMkLst>
        </pc:spChg>
        <pc:spChg chg="mod">
          <ac:chgData name="Pooja HK" userId="3cc65448-31aa-46d7-ad90-6bac825c0ee2" providerId="ADAL" clId="{AF5CC86C-5478-4DC8-8192-B9CD4258A624}" dt="2024-05-07T10:24:04.091" v="44" actId="165"/>
          <ac:spMkLst>
            <pc:docMk/>
            <pc:sldMk cId="1959635343" sldId="473"/>
            <ac:spMk id="67" creationId="{32E6EB11-2072-28C5-EA15-AC4186AC4796}"/>
          </ac:spMkLst>
        </pc:spChg>
        <pc:spChg chg="mod">
          <ac:chgData name="Pooja HK" userId="3cc65448-31aa-46d7-ad90-6bac825c0ee2" providerId="ADAL" clId="{AF5CC86C-5478-4DC8-8192-B9CD4258A624}" dt="2024-05-07T10:24:04.091" v="44" actId="165"/>
          <ac:spMkLst>
            <pc:docMk/>
            <pc:sldMk cId="1959635343" sldId="473"/>
            <ac:spMk id="68" creationId="{65F99C12-2CCE-0C28-2208-70F01C117BD6}"/>
          </ac:spMkLst>
        </pc:spChg>
        <pc:spChg chg="add del">
          <ac:chgData name="Pooja HK" userId="3cc65448-31aa-46d7-ad90-6bac825c0ee2" providerId="ADAL" clId="{AF5CC86C-5478-4DC8-8192-B9CD4258A624}" dt="2024-05-07T10:25:38.221" v="52" actId="478"/>
          <ac:spMkLst>
            <pc:docMk/>
            <pc:sldMk cId="1959635343" sldId="473"/>
            <ac:spMk id="71" creationId="{F269FA1F-D90C-9083-0A50-7E0C1E8D71B3}"/>
          </ac:spMkLst>
        </pc:spChg>
        <pc:spChg chg="add mod">
          <ac:chgData name="Pooja HK" userId="3cc65448-31aa-46d7-ad90-6bac825c0ee2" providerId="ADAL" clId="{AF5CC86C-5478-4DC8-8192-B9CD4258A624}" dt="2024-05-07T10:26:22.279" v="94" actId="164"/>
          <ac:spMkLst>
            <pc:docMk/>
            <pc:sldMk cId="1959635343" sldId="473"/>
            <ac:spMk id="72" creationId="{8AE75C7C-50D8-AD5B-C3ED-74D1F86B584A}"/>
          </ac:spMkLst>
        </pc:spChg>
        <pc:spChg chg="del">
          <ac:chgData name="Pooja HK" userId="3cc65448-31aa-46d7-ad90-6bac825c0ee2" providerId="ADAL" clId="{AF5CC86C-5478-4DC8-8192-B9CD4258A624}" dt="2024-05-07T10:24:12.328" v="45" actId="478"/>
          <ac:spMkLst>
            <pc:docMk/>
            <pc:sldMk cId="1959635343" sldId="473"/>
            <ac:spMk id="147" creationId="{68395CBA-07BB-F063-6855-2819160D1972}"/>
          </ac:spMkLst>
        </pc:spChg>
        <pc:spChg chg="del mod">
          <ac:chgData name="Pooja HK" userId="3cc65448-31aa-46d7-ad90-6bac825c0ee2" providerId="ADAL" clId="{AF5CC86C-5478-4DC8-8192-B9CD4258A624}" dt="2024-05-07T10:26:25.545" v="95" actId="478"/>
          <ac:spMkLst>
            <pc:docMk/>
            <pc:sldMk cId="1959635343" sldId="473"/>
            <ac:spMk id="148" creationId="{8C55F3E8-FA85-0985-5FDD-8FE7D5467134}"/>
          </ac:spMkLst>
        </pc:spChg>
        <pc:spChg chg="mod">
          <ac:chgData name="Pooja HK" userId="3cc65448-31aa-46d7-ad90-6bac825c0ee2" providerId="ADAL" clId="{AF5CC86C-5478-4DC8-8192-B9CD4258A624}" dt="2024-05-07T10:24:21.182" v="48" actId="164"/>
          <ac:spMkLst>
            <pc:docMk/>
            <pc:sldMk cId="1959635343" sldId="473"/>
            <ac:spMk id="149" creationId="{8151DA26-891E-4647-B422-2AAC832892B8}"/>
          </ac:spMkLst>
        </pc:spChg>
        <pc:spChg chg="mod">
          <ac:chgData name="Pooja HK" userId="3cc65448-31aa-46d7-ad90-6bac825c0ee2" providerId="ADAL" clId="{AF5CC86C-5478-4DC8-8192-B9CD4258A624}" dt="2024-05-07T10:24:21.182" v="48" actId="164"/>
          <ac:spMkLst>
            <pc:docMk/>
            <pc:sldMk cId="1959635343" sldId="473"/>
            <ac:spMk id="150" creationId="{B348C800-2777-7DEF-55A4-B6CA9314C98F}"/>
          </ac:spMkLst>
        </pc:spChg>
        <pc:spChg chg="mod">
          <ac:chgData name="Pooja HK" userId="3cc65448-31aa-46d7-ad90-6bac825c0ee2" providerId="ADAL" clId="{AF5CC86C-5478-4DC8-8192-B9CD4258A624}" dt="2024-05-07T10:24:21.182" v="48" actId="164"/>
          <ac:spMkLst>
            <pc:docMk/>
            <pc:sldMk cId="1959635343" sldId="473"/>
            <ac:spMk id="151" creationId="{5BF0C0B0-5243-D790-F80C-B57F1BC89555}"/>
          </ac:spMkLst>
        </pc:spChg>
        <pc:grpChg chg="add del mod">
          <ac:chgData name="Pooja HK" userId="3cc65448-31aa-46d7-ad90-6bac825c0ee2" providerId="ADAL" clId="{AF5CC86C-5478-4DC8-8192-B9CD4258A624}" dt="2024-05-07T10:24:04.091" v="44" actId="165"/>
          <ac:grpSpMkLst>
            <pc:docMk/>
            <pc:sldMk cId="1959635343" sldId="473"/>
            <ac:grpSpMk id="2" creationId="{D640E1D6-5EDE-F6B4-DDA2-17826F218A46}"/>
          </ac:grpSpMkLst>
        </pc:grpChg>
        <pc:grpChg chg="mod topLvl">
          <ac:chgData name="Pooja HK" userId="3cc65448-31aa-46d7-ad90-6bac825c0ee2" providerId="ADAL" clId="{AF5CC86C-5478-4DC8-8192-B9CD4258A624}" dt="2024-05-07T10:24:21.182" v="48" actId="164"/>
          <ac:grpSpMkLst>
            <pc:docMk/>
            <pc:sldMk cId="1959635343" sldId="473"/>
            <ac:grpSpMk id="12" creationId="{FE539098-DC89-233B-4310-39F3201BC81B}"/>
          </ac:grpSpMkLst>
        </pc:grpChg>
        <pc:grpChg chg="mod topLvl">
          <ac:chgData name="Pooja HK" userId="3cc65448-31aa-46d7-ad90-6bac825c0ee2" providerId="ADAL" clId="{AF5CC86C-5478-4DC8-8192-B9CD4258A624}" dt="2024-05-07T10:24:21.182" v="48" actId="164"/>
          <ac:grpSpMkLst>
            <pc:docMk/>
            <pc:sldMk cId="1959635343" sldId="473"/>
            <ac:grpSpMk id="13" creationId="{6792FF20-D553-6F31-1B02-ACAEF97060C2}"/>
          </ac:grpSpMkLst>
        </pc:grpChg>
        <pc:grpChg chg="mod topLvl">
          <ac:chgData name="Pooja HK" userId="3cc65448-31aa-46d7-ad90-6bac825c0ee2" providerId="ADAL" clId="{AF5CC86C-5478-4DC8-8192-B9CD4258A624}" dt="2024-05-07T10:24:21.182" v="48" actId="164"/>
          <ac:grpSpMkLst>
            <pc:docMk/>
            <pc:sldMk cId="1959635343" sldId="473"/>
            <ac:grpSpMk id="14" creationId="{626ED7E1-BB60-CBAC-C837-E408001DCA99}"/>
          </ac:grpSpMkLst>
        </pc:grpChg>
        <pc:grpChg chg="mod topLvl">
          <ac:chgData name="Pooja HK" userId="3cc65448-31aa-46d7-ad90-6bac825c0ee2" providerId="ADAL" clId="{AF5CC86C-5478-4DC8-8192-B9CD4258A624}" dt="2024-05-07T10:24:21.182" v="48" actId="164"/>
          <ac:grpSpMkLst>
            <pc:docMk/>
            <pc:sldMk cId="1959635343" sldId="473"/>
            <ac:grpSpMk id="15" creationId="{3CB98C14-613B-BECE-F966-B396BA6B7655}"/>
          </ac:grpSpMkLst>
        </pc:grpChg>
        <pc:grpChg chg="mod topLvl">
          <ac:chgData name="Pooja HK" userId="3cc65448-31aa-46d7-ad90-6bac825c0ee2" providerId="ADAL" clId="{AF5CC86C-5478-4DC8-8192-B9CD4258A624}" dt="2024-05-07T10:24:21.182" v="48" actId="164"/>
          <ac:grpSpMkLst>
            <pc:docMk/>
            <pc:sldMk cId="1959635343" sldId="473"/>
            <ac:grpSpMk id="16" creationId="{2807B734-BEC7-9B4E-2363-37FFAF7975BD}"/>
          </ac:grpSpMkLst>
        </pc:grpChg>
        <pc:grpChg chg="mod topLvl">
          <ac:chgData name="Pooja HK" userId="3cc65448-31aa-46d7-ad90-6bac825c0ee2" providerId="ADAL" clId="{AF5CC86C-5478-4DC8-8192-B9CD4258A624}" dt="2024-05-07T10:24:21.182" v="48" actId="164"/>
          <ac:grpSpMkLst>
            <pc:docMk/>
            <pc:sldMk cId="1959635343" sldId="473"/>
            <ac:grpSpMk id="17" creationId="{95E37EC5-BDA8-2D1A-E35F-6922B5F77BE9}"/>
          </ac:grpSpMkLst>
        </pc:grpChg>
        <pc:grpChg chg="mod topLvl">
          <ac:chgData name="Pooja HK" userId="3cc65448-31aa-46d7-ad90-6bac825c0ee2" providerId="ADAL" clId="{AF5CC86C-5478-4DC8-8192-B9CD4258A624}" dt="2024-05-07T10:24:21.182" v="48" actId="164"/>
          <ac:grpSpMkLst>
            <pc:docMk/>
            <pc:sldMk cId="1959635343" sldId="473"/>
            <ac:grpSpMk id="18" creationId="{F2DB1C72-0353-0907-1517-D417460F3286}"/>
          </ac:grpSpMkLst>
        </pc:grpChg>
        <pc:grpChg chg="mod topLvl">
          <ac:chgData name="Pooja HK" userId="3cc65448-31aa-46d7-ad90-6bac825c0ee2" providerId="ADAL" clId="{AF5CC86C-5478-4DC8-8192-B9CD4258A624}" dt="2024-05-07T10:24:21.182" v="48" actId="164"/>
          <ac:grpSpMkLst>
            <pc:docMk/>
            <pc:sldMk cId="1959635343" sldId="473"/>
            <ac:grpSpMk id="19" creationId="{6B4ADD82-BC45-8A5B-6848-69BF16615151}"/>
          </ac:grpSpMkLst>
        </pc:grpChg>
        <pc:grpChg chg="mod topLvl">
          <ac:chgData name="Pooja HK" userId="3cc65448-31aa-46d7-ad90-6bac825c0ee2" providerId="ADAL" clId="{AF5CC86C-5478-4DC8-8192-B9CD4258A624}" dt="2024-05-07T10:24:21.182" v="48" actId="164"/>
          <ac:grpSpMkLst>
            <pc:docMk/>
            <pc:sldMk cId="1959635343" sldId="473"/>
            <ac:grpSpMk id="20" creationId="{33ADDD9E-3D18-8A33-42EC-BDC3239F4399}"/>
          </ac:grpSpMkLst>
        </pc:grpChg>
        <pc:grpChg chg="add mod">
          <ac:chgData name="Pooja HK" userId="3cc65448-31aa-46d7-ad90-6bac825c0ee2" providerId="ADAL" clId="{AF5CC86C-5478-4DC8-8192-B9CD4258A624}" dt="2024-05-07T10:26:22.279" v="94" actId="164"/>
          <ac:grpSpMkLst>
            <pc:docMk/>
            <pc:sldMk cId="1959635343" sldId="473"/>
            <ac:grpSpMk id="69" creationId="{EE7FB542-0FE4-1085-BDAF-2AF9B717382B}"/>
          </ac:grpSpMkLst>
        </pc:grpChg>
        <pc:grpChg chg="add del mod">
          <ac:chgData name="Pooja HK" userId="3cc65448-31aa-46d7-ad90-6bac825c0ee2" providerId="ADAL" clId="{AF5CC86C-5478-4DC8-8192-B9CD4258A624}" dt="2024-05-07T10:24:21.645" v="49" actId="478"/>
          <ac:grpSpMkLst>
            <pc:docMk/>
            <pc:sldMk cId="1959635343" sldId="473"/>
            <ac:grpSpMk id="70" creationId="{9D4CDFE5-FDAE-69D1-A721-A38767E9D981}"/>
          </ac:grpSpMkLst>
        </pc:grpChg>
        <pc:grpChg chg="add mod">
          <ac:chgData name="Pooja HK" userId="3cc65448-31aa-46d7-ad90-6bac825c0ee2" providerId="ADAL" clId="{AF5CC86C-5478-4DC8-8192-B9CD4258A624}" dt="2024-05-07T10:26:29.329" v="96" actId="1036"/>
          <ac:grpSpMkLst>
            <pc:docMk/>
            <pc:sldMk cId="1959635343" sldId="473"/>
            <ac:grpSpMk id="73" creationId="{3FC75592-A11A-8711-DCEA-C6AD0F48E626}"/>
          </ac:grpSpMkLst>
        </pc:grpChg>
        <pc:grpChg chg="del">
          <ac:chgData name="Pooja HK" userId="3cc65448-31aa-46d7-ad90-6bac825c0ee2" providerId="ADAL" clId="{AF5CC86C-5478-4DC8-8192-B9CD4258A624}" dt="2024-05-07T10:23:03.149" v="41" actId="478"/>
          <ac:grpSpMkLst>
            <pc:docMk/>
            <pc:sldMk cId="1959635343" sldId="473"/>
            <ac:grpSpMk id="100" creationId="{F143AE8F-B1C2-243C-CD05-C4A868DE013F}"/>
          </ac:grpSpMkLst>
        </pc:grpChg>
        <pc:cxnChg chg="mod topLvl">
          <ac:chgData name="Pooja HK" userId="3cc65448-31aa-46d7-ad90-6bac825c0ee2" providerId="ADAL" clId="{AF5CC86C-5478-4DC8-8192-B9CD4258A624}" dt="2024-05-07T10:24:15.448" v="46" actId="164"/>
          <ac:cxnSpMkLst>
            <pc:docMk/>
            <pc:sldMk cId="1959635343" sldId="473"/>
            <ac:cxnSpMk id="7" creationId="{996DDA11-EEB0-877F-BDB2-5042C0B36DBB}"/>
          </ac:cxnSpMkLst>
        </pc:cxnChg>
        <pc:cxnChg chg="mod topLvl">
          <ac:chgData name="Pooja HK" userId="3cc65448-31aa-46d7-ad90-6bac825c0ee2" providerId="ADAL" clId="{AF5CC86C-5478-4DC8-8192-B9CD4258A624}" dt="2024-05-07T10:24:15.448" v="46" actId="164"/>
          <ac:cxnSpMkLst>
            <pc:docMk/>
            <pc:sldMk cId="1959635343" sldId="473"/>
            <ac:cxnSpMk id="8" creationId="{B65C5C6F-D6DB-90EB-30E4-59702C306111}"/>
          </ac:cxnSpMkLst>
        </pc:cxnChg>
        <pc:cxnChg chg="mod topLvl">
          <ac:chgData name="Pooja HK" userId="3cc65448-31aa-46d7-ad90-6bac825c0ee2" providerId="ADAL" clId="{AF5CC86C-5478-4DC8-8192-B9CD4258A624}" dt="2024-05-07T10:24:15.448" v="46" actId="164"/>
          <ac:cxnSpMkLst>
            <pc:docMk/>
            <pc:sldMk cId="1959635343" sldId="473"/>
            <ac:cxnSpMk id="9" creationId="{CB530C7A-9F10-204C-1B9A-BACD3AD04085}"/>
          </ac:cxnSpMkLst>
        </pc:cxnChg>
        <pc:cxnChg chg="mod topLvl">
          <ac:chgData name="Pooja HK" userId="3cc65448-31aa-46d7-ad90-6bac825c0ee2" providerId="ADAL" clId="{AF5CC86C-5478-4DC8-8192-B9CD4258A624}" dt="2024-05-07T10:24:15.448" v="46" actId="164"/>
          <ac:cxnSpMkLst>
            <pc:docMk/>
            <pc:sldMk cId="1959635343" sldId="473"/>
            <ac:cxnSpMk id="10" creationId="{854737EF-C003-B812-3F0D-468CC639B183}"/>
          </ac:cxnSpMkLst>
        </pc:cxnChg>
        <pc:cxnChg chg="mod topLvl">
          <ac:chgData name="Pooja HK" userId="3cc65448-31aa-46d7-ad90-6bac825c0ee2" providerId="ADAL" clId="{AF5CC86C-5478-4DC8-8192-B9CD4258A624}" dt="2024-05-07T10:24:15.448" v="46" actId="164"/>
          <ac:cxnSpMkLst>
            <pc:docMk/>
            <pc:sldMk cId="1959635343" sldId="473"/>
            <ac:cxnSpMk id="11" creationId="{507CEABE-9FFC-B98D-F69A-9DE1E4DF2880}"/>
          </ac:cxnSpMkLst>
        </pc:cxnChg>
        <pc:cxnChg chg="mod topLvl">
          <ac:chgData name="Pooja HK" userId="3cc65448-31aa-46d7-ad90-6bac825c0ee2" providerId="ADAL" clId="{AF5CC86C-5478-4DC8-8192-B9CD4258A624}" dt="2024-05-07T10:24:21.182" v="48" actId="164"/>
          <ac:cxnSpMkLst>
            <pc:docMk/>
            <pc:sldMk cId="1959635343" sldId="473"/>
            <ac:cxnSpMk id="21" creationId="{EA1093F8-A4ED-5510-9C24-5B62927C9551}"/>
          </ac:cxnSpMkLst>
        </pc:cxnChg>
        <pc:cxnChg chg="mod topLvl">
          <ac:chgData name="Pooja HK" userId="3cc65448-31aa-46d7-ad90-6bac825c0ee2" providerId="ADAL" clId="{AF5CC86C-5478-4DC8-8192-B9CD4258A624}" dt="2024-05-07T10:24:21.182" v="48" actId="164"/>
          <ac:cxnSpMkLst>
            <pc:docMk/>
            <pc:sldMk cId="1959635343" sldId="473"/>
            <ac:cxnSpMk id="22" creationId="{B47FE69C-FE3D-CA48-23BA-B8095E1581DD}"/>
          </ac:cxnSpMkLst>
        </pc:cxnChg>
        <pc:cxnChg chg="mod topLvl">
          <ac:chgData name="Pooja HK" userId="3cc65448-31aa-46d7-ad90-6bac825c0ee2" providerId="ADAL" clId="{AF5CC86C-5478-4DC8-8192-B9CD4258A624}" dt="2024-05-07T10:24:21.182" v="48" actId="164"/>
          <ac:cxnSpMkLst>
            <pc:docMk/>
            <pc:sldMk cId="1959635343" sldId="473"/>
            <ac:cxnSpMk id="23" creationId="{BC0E778F-2F06-865E-DEF2-93292DEE4C5E}"/>
          </ac:cxnSpMkLst>
        </pc:cxnChg>
        <pc:cxnChg chg="mod topLvl">
          <ac:chgData name="Pooja HK" userId="3cc65448-31aa-46d7-ad90-6bac825c0ee2" providerId="ADAL" clId="{AF5CC86C-5478-4DC8-8192-B9CD4258A624}" dt="2024-05-07T10:24:15.448" v="46" actId="164"/>
          <ac:cxnSpMkLst>
            <pc:docMk/>
            <pc:sldMk cId="1959635343" sldId="473"/>
            <ac:cxnSpMk id="50" creationId="{7DB0C387-7949-E839-6D80-E5B7540F1D4B}"/>
          </ac:cxnSpMkLst>
        </pc:cxnChg>
        <pc:extLst>
          <p:ext xmlns:p="http://schemas.openxmlformats.org/presentationml/2006/main" uri="{D6D511B9-2390-475A-947B-AFAB55BFBCF1}">
            <pc226:cmChg xmlns:pc226="http://schemas.microsoft.com/office/powerpoint/2022/06/main/command" chg="del mod">
              <pc226:chgData name="Pooja HK" userId="3cc65448-31aa-46d7-ad90-6bac825c0ee2" providerId="ADAL" clId="{AF5CC86C-5478-4DC8-8192-B9CD4258A624}" dt="2024-05-07T12:35:31.855" v="244"/>
              <pc2:cmMkLst xmlns:pc2="http://schemas.microsoft.com/office/powerpoint/2019/9/main/command">
                <pc:docMk/>
                <pc:sldMk cId="1959635343" sldId="473"/>
                <pc2:cmMk id="{4ABD8144-1831-4558-ACC3-5C6C3BEAA545}"/>
              </pc2:cmMkLst>
            </pc226:cmChg>
          </p:ext>
        </pc:extLst>
      </pc:sldChg>
      <pc:sldChg chg="modSp mod delCm modCm">
        <pc:chgData name="Pooja HK" userId="3cc65448-31aa-46d7-ad90-6bac825c0ee2" providerId="ADAL" clId="{AF5CC86C-5478-4DC8-8192-B9CD4258A624}" dt="2024-05-07T12:35:26.596" v="242"/>
        <pc:sldMkLst>
          <pc:docMk/>
          <pc:sldMk cId="3597398332" sldId="476"/>
        </pc:sldMkLst>
        <pc:spChg chg="mod">
          <ac:chgData name="Pooja HK" userId="3cc65448-31aa-46d7-ad90-6bac825c0ee2" providerId="ADAL" clId="{AF5CC86C-5478-4DC8-8192-B9CD4258A624}" dt="2024-05-07T10:26:55.016" v="97" actId="207"/>
          <ac:spMkLst>
            <pc:docMk/>
            <pc:sldMk cId="3597398332" sldId="476"/>
            <ac:spMk id="3" creationId="{CCF8BF60-A39B-91CB-13E5-59CA6071C86D}"/>
          </ac:spMkLst>
        </pc:spChg>
        <pc:spChg chg="mod">
          <ac:chgData name="Pooja HK" userId="3cc65448-31aa-46d7-ad90-6bac825c0ee2" providerId="ADAL" clId="{AF5CC86C-5478-4DC8-8192-B9CD4258A624}" dt="2024-05-07T11:45:58.753" v="134"/>
          <ac:spMkLst>
            <pc:docMk/>
            <pc:sldMk cId="3597398332" sldId="476"/>
            <ac:spMk id="4" creationId="{BA4536F7-0A6D-576F-A48C-7F110C1650D4}"/>
          </ac:spMkLst>
        </pc:spChg>
        <pc:extLst>
          <p:ext xmlns:p="http://schemas.openxmlformats.org/presentationml/2006/main" uri="{D6D511B9-2390-475A-947B-AFAB55BFBCF1}">
            <pc226:cmChg xmlns:pc226="http://schemas.microsoft.com/office/powerpoint/2022/06/main/command" chg="del mod">
              <pc226:chgData name="Pooja HK" userId="3cc65448-31aa-46d7-ad90-6bac825c0ee2" providerId="ADAL" clId="{AF5CC86C-5478-4DC8-8192-B9CD4258A624}" dt="2024-05-07T12:35:26.596" v="242"/>
              <pc2:cmMkLst xmlns:pc2="http://schemas.microsoft.com/office/powerpoint/2019/9/main/command">
                <pc:docMk/>
                <pc:sldMk cId="3597398332" sldId="476"/>
                <pc2:cmMk id="{2E96EF1C-5B05-4A1D-BB44-99CDE6E230DA}"/>
              </pc2:cmMkLst>
            </pc226:cmChg>
          </p:ext>
        </pc:extLst>
      </pc:sldChg>
      <pc:sldChg chg="modSp mod">
        <pc:chgData name="Pooja HK" userId="3cc65448-31aa-46d7-ad90-6bac825c0ee2" providerId="ADAL" clId="{AF5CC86C-5478-4DC8-8192-B9CD4258A624}" dt="2024-05-07T12:30:13.234" v="139" actId="20577"/>
        <pc:sldMkLst>
          <pc:docMk/>
          <pc:sldMk cId="456694325" sldId="479"/>
        </pc:sldMkLst>
        <pc:spChg chg="mod">
          <ac:chgData name="Pooja HK" userId="3cc65448-31aa-46d7-ad90-6bac825c0ee2" providerId="ADAL" clId="{AF5CC86C-5478-4DC8-8192-B9CD4258A624}" dt="2024-05-07T12:30:13.234" v="139" actId="20577"/>
          <ac:spMkLst>
            <pc:docMk/>
            <pc:sldMk cId="456694325" sldId="479"/>
            <ac:spMk id="4" creationId="{BA4536F7-0A6D-576F-A48C-7F110C1650D4}"/>
          </ac:spMkLst>
        </pc:spChg>
      </pc:sldChg>
      <pc:sldChg chg="modSp mod modCm">
        <pc:chgData name="Pooja HK" userId="3cc65448-31aa-46d7-ad90-6bac825c0ee2" providerId="ADAL" clId="{AF5CC86C-5478-4DC8-8192-B9CD4258A624}" dt="2024-05-07T07:29:20.744" v="9" actId="20577"/>
        <pc:sldMkLst>
          <pc:docMk/>
          <pc:sldMk cId="519970282" sldId="481"/>
        </pc:sldMkLst>
        <pc:spChg chg="mod">
          <ac:chgData name="Pooja HK" userId="3cc65448-31aa-46d7-ad90-6bac825c0ee2" providerId="ADAL" clId="{AF5CC86C-5478-4DC8-8192-B9CD4258A624}" dt="2024-05-07T07:29:05.491" v="7" actId="20577"/>
          <ac:spMkLst>
            <pc:docMk/>
            <pc:sldMk cId="519970282" sldId="481"/>
            <ac:spMk id="10" creationId="{F84AE00C-4987-89F5-E518-605AC83CCEE0}"/>
          </ac:spMkLst>
        </pc:spChg>
        <pc:spChg chg="mod">
          <ac:chgData name="Pooja HK" userId="3cc65448-31aa-46d7-ad90-6bac825c0ee2" providerId="ADAL" clId="{AF5CC86C-5478-4DC8-8192-B9CD4258A624}" dt="2024-05-07T07:28:47.300" v="2" actId="20577"/>
          <ac:spMkLst>
            <pc:docMk/>
            <pc:sldMk cId="519970282" sldId="481"/>
            <ac:spMk id="13" creationId="{9CAB6B7B-B514-EFD0-F035-4AFECFE52F3E}"/>
          </ac:spMkLst>
        </pc:spChg>
        <pc:spChg chg="mod">
          <ac:chgData name="Pooja HK" userId="3cc65448-31aa-46d7-ad90-6bac825c0ee2" providerId="ADAL" clId="{AF5CC86C-5478-4DC8-8192-B9CD4258A624}" dt="2024-05-07T07:29:20.744" v="9" actId="20577"/>
          <ac:spMkLst>
            <pc:docMk/>
            <pc:sldMk cId="519970282" sldId="481"/>
            <ac:spMk id="16" creationId="{B36A5A9B-BE33-18C9-6080-47A86FDFE4F2}"/>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AF5CC86C-5478-4DC8-8192-B9CD4258A624}" dt="2024-05-07T07:29:13.209" v="8"/>
              <pc2:cmMkLst xmlns:pc2="http://schemas.microsoft.com/office/powerpoint/2019/9/main/command">
                <pc:docMk/>
                <pc:sldMk cId="519970282" sldId="481"/>
                <pc2:cmMk id="{97E4DACF-2BEA-4843-BBA4-7D7D9435ABD9}"/>
              </pc2:cmMkLst>
              <pc226:cmRplyChg chg="mod">
                <pc226:chgData name="Pooja HK" userId="3cc65448-31aa-46d7-ad90-6bac825c0ee2" providerId="ADAL" clId="{AF5CC86C-5478-4DC8-8192-B9CD4258A624}" dt="2024-05-07T07:29:13.209" v="8"/>
                <pc2:cmRplyMkLst xmlns:pc2="http://schemas.microsoft.com/office/powerpoint/2019/9/main/command">
                  <pc:docMk/>
                  <pc:sldMk cId="519970282" sldId="481"/>
                  <pc2:cmMk id="{97E4DACF-2BEA-4843-BBA4-7D7D9435ABD9}"/>
                  <pc2:cmRplyMk id="{07381697-F11B-440D-9FC7-B18987B1D1BB}"/>
                </pc2:cmRplyMkLst>
              </pc226:cmRplyChg>
            </pc226:cmChg>
          </p:ext>
        </pc:extLst>
      </pc:sldChg>
      <pc:sldChg chg="delCm">
        <pc:chgData name="Pooja HK" userId="3cc65448-31aa-46d7-ad90-6bac825c0ee2" providerId="ADAL" clId="{AF5CC86C-5478-4DC8-8192-B9CD4258A624}" dt="2024-05-07T07:22:22.329" v="0"/>
        <pc:sldMkLst>
          <pc:docMk/>
          <pc:sldMk cId="4147579420" sldId="483"/>
        </pc:sldMkLst>
        <pc:extLst>
          <p:ext xmlns:p="http://schemas.openxmlformats.org/presentationml/2006/main" uri="{D6D511B9-2390-475A-947B-AFAB55BFBCF1}">
            <pc226:cmChg xmlns:pc226="http://schemas.microsoft.com/office/powerpoint/2022/06/main/command" chg="del">
              <pc226:chgData name="Pooja HK" userId="3cc65448-31aa-46d7-ad90-6bac825c0ee2" providerId="ADAL" clId="{AF5CC86C-5478-4DC8-8192-B9CD4258A624}" dt="2024-05-07T07:22:22.329" v="0"/>
              <pc2:cmMkLst xmlns:pc2="http://schemas.microsoft.com/office/powerpoint/2019/9/main/command">
                <pc:docMk/>
                <pc:sldMk cId="4147579420" sldId="483"/>
                <pc2:cmMk id="{5190C390-C4DD-411F-A27E-3BAEF51D38ED}"/>
              </pc2:cmMkLst>
            </pc226:cmChg>
          </p:ext>
        </pc:extLst>
      </pc:sldChg>
      <pc:sldChg chg="addSp delSp modSp add mod">
        <pc:chgData name="Pooja HK" userId="3cc65448-31aa-46d7-ad90-6bac825c0ee2" providerId="ADAL" clId="{AF5CC86C-5478-4DC8-8192-B9CD4258A624}" dt="2024-05-07T12:34:56.592" v="240" actId="1035"/>
        <pc:sldMkLst>
          <pc:docMk/>
          <pc:sldMk cId="1095893181" sldId="492"/>
        </pc:sldMkLst>
        <pc:spChg chg="del mod">
          <ac:chgData name="Pooja HK" userId="3cc65448-31aa-46d7-ad90-6bac825c0ee2" providerId="ADAL" clId="{AF5CC86C-5478-4DC8-8192-B9CD4258A624}" dt="2024-05-07T10:27:47.130" v="114" actId="478"/>
          <ac:spMkLst>
            <pc:docMk/>
            <pc:sldMk cId="1095893181" sldId="492"/>
            <ac:spMk id="3" creationId="{27AC245A-401D-59C2-0D9D-4DBEDE1F912D}"/>
          </ac:spMkLst>
        </pc:spChg>
        <pc:spChg chg="mod">
          <ac:chgData name="Pooja HK" userId="3cc65448-31aa-46d7-ad90-6bac825c0ee2" providerId="ADAL" clId="{AF5CC86C-5478-4DC8-8192-B9CD4258A624}" dt="2024-05-07T10:27:28.741" v="113" actId="20577"/>
          <ac:spMkLst>
            <pc:docMk/>
            <pc:sldMk cId="1095893181" sldId="492"/>
            <ac:spMk id="4" creationId="{BA4536F7-0A6D-576F-A48C-7F110C1650D4}"/>
          </ac:spMkLst>
        </pc:spChg>
        <pc:spChg chg="del">
          <ac:chgData name="Pooja HK" userId="3cc65448-31aa-46d7-ad90-6bac825c0ee2" providerId="ADAL" clId="{AF5CC86C-5478-4DC8-8192-B9CD4258A624}" dt="2024-05-07T10:22:05.325" v="12" actId="478"/>
          <ac:spMkLst>
            <pc:docMk/>
            <pc:sldMk cId="1095893181" sldId="492"/>
            <ac:spMk id="5" creationId="{4B41CEF5-A894-4D7B-3595-44375EB10D6A}"/>
          </ac:spMkLst>
        </pc:spChg>
        <pc:spChg chg="add del mod">
          <ac:chgData name="Pooja HK" userId="3cc65448-31aa-46d7-ad90-6bac825c0ee2" providerId="ADAL" clId="{AF5CC86C-5478-4DC8-8192-B9CD4258A624}" dt="2024-05-07T10:27:49.242" v="115" actId="478"/>
          <ac:spMkLst>
            <pc:docMk/>
            <pc:sldMk cId="1095893181" sldId="492"/>
            <ac:spMk id="8" creationId="{C21CBD04-88CD-7B39-9C34-6A3D29E3FC07}"/>
          </ac:spMkLst>
        </pc:spChg>
        <pc:spChg chg="add mod">
          <ac:chgData name="Pooja HK" userId="3cc65448-31aa-46d7-ad90-6bac825c0ee2" providerId="ADAL" clId="{AF5CC86C-5478-4DC8-8192-B9CD4258A624}" dt="2024-05-07T12:33:30.436" v="167" actId="20577"/>
          <ac:spMkLst>
            <pc:docMk/>
            <pc:sldMk cId="1095893181" sldId="492"/>
            <ac:spMk id="9" creationId="{9F3B94C3-DA4A-7338-2BFE-E7E96944F502}"/>
          </ac:spMkLst>
        </pc:spChg>
        <pc:spChg chg="add mod">
          <ac:chgData name="Pooja HK" userId="3cc65448-31aa-46d7-ad90-6bac825c0ee2" providerId="ADAL" clId="{AF5CC86C-5478-4DC8-8192-B9CD4258A624}" dt="2024-05-07T12:34:48.638" v="233" actId="14100"/>
          <ac:spMkLst>
            <pc:docMk/>
            <pc:sldMk cId="1095893181" sldId="492"/>
            <ac:spMk id="10" creationId="{4BF5F9E9-008E-2CA7-6A84-D50DAD665575}"/>
          </ac:spMkLst>
        </pc:spChg>
        <pc:spChg chg="add mod">
          <ac:chgData name="Pooja HK" userId="3cc65448-31aa-46d7-ad90-6bac825c0ee2" providerId="ADAL" clId="{AF5CC86C-5478-4DC8-8192-B9CD4258A624}" dt="2024-05-07T12:34:32.788" v="226"/>
          <ac:spMkLst>
            <pc:docMk/>
            <pc:sldMk cId="1095893181" sldId="492"/>
            <ac:spMk id="11" creationId="{DACDCE85-C0F8-D832-7F1C-019362B4E5DE}"/>
          </ac:spMkLst>
        </pc:spChg>
        <pc:spChg chg="mod">
          <ac:chgData name="Pooja HK" userId="3cc65448-31aa-46d7-ad90-6bac825c0ee2" providerId="ADAL" clId="{AF5CC86C-5478-4DC8-8192-B9CD4258A624}" dt="2024-05-07T10:22:12.384" v="29" actId="164"/>
          <ac:spMkLst>
            <pc:docMk/>
            <pc:sldMk cId="1095893181" sldId="492"/>
            <ac:spMk id="147" creationId="{68395CBA-07BB-F063-6855-2819160D1972}"/>
          </ac:spMkLst>
        </pc:spChg>
        <pc:spChg chg="mod">
          <ac:chgData name="Pooja HK" userId="3cc65448-31aa-46d7-ad90-6bac825c0ee2" providerId="ADAL" clId="{AF5CC86C-5478-4DC8-8192-B9CD4258A624}" dt="2024-05-07T10:22:12.384" v="29" actId="164"/>
          <ac:spMkLst>
            <pc:docMk/>
            <pc:sldMk cId="1095893181" sldId="492"/>
            <ac:spMk id="148" creationId="{8C55F3E8-FA85-0985-5FDD-8FE7D5467134}"/>
          </ac:spMkLst>
        </pc:spChg>
        <pc:spChg chg="mod">
          <ac:chgData name="Pooja HK" userId="3cc65448-31aa-46d7-ad90-6bac825c0ee2" providerId="ADAL" clId="{AF5CC86C-5478-4DC8-8192-B9CD4258A624}" dt="2024-05-07T10:22:12.384" v="29" actId="164"/>
          <ac:spMkLst>
            <pc:docMk/>
            <pc:sldMk cId="1095893181" sldId="492"/>
            <ac:spMk id="149" creationId="{8151DA26-891E-4647-B422-2AAC832892B8}"/>
          </ac:spMkLst>
        </pc:spChg>
        <pc:spChg chg="mod">
          <ac:chgData name="Pooja HK" userId="3cc65448-31aa-46d7-ad90-6bac825c0ee2" providerId="ADAL" clId="{AF5CC86C-5478-4DC8-8192-B9CD4258A624}" dt="2024-05-07T10:22:12.384" v="29" actId="164"/>
          <ac:spMkLst>
            <pc:docMk/>
            <pc:sldMk cId="1095893181" sldId="492"/>
            <ac:spMk id="150" creationId="{B348C800-2777-7DEF-55A4-B6CA9314C98F}"/>
          </ac:spMkLst>
        </pc:spChg>
        <pc:spChg chg="mod">
          <ac:chgData name="Pooja HK" userId="3cc65448-31aa-46d7-ad90-6bac825c0ee2" providerId="ADAL" clId="{AF5CC86C-5478-4DC8-8192-B9CD4258A624}" dt="2024-05-07T10:22:12.384" v="29" actId="164"/>
          <ac:spMkLst>
            <pc:docMk/>
            <pc:sldMk cId="1095893181" sldId="492"/>
            <ac:spMk id="151" creationId="{5BF0C0B0-5243-D790-F80C-B57F1BC89555}"/>
          </ac:spMkLst>
        </pc:spChg>
        <pc:spChg chg="mod">
          <ac:chgData name="Pooja HK" userId="3cc65448-31aa-46d7-ad90-6bac825c0ee2" providerId="ADAL" clId="{AF5CC86C-5478-4DC8-8192-B9CD4258A624}" dt="2024-05-07T10:22:12.384" v="29" actId="164"/>
          <ac:spMkLst>
            <pc:docMk/>
            <pc:sldMk cId="1095893181" sldId="492"/>
            <ac:spMk id="152" creationId="{6932BD7B-C350-F738-40B7-BAB54067F266}"/>
          </ac:spMkLst>
        </pc:spChg>
        <pc:grpChg chg="add mod">
          <ac:chgData name="Pooja HK" userId="3cc65448-31aa-46d7-ad90-6bac825c0ee2" providerId="ADAL" clId="{AF5CC86C-5478-4DC8-8192-B9CD4258A624}" dt="2024-05-07T12:34:56.592" v="240" actId="1035"/>
          <ac:grpSpMkLst>
            <pc:docMk/>
            <pc:sldMk cId="1095893181" sldId="492"/>
            <ac:grpSpMk id="2" creationId="{9A7A5314-5501-AF54-89C7-F50F2568BFEE}"/>
          </ac:grpSpMkLst>
        </pc:grpChg>
        <pc:grpChg chg="mod">
          <ac:chgData name="Pooja HK" userId="3cc65448-31aa-46d7-ad90-6bac825c0ee2" providerId="ADAL" clId="{AF5CC86C-5478-4DC8-8192-B9CD4258A624}" dt="2024-05-07T10:22:12.384" v="29" actId="164"/>
          <ac:grpSpMkLst>
            <pc:docMk/>
            <pc:sldMk cId="1095893181" sldId="492"/>
            <ac:grpSpMk id="100" creationId="{F143AE8F-B1C2-243C-CD05-C4A868DE013F}"/>
          </ac:grpSpMkLst>
        </pc:grpChg>
      </pc:sldChg>
    </pc:docChg>
  </pc:docChgLst>
  <pc:docChgLst>
    <pc:chgData name="Uma Kumari" userId="S::uma.kumari@simplilearn.com::f154a5f4-9073-40a7-83a4-0584e0f34eaa" providerId="AD" clId="Web-{B65512E6-FF6B-8572-C78F-4E67A4EA7C0F}"/>
    <pc:docChg chg="modSld">
      <pc:chgData name="Uma Kumari" userId="S::uma.kumari@simplilearn.com::f154a5f4-9073-40a7-83a4-0584e0f34eaa" providerId="AD" clId="Web-{B65512E6-FF6B-8572-C78F-4E67A4EA7C0F}" dt="2024-01-29T12:07:03.782" v="245" actId="20577"/>
      <pc:docMkLst>
        <pc:docMk/>
      </pc:docMkLst>
      <pc:sldChg chg="modSp modNotes">
        <pc:chgData name="Uma Kumari" userId="S::uma.kumari@simplilearn.com::f154a5f4-9073-40a7-83a4-0584e0f34eaa" providerId="AD" clId="Web-{B65512E6-FF6B-8572-C78F-4E67A4EA7C0F}" dt="2024-01-29T12:07:03.782" v="245" actId="20577"/>
        <pc:sldMkLst>
          <pc:docMk/>
          <pc:sldMk cId="2036620006" sldId="277"/>
        </pc:sldMkLst>
        <pc:spChg chg="mod">
          <ac:chgData name="Uma Kumari" userId="S::uma.kumari@simplilearn.com::f154a5f4-9073-40a7-83a4-0584e0f34eaa" providerId="AD" clId="Web-{B65512E6-FF6B-8572-C78F-4E67A4EA7C0F}" dt="2024-01-29T12:07:03.782" v="245" actId="20577"/>
          <ac:spMkLst>
            <pc:docMk/>
            <pc:sldMk cId="2036620006" sldId="277"/>
            <ac:spMk id="4" creationId="{8735034C-7ACE-2BFB-51E3-18E4C14ADD32}"/>
          </ac:spMkLst>
        </pc:spChg>
      </pc:sldChg>
    </pc:docChg>
  </pc:docChgLst>
  <pc:docChgLst>
    <pc:chgData name="Gajendra MS" userId="2fac9be5-0aaf-4a4e-81e3-665d10c1ffa5" providerId="ADAL" clId="{9E8EF883-3C1F-465A-AF9F-E9A05E407311}"/>
    <pc:docChg chg="undo custSel addSld delSld modSld modMainMaster">
      <pc:chgData name="Gajendra MS" userId="2fac9be5-0aaf-4a4e-81e3-665d10c1ffa5" providerId="ADAL" clId="{9E8EF883-3C1F-465A-AF9F-E9A05E407311}" dt="2024-01-29T09:29:17.277" v="972" actId="3064"/>
      <pc:docMkLst>
        <pc:docMk/>
      </pc:docMkLst>
      <pc:sldChg chg="addSp delSp modSp mod modClrScheme chgLayout">
        <pc:chgData name="Gajendra MS" userId="2fac9be5-0aaf-4a4e-81e3-665d10c1ffa5" providerId="ADAL" clId="{9E8EF883-3C1F-465A-AF9F-E9A05E407311}" dt="2024-01-11T10:42:52.907" v="704" actId="3064"/>
        <pc:sldMkLst>
          <pc:docMk/>
          <pc:sldMk cId="0" sldId="259"/>
        </pc:sldMkLst>
        <pc:spChg chg="add mod ord">
          <ac:chgData name="Gajendra MS" userId="2fac9be5-0aaf-4a4e-81e3-665d10c1ffa5" providerId="ADAL" clId="{9E8EF883-3C1F-465A-AF9F-E9A05E407311}" dt="2024-01-11T10:42:52.907" v="704" actId="3064"/>
          <ac:spMkLst>
            <pc:docMk/>
            <pc:sldMk cId="0" sldId="259"/>
            <ac:spMk id="2" creationId="{B5829327-1B7A-9FBB-DADF-3FE357AB2FC9}"/>
          </ac:spMkLst>
        </pc:spChg>
        <pc:spChg chg="add del mod ord">
          <ac:chgData name="Gajendra MS" userId="2fac9be5-0aaf-4a4e-81e3-665d10c1ffa5" providerId="ADAL" clId="{9E8EF883-3C1F-465A-AF9F-E9A05E407311}" dt="2024-01-04T10:19:59.818" v="156" actId="700"/>
          <ac:spMkLst>
            <pc:docMk/>
            <pc:sldMk cId="0" sldId="259"/>
            <ac:spMk id="2" creationId="{F9D8A916-3C6B-C8FC-391A-41528DDC2C3B}"/>
          </ac:spMkLst>
        </pc:spChg>
        <pc:spChg chg="add del mod">
          <ac:chgData name="Gajendra MS" userId="2fac9be5-0aaf-4a4e-81e3-665d10c1ffa5" providerId="ADAL" clId="{9E8EF883-3C1F-465A-AF9F-E9A05E407311}" dt="2024-01-11T10:41:25.762" v="681" actId="6264"/>
          <ac:spMkLst>
            <pc:docMk/>
            <pc:sldMk cId="0" sldId="259"/>
            <ac:spMk id="3" creationId="{25282702-113E-E81F-EE16-C4C875805582}"/>
          </ac:spMkLst>
        </pc:spChg>
        <pc:spChg chg="add del mod ord">
          <ac:chgData name="Gajendra MS" userId="2fac9be5-0aaf-4a4e-81e3-665d10c1ffa5" providerId="ADAL" clId="{9E8EF883-3C1F-465A-AF9F-E9A05E407311}" dt="2024-01-04T10:19:54.271" v="155" actId="700"/>
          <ac:spMkLst>
            <pc:docMk/>
            <pc:sldMk cId="0" sldId="259"/>
            <ac:spMk id="3" creationId="{2F98C8AC-30AE-43A1-6B3F-9FDD790312D3}"/>
          </ac:spMkLst>
        </pc:spChg>
        <pc:spChg chg="add del mod ord">
          <ac:chgData name="Gajendra MS" userId="2fac9be5-0aaf-4a4e-81e3-665d10c1ffa5" providerId="ADAL" clId="{9E8EF883-3C1F-465A-AF9F-E9A05E407311}" dt="2024-01-04T10:20:02.341" v="157" actId="6264"/>
          <ac:spMkLst>
            <pc:docMk/>
            <pc:sldMk cId="0" sldId="259"/>
            <ac:spMk id="4" creationId="{2021E06B-3F4E-05B7-8C02-52BB844666C5}"/>
          </ac:spMkLst>
        </pc:spChg>
        <pc:spChg chg="add del mod ord">
          <ac:chgData name="Gajendra MS" userId="2fac9be5-0aaf-4a4e-81e3-665d10c1ffa5" providerId="ADAL" clId="{9E8EF883-3C1F-465A-AF9F-E9A05E407311}" dt="2024-01-10T11:39:54.216" v="434" actId="478"/>
          <ac:spMkLst>
            <pc:docMk/>
            <pc:sldMk cId="0" sldId="259"/>
            <ac:spMk id="5" creationId="{D90142F8-CD54-982F-2907-1B514E80424D}"/>
          </ac:spMkLst>
        </pc:spChg>
      </pc:sldChg>
      <pc:sldChg chg="del">
        <pc:chgData name="Gajendra MS" userId="2fac9be5-0aaf-4a4e-81e3-665d10c1ffa5" providerId="ADAL" clId="{9E8EF883-3C1F-465A-AF9F-E9A05E407311}" dt="2024-01-04T10:34:12.028" v="197" actId="47"/>
        <pc:sldMkLst>
          <pc:docMk/>
          <pc:sldMk cId="3875763276" sldId="275"/>
        </pc:sldMkLst>
      </pc:sldChg>
      <pc:sldChg chg="modSp mod modClrScheme chgLayout">
        <pc:chgData name="Gajendra MS" userId="2fac9be5-0aaf-4a4e-81e3-665d10c1ffa5" providerId="ADAL" clId="{9E8EF883-3C1F-465A-AF9F-E9A05E407311}" dt="2024-01-04T10:18:19.775" v="148" actId="700"/>
        <pc:sldMkLst>
          <pc:docMk/>
          <pc:sldMk cId="465625112" sldId="372"/>
        </pc:sldMkLst>
        <pc:spChg chg="mod ord">
          <ac:chgData name="Gajendra MS" userId="2fac9be5-0aaf-4a4e-81e3-665d10c1ffa5" providerId="ADAL" clId="{9E8EF883-3C1F-465A-AF9F-E9A05E407311}" dt="2024-01-04T10:18:19.775" v="148" actId="700"/>
          <ac:spMkLst>
            <pc:docMk/>
            <pc:sldMk cId="465625112" sldId="372"/>
            <ac:spMk id="2" creationId="{4BD17060-5B00-BE0A-3DB6-79063C6E1419}"/>
          </ac:spMkLst>
        </pc:spChg>
      </pc:sldChg>
      <pc:sldChg chg="modSp mod">
        <pc:chgData name="Gajendra MS" userId="2fac9be5-0aaf-4a4e-81e3-665d10c1ffa5" providerId="ADAL" clId="{9E8EF883-3C1F-465A-AF9F-E9A05E407311}" dt="2024-01-04T11:53:22.938" v="292" actId="1038"/>
        <pc:sldMkLst>
          <pc:docMk/>
          <pc:sldMk cId="2396102663" sldId="378"/>
        </pc:sldMkLst>
        <pc:spChg chg="mod">
          <ac:chgData name="Gajendra MS" userId="2fac9be5-0aaf-4a4e-81e3-665d10c1ffa5" providerId="ADAL" clId="{9E8EF883-3C1F-465A-AF9F-E9A05E407311}" dt="2024-01-04T11:53:22.938" v="292" actId="1038"/>
          <ac:spMkLst>
            <pc:docMk/>
            <pc:sldMk cId="2396102663" sldId="378"/>
            <ac:spMk id="3" creationId="{34849BB2-9813-A97A-C80F-275C24EA2885}"/>
          </ac:spMkLst>
        </pc:spChg>
      </pc:sldChg>
      <pc:sldChg chg="modSp mod">
        <pc:chgData name="Gajendra MS" userId="2fac9be5-0aaf-4a4e-81e3-665d10c1ffa5" providerId="ADAL" clId="{9E8EF883-3C1F-465A-AF9F-E9A05E407311}" dt="2024-01-10T12:33:43.942" v="656" actId="12"/>
        <pc:sldMkLst>
          <pc:docMk/>
          <pc:sldMk cId="3472120322" sldId="384"/>
        </pc:sldMkLst>
        <pc:spChg chg="mod">
          <ac:chgData name="Gajendra MS" userId="2fac9be5-0aaf-4a4e-81e3-665d10c1ffa5" providerId="ADAL" clId="{9E8EF883-3C1F-465A-AF9F-E9A05E407311}" dt="2024-01-10T12:33:43.942" v="656" actId="12"/>
          <ac:spMkLst>
            <pc:docMk/>
            <pc:sldMk cId="3472120322" sldId="384"/>
            <ac:spMk id="5" creationId="{91D534B9-402F-9F83-F91E-3BE3DB869EDA}"/>
          </ac:spMkLst>
        </pc:spChg>
      </pc:sldChg>
      <pc:sldChg chg="addSp delSp modSp mod modClrScheme chgLayout">
        <pc:chgData name="Gajendra MS" userId="2fac9be5-0aaf-4a4e-81e3-665d10c1ffa5" providerId="ADAL" clId="{9E8EF883-3C1F-465A-AF9F-E9A05E407311}" dt="2024-01-04T10:38:15.035" v="236"/>
        <pc:sldMkLst>
          <pc:docMk/>
          <pc:sldMk cId="547390991" sldId="387"/>
        </pc:sldMkLst>
        <pc:spChg chg="add del mod ord">
          <ac:chgData name="Gajendra MS" userId="2fac9be5-0aaf-4a4e-81e3-665d10c1ffa5" providerId="ADAL" clId="{9E8EF883-3C1F-465A-AF9F-E9A05E407311}" dt="2024-01-04T10:30:29.257" v="185" actId="700"/>
          <ac:spMkLst>
            <pc:docMk/>
            <pc:sldMk cId="547390991" sldId="387"/>
            <ac:spMk id="2" creationId="{5C2548D1-293C-C3A7-C4C3-1645C42207C3}"/>
          </ac:spMkLst>
        </pc:spChg>
        <pc:spChg chg="add del mod ord">
          <ac:chgData name="Gajendra MS" userId="2fac9be5-0aaf-4a4e-81e3-665d10c1ffa5" providerId="ADAL" clId="{9E8EF883-3C1F-465A-AF9F-E9A05E407311}" dt="2024-01-04T10:30:29.257" v="185" actId="700"/>
          <ac:spMkLst>
            <pc:docMk/>
            <pc:sldMk cId="547390991" sldId="387"/>
            <ac:spMk id="3" creationId="{B19C6548-5B51-69F0-49C7-F2A147471B2B}"/>
          </ac:spMkLst>
        </pc:spChg>
        <pc:spChg chg="add del mod ord">
          <ac:chgData name="Gajendra MS" userId="2fac9be5-0aaf-4a4e-81e3-665d10c1ffa5" providerId="ADAL" clId="{9E8EF883-3C1F-465A-AF9F-E9A05E407311}" dt="2024-01-04T10:29:49.128" v="179" actId="700"/>
          <ac:spMkLst>
            <pc:docMk/>
            <pc:sldMk cId="547390991" sldId="387"/>
            <ac:spMk id="4" creationId="{B5814CBE-EFF0-D0D1-65A0-74E85D4B500E}"/>
          </ac:spMkLst>
        </pc:spChg>
        <pc:spChg chg="mod ord">
          <ac:chgData name="Gajendra MS" userId="2fac9be5-0aaf-4a4e-81e3-665d10c1ffa5" providerId="ADAL" clId="{9E8EF883-3C1F-465A-AF9F-E9A05E407311}" dt="2024-01-04T10:38:07.515" v="207"/>
          <ac:spMkLst>
            <pc:docMk/>
            <pc:sldMk cId="547390991" sldId="387"/>
            <ac:spMk id="5" creationId="{AF6B602B-9F4F-69B0-80AF-800AAAC37E45}"/>
          </ac:spMkLst>
        </pc:spChg>
        <pc:spChg chg="del mod ord">
          <ac:chgData name="Gajendra MS" userId="2fac9be5-0aaf-4a4e-81e3-665d10c1ffa5" providerId="ADAL" clId="{9E8EF883-3C1F-465A-AF9F-E9A05E407311}" dt="2024-01-04T10:29:10.465" v="175" actId="700"/>
          <ac:spMkLst>
            <pc:docMk/>
            <pc:sldMk cId="547390991" sldId="387"/>
            <ac:spMk id="6" creationId="{13FC6AF4-2123-C052-6195-C4B6A50F5649}"/>
          </ac:spMkLst>
        </pc:spChg>
        <pc:spChg chg="del mod ord">
          <ac:chgData name="Gajendra MS" userId="2fac9be5-0aaf-4a4e-81e3-665d10c1ffa5" providerId="ADAL" clId="{9E8EF883-3C1F-465A-AF9F-E9A05E407311}" dt="2024-01-04T10:29:10.465" v="175" actId="700"/>
          <ac:spMkLst>
            <pc:docMk/>
            <pc:sldMk cId="547390991" sldId="387"/>
            <ac:spMk id="7" creationId="{6A3467D4-6F6B-0F24-038C-09787340FC58}"/>
          </ac:spMkLst>
        </pc:spChg>
        <pc:spChg chg="add del mod ord">
          <ac:chgData name="Gajendra MS" userId="2fac9be5-0aaf-4a4e-81e3-665d10c1ffa5" providerId="ADAL" clId="{9E8EF883-3C1F-465A-AF9F-E9A05E407311}" dt="2024-01-04T10:29:49.128" v="179" actId="700"/>
          <ac:spMkLst>
            <pc:docMk/>
            <pc:sldMk cId="547390991" sldId="387"/>
            <ac:spMk id="8" creationId="{E1597179-E722-D265-9603-AF7D8C18082A}"/>
          </ac:spMkLst>
        </pc:spChg>
        <pc:spChg chg="del">
          <ac:chgData name="Gajendra MS" userId="2fac9be5-0aaf-4a4e-81e3-665d10c1ffa5" providerId="ADAL" clId="{9E8EF883-3C1F-465A-AF9F-E9A05E407311}" dt="2024-01-04T10:38:10.430" v="208" actId="478"/>
          <ac:spMkLst>
            <pc:docMk/>
            <pc:sldMk cId="547390991" sldId="387"/>
            <ac:spMk id="9" creationId="{25A489AC-6339-35C2-CDA0-96D685EFFB3D}"/>
          </ac:spMkLst>
        </pc:spChg>
        <pc:spChg chg="add del mod ord">
          <ac:chgData name="Gajendra MS" userId="2fac9be5-0aaf-4a4e-81e3-665d10c1ffa5" providerId="ADAL" clId="{9E8EF883-3C1F-465A-AF9F-E9A05E407311}" dt="2024-01-04T10:30:08.344" v="183" actId="700"/>
          <ac:spMkLst>
            <pc:docMk/>
            <pc:sldMk cId="547390991" sldId="387"/>
            <ac:spMk id="10" creationId="{21759C4F-21AD-3BD7-6930-E70B5BB7E053}"/>
          </ac:spMkLst>
        </pc:spChg>
        <pc:spChg chg="add del mod ord">
          <ac:chgData name="Gajendra MS" userId="2fac9be5-0aaf-4a4e-81e3-665d10c1ffa5" providerId="ADAL" clId="{9E8EF883-3C1F-465A-AF9F-E9A05E407311}" dt="2024-01-04T10:30:08.344" v="183" actId="700"/>
          <ac:spMkLst>
            <pc:docMk/>
            <pc:sldMk cId="547390991" sldId="387"/>
            <ac:spMk id="11" creationId="{6E465D35-83E7-7C09-D194-4BB6BFFA3060}"/>
          </ac:spMkLst>
        </pc:spChg>
        <pc:spChg chg="add del mod">
          <ac:chgData name="Gajendra MS" userId="2fac9be5-0aaf-4a4e-81e3-665d10c1ffa5" providerId="ADAL" clId="{9E8EF883-3C1F-465A-AF9F-E9A05E407311}" dt="2024-01-04T10:30:07.633" v="182" actId="6264"/>
          <ac:spMkLst>
            <pc:docMk/>
            <pc:sldMk cId="547390991" sldId="387"/>
            <ac:spMk id="12" creationId="{1249B23D-1F0D-D1E9-52C9-C6B24513E1C6}"/>
          </ac:spMkLst>
        </pc:spChg>
        <pc:spChg chg="add del mod ord">
          <ac:chgData name="Gajendra MS" userId="2fac9be5-0aaf-4a4e-81e3-665d10c1ffa5" providerId="ADAL" clId="{9E8EF883-3C1F-465A-AF9F-E9A05E407311}" dt="2024-01-04T10:30:07.633" v="182" actId="6264"/>
          <ac:spMkLst>
            <pc:docMk/>
            <pc:sldMk cId="547390991" sldId="387"/>
            <ac:spMk id="13" creationId="{23F53EBC-FD29-44A0-D811-E8ECF9B9EB0A}"/>
          </ac:spMkLst>
        </pc:spChg>
        <pc:spChg chg="add del mod ord">
          <ac:chgData name="Gajendra MS" userId="2fac9be5-0aaf-4a4e-81e3-665d10c1ffa5" providerId="ADAL" clId="{9E8EF883-3C1F-465A-AF9F-E9A05E407311}" dt="2024-01-04T10:30:07.633" v="182" actId="6264"/>
          <ac:spMkLst>
            <pc:docMk/>
            <pc:sldMk cId="547390991" sldId="387"/>
            <ac:spMk id="14" creationId="{A46DA9FD-64E6-4AAC-C653-47F7EEACC92D}"/>
          </ac:spMkLst>
        </pc:spChg>
        <pc:spChg chg="add del mod ord">
          <ac:chgData name="Gajendra MS" userId="2fac9be5-0aaf-4a4e-81e3-665d10c1ffa5" providerId="ADAL" clId="{9E8EF883-3C1F-465A-AF9F-E9A05E407311}" dt="2024-01-04T10:30:39.266" v="186" actId="700"/>
          <ac:spMkLst>
            <pc:docMk/>
            <pc:sldMk cId="547390991" sldId="387"/>
            <ac:spMk id="15" creationId="{3A2C6C4A-CB24-45C2-6BC7-E9C00C060DE8}"/>
          </ac:spMkLst>
        </pc:spChg>
        <pc:spChg chg="add del mod ord">
          <ac:chgData name="Gajendra MS" userId="2fac9be5-0aaf-4a4e-81e3-665d10c1ffa5" providerId="ADAL" clId="{9E8EF883-3C1F-465A-AF9F-E9A05E407311}" dt="2024-01-04T10:30:39.266" v="186" actId="700"/>
          <ac:spMkLst>
            <pc:docMk/>
            <pc:sldMk cId="547390991" sldId="387"/>
            <ac:spMk id="16" creationId="{044434BE-6622-70DD-9D68-40CCD8537512}"/>
          </ac:spMkLst>
        </pc:spChg>
        <pc:spChg chg="add del mod ord">
          <ac:chgData name="Gajendra MS" userId="2fac9be5-0aaf-4a4e-81e3-665d10c1ffa5" providerId="ADAL" clId="{9E8EF883-3C1F-465A-AF9F-E9A05E407311}" dt="2024-01-04T10:31:18.667" v="188" actId="700"/>
          <ac:spMkLst>
            <pc:docMk/>
            <pc:sldMk cId="547390991" sldId="387"/>
            <ac:spMk id="17" creationId="{A020C5D3-D35B-4CC1-F809-A23C93CD9336}"/>
          </ac:spMkLst>
        </pc:spChg>
        <pc:spChg chg="add del mod ord">
          <ac:chgData name="Gajendra MS" userId="2fac9be5-0aaf-4a4e-81e3-665d10c1ffa5" providerId="ADAL" clId="{9E8EF883-3C1F-465A-AF9F-E9A05E407311}" dt="2024-01-04T10:31:18.667" v="188" actId="700"/>
          <ac:spMkLst>
            <pc:docMk/>
            <pc:sldMk cId="547390991" sldId="387"/>
            <ac:spMk id="18" creationId="{27F84A5E-6ED0-C393-35E4-3BCAD67CB645}"/>
          </ac:spMkLst>
        </pc:spChg>
        <pc:spChg chg="add del mod ord">
          <ac:chgData name="Gajendra MS" userId="2fac9be5-0aaf-4a4e-81e3-665d10c1ffa5" providerId="ADAL" clId="{9E8EF883-3C1F-465A-AF9F-E9A05E407311}" dt="2024-01-04T10:33:19.017" v="192" actId="700"/>
          <ac:spMkLst>
            <pc:docMk/>
            <pc:sldMk cId="547390991" sldId="387"/>
            <ac:spMk id="19" creationId="{99731765-DE96-899A-89C3-F19B6D461447}"/>
          </ac:spMkLst>
        </pc:spChg>
        <pc:spChg chg="add del mod ord">
          <ac:chgData name="Gajendra MS" userId="2fac9be5-0aaf-4a4e-81e3-665d10c1ffa5" providerId="ADAL" clId="{9E8EF883-3C1F-465A-AF9F-E9A05E407311}" dt="2024-01-04T10:33:19.017" v="192" actId="700"/>
          <ac:spMkLst>
            <pc:docMk/>
            <pc:sldMk cId="547390991" sldId="387"/>
            <ac:spMk id="20" creationId="{7EB069F5-E01A-489A-3C6A-E06BFBE93213}"/>
          </ac:spMkLst>
        </pc:spChg>
        <pc:spChg chg="add mod ord">
          <ac:chgData name="Gajendra MS" userId="2fac9be5-0aaf-4a4e-81e3-665d10c1ffa5" providerId="ADAL" clId="{9E8EF883-3C1F-465A-AF9F-E9A05E407311}" dt="2024-01-04T10:33:19.017" v="192" actId="700"/>
          <ac:spMkLst>
            <pc:docMk/>
            <pc:sldMk cId="547390991" sldId="387"/>
            <ac:spMk id="21" creationId="{59D589A4-D754-A11D-96F2-5A71346639CA}"/>
          </ac:spMkLst>
        </pc:spChg>
        <pc:spChg chg="add mod ord">
          <ac:chgData name="Gajendra MS" userId="2fac9be5-0aaf-4a4e-81e3-665d10c1ffa5" providerId="ADAL" clId="{9E8EF883-3C1F-465A-AF9F-E9A05E407311}" dt="2024-01-04T10:33:19.017" v="192" actId="700"/>
          <ac:spMkLst>
            <pc:docMk/>
            <pc:sldMk cId="547390991" sldId="387"/>
            <ac:spMk id="22" creationId="{F0E9E5AF-A66C-DDA5-D954-3EF9E26E87CB}"/>
          </ac:spMkLst>
        </pc:spChg>
        <pc:spChg chg="add mod">
          <ac:chgData name="Gajendra MS" userId="2fac9be5-0aaf-4a4e-81e3-665d10c1ffa5" providerId="ADAL" clId="{9E8EF883-3C1F-465A-AF9F-E9A05E407311}" dt="2024-01-04T10:38:15.035" v="234"/>
          <ac:spMkLst>
            <pc:docMk/>
            <pc:sldMk cId="547390991" sldId="387"/>
            <ac:spMk id="24" creationId="{F1EF2662-A0A3-D71C-7544-0CAB70182F54}"/>
          </ac:spMkLst>
        </pc:spChg>
        <pc:cxnChg chg="add del mod replST">
          <ac:chgData name="Gajendra MS" userId="2fac9be5-0aaf-4a4e-81e3-665d10c1ffa5" providerId="ADAL" clId="{9E8EF883-3C1F-465A-AF9F-E9A05E407311}" dt="2024-01-04T10:38:15.035" v="236"/>
          <ac:cxnSpMkLst>
            <pc:docMk/>
            <pc:sldMk cId="547390991" sldId="387"/>
            <ac:cxnSpMk id="23" creationId="{C1DFDE9F-927D-ACBA-243F-324945DD9DFE}"/>
          </ac:cxnSpMkLst>
        </pc:cxnChg>
      </pc:sldChg>
      <pc:sldChg chg="del">
        <pc:chgData name="Gajendra MS" userId="2fac9be5-0aaf-4a4e-81e3-665d10c1ffa5" providerId="ADAL" clId="{9E8EF883-3C1F-465A-AF9F-E9A05E407311}" dt="2024-01-04T10:36:49.139" v="204" actId="47"/>
        <pc:sldMkLst>
          <pc:docMk/>
          <pc:sldMk cId="2901554785" sldId="388"/>
        </pc:sldMkLst>
      </pc:sldChg>
      <pc:sldChg chg="addSp delSp modSp mod modClrScheme chgLayout">
        <pc:chgData name="Gajendra MS" userId="2fac9be5-0aaf-4a4e-81e3-665d10c1ffa5" providerId="ADAL" clId="{9E8EF883-3C1F-465A-AF9F-E9A05E407311}" dt="2024-01-10T12:29:10.806" v="648" actId="5793"/>
        <pc:sldMkLst>
          <pc:docMk/>
          <pc:sldMk cId="1109232934" sldId="390"/>
        </pc:sldMkLst>
        <pc:spChg chg="mod ord">
          <ac:chgData name="Gajendra MS" userId="2fac9be5-0aaf-4a4e-81e3-665d10c1ffa5" providerId="ADAL" clId="{9E8EF883-3C1F-465A-AF9F-E9A05E407311}" dt="2024-01-10T12:29:10.806" v="648" actId="5793"/>
          <ac:spMkLst>
            <pc:docMk/>
            <pc:sldMk cId="1109232934" sldId="390"/>
            <ac:spMk id="2" creationId="{976A12A0-9788-DF6C-5F0B-E7D4B1C44D00}"/>
          </ac:spMkLst>
        </pc:spChg>
        <pc:spChg chg="add del mod">
          <ac:chgData name="Gajendra MS" userId="2fac9be5-0aaf-4a4e-81e3-665d10c1ffa5" providerId="ADAL" clId="{9E8EF883-3C1F-465A-AF9F-E9A05E407311}" dt="2024-01-10T12:29:08.605" v="646" actId="478"/>
          <ac:spMkLst>
            <pc:docMk/>
            <pc:sldMk cId="1109232934" sldId="390"/>
            <ac:spMk id="3" creationId="{C16BF525-FC34-F6AA-A5F3-F8ED0308B02A}"/>
          </ac:spMkLst>
        </pc:spChg>
        <pc:spChg chg="add del mod">
          <ac:chgData name="Gajendra MS" userId="2fac9be5-0aaf-4a4e-81e3-665d10c1ffa5" providerId="ADAL" clId="{9E8EF883-3C1F-465A-AF9F-E9A05E407311}" dt="2024-01-10T12:29:08.605" v="646" actId="478"/>
          <ac:spMkLst>
            <pc:docMk/>
            <pc:sldMk cId="1109232934" sldId="390"/>
            <ac:spMk id="4" creationId="{C4E15E46-B7D7-1183-3511-2ECFAEC18D43}"/>
          </ac:spMkLst>
        </pc:spChg>
      </pc:sldChg>
      <pc:sldChg chg="addSp delSp modSp mod modClrScheme chgLayout">
        <pc:chgData name="Gajendra MS" userId="2fac9be5-0aaf-4a4e-81e3-665d10c1ffa5" providerId="ADAL" clId="{9E8EF883-3C1F-465A-AF9F-E9A05E407311}" dt="2024-01-29T09:29:17.277" v="972" actId="3064"/>
        <pc:sldMkLst>
          <pc:docMk/>
          <pc:sldMk cId="1331790163" sldId="391"/>
        </pc:sldMkLst>
        <pc:spChg chg="mod ord">
          <ac:chgData name="Gajendra MS" userId="2fac9be5-0aaf-4a4e-81e3-665d10c1ffa5" providerId="ADAL" clId="{9E8EF883-3C1F-465A-AF9F-E9A05E407311}" dt="2024-01-04T10:27:51.510" v="168" actId="700"/>
          <ac:spMkLst>
            <pc:docMk/>
            <pc:sldMk cId="1331790163" sldId="391"/>
            <ac:spMk id="2" creationId="{DE6F7494-6A45-E64A-DD81-4FB7F92434D5}"/>
          </ac:spMkLst>
        </pc:spChg>
        <pc:spChg chg="del mod ord">
          <ac:chgData name="Gajendra MS" userId="2fac9be5-0aaf-4a4e-81e3-665d10c1ffa5" providerId="ADAL" clId="{9E8EF883-3C1F-465A-AF9F-E9A05E407311}" dt="2024-01-04T10:26:36.513" v="166" actId="700"/>
          <ac:spMkLst>
            <pc:docMk/>
            <pc:sldMk cId="1331790163" sldId="391"/>
            <ac:spMk id="3" creationId="{A331C682-08D3-2849-911A-7B379EE91879}"/>
          </ac:spMkLst>
        </pc:spChg>
        <pc:spChg chg="add del mod ord">
          <ac:chgData name="Gajendra MS" userId="2fac9be5-0aaf-4a4e-81e3-665d10c1ffa5" providerId="ADAL" clId="{9E8EF883-3C1F-465A-AF9F-E9A05E407311}" dt="2024-01-04T10:27:51.510" v="168" actId="700"/>
          <ac:spMkLst>
            <pc:docMk/>
            <pc:sldMk cId="1331790163" sldId="391"/>
            <ac:spMk id="4" creationId="{4E13D10D-39DA-6139-9614-4913D2A6428B}"/>
          </ac:spMkLst>
        </pc:spChg>
        <pc:spChg chg="add mod ord">
          <ac:chgData name="Gajendra MS" userId="2fac9be5-0aaf-4a4e-81e3-665d10c1ffa5" providerId="ADAL" clId="{9E8EF883-3C1F-465A-AF9F-E9A05E407311}" dt="2024-01-29T09:29:17.277" v="972" actId="3064"/>
          <ac:spMkLst>
            <pc:docMk/>
            <pc:sldMk cId="1331790163" sldId="391"/>
            <ac:spMk id="5" creationId="{9AD90C7F-360E-F6F5-A8B6-6F6FF157015C}"/>
          </ac:spMkLst>
        </pc:spChg>
      </pc:sldChg>
      <pc:sldChg chg="modSp mod">
        <pc:chgData name="Gajendra MS" userId="2fac9be5-0aaf-4a4e-81e3-665d10c1ffa5" providerId="ADAL" clId="{9E8EF883-3C1F-465A-AF9F-E9A05E407311}" dt="2024-01-10T11:40:17.881" v="438" actId="20577"/>
        <pc:sldMkLst>
          <pc:docMk/>
          <pc:sldMk cId="2475413167" sldId="392"/>
        </pc:sldMkLst>
        <pc:spChg chg="mod">
          <ac:chgData name="Gajendra MS" userId="2fac9be5-0aaf-4a4e-81e3-665d10c1ffa5" providerId="ADAL" clId="{9E8EF883-3C1F-465A-AF9F-E9A05E407311}" dt="2024-01-10T11:40:17.881" v="438" actId="20577"/>
          <ac:spMkLst>
            <pc:docMk/>
            <pc:sldMk cId="2475413167" sldId="392"/>
            <ac:spMk id="2" creationId="{7091D3C2-4A93-BCCC-0687-6FCDEF8B32AA}"/>
          </ac:spMkLst>
        </pc:spChg>
      </pc:sldChg>
      <pc:sldChg chg="addSp delSp modSp mod">
        <pc:chgData name="Gajendra MS" userId="2fac9be5-0aaf-4a4e-81e3-665d10c1ffa5" providerId="ADAL" clId="{9E8EF883-3C1F-465A-AF9F-E9A05E407311}" dt="2024-01-10T12:27:23.503" v="620" actId="20577"/>
        <pc:sldMkLst>
          <pc:docMk/>
          <pc:sldMk cId="102420538" sldId="393"/>
        </pc:sldMkLst>
        <pc:spChg chg="mod">
          <ac:chgData name="Gajendra MS" userId="2fac9be5-0aaf-4a4e-81e3-665d10c1ffa5" providerId="ADAL" clId="{9E8EF883-3C1F-465A-AF9F-E9A05E407311}" dt="2024-01-10T12:27:23.503" v="620" actId="20577"/>
          <ac:spMkLst>
            <pc:docMk/>
            <pc:sldMk cId="102420538" sldId="393"/>
            <ac:spMk id="3" creationId="{C60C7ACD-CDC1-8359-1680-9560358405D4}"/>
          </ac:spMkLst>
        </pc:spChg>
        <pc:picChg chg="add del mod">
          <ac:chgData name="Gajendra MS" userId="2fac9be5-0aaf-4a4e-81e3-665d10c1ffa5" providerId="ADAL" clId="{9E8EF883-3C1F-465A-AF9F-E9A05E407311}" dt="2024-01-04T08:26:38.517" v="100" actId="478"/>
          <ac:picMkLst>
            <pc:docMk/>
            <pc:sldMk cId="102420538" sldId="393"/>
            <ac:picMk id="4" creationId="{609EB5BC-AB26-9F2B-98F4-EA3A3F76838E}"/>
          </ac:picMkLst>
        </pc:picChg>
        <pc:picChg chg="add del mod">
          <ac:chgData name="Gajendra MS" userId="2fac9be5-0aaf-4a4e-81e3-665d10c1ffa5" providerId="ADAL" clId="{9E8EF883-3C1F-465A-AF9F-E9A05E407311}" dt="2024-01-04T08:46:43.345" v="122" actId="478"/>
          <ac:picMkLst>
            <pc:docMk/>
            <pc:sldMk cId="102420538" sldId="393"/>
            <ac:picMk id="6" creationId="{27A6242E-5929-BE85-6B77-C1676D9FA6DE}"/>
          </ac:picMkLst>
        </pc:picChg>
        <pc:picChg chg="add del mod">
          <ac:chgData name="Gajendra MS" userId="2fac9be5-0aaf-4a4e-81e3-665d10c1ffa5" providerId="ADAL" clId="{9E8EF883-3C1F-465A-AF9F-E9A05E407311}" dt="2024-01-04T08:46:42.680" v="121" actId="478"/>
          <ac:picMkLst>
            <pc:docMk/>
            <pc:sldMk cId="102420538" sldId="393"/>
            <ac:picMk id="8" creationId="{0AC1B686-E78B-A1D0-D3D7-5771DB9BD399}"/>
          </ac:picMkLst>
        </pc:picChg>
        <pc:picChg chg="add del mod">
          <ac:chgData name="Gajendra MS" userId="2fac9be5-0aaf-4a4e-81e3-665d10c1ffa5" providerId="ADAL" clId="{9E8EF883-3C1F-465A-AF9F-E9A05E407311}" dt="2024-01-04T08:58:24.855" v="129" actId="478"/>
          <ac:picMkLst>
            <pc:docMk/>
            <pc:sldMk cId="102420538" sldId="393"/>
            <ac:picMk id="10" creationId="{8128AC05-0081-4547-B2DC-3200CB4A5321}"/>
          </ac:picMkLst>
        </pc:picChg>
        <pc:picChg chg="add del mod">
          <ac:chgData name="Gajendra MS" userId="2fac9be5-0aaf-4a4e-81e3-665d10c1ffa5" providerId="ADAL" clId="{9E8EF883-3C1F-465A-AF9F-E9A05E407311}" dt="2024-01-09T07:00:30.819" v="378" actId="21"/>
          <ac:picMkLst>
            <pc:docMk/>
            <pc:sldMk cId="102420538" sldId="393"/>
            <ac:picMk id="12" creationId="{3C509764-8A69-278D-01E0-ACF783F3D084}"/>
          </ac:picMkLst>
        </pc:picChg>
      </pc:sldChg>
      <pc:sldChg chg="addSp delSp modSp new del mod modClrScheme chgLayout">
        <pc:chgData name="Gajendra MS" userId="2fac9be5-0aaf-4a4e-81e3-665d10c1ffa5" providerId="ADAL" clId="{9E8EF883-3C1F-465A-AF9F-E9A05E407311}" dt="2024-01-04T10:17:08.470" v="143" actId="680"/>
        <pc:sldMkLst>
          <pc:docMk/>
          <pc:sldMk cId="2160042992" sldId="394"/>
        </pc:sldMkLst>
        <pc:spChg chg="add del mod ord">
          <ac:chgData name="Gajendra MS" userId="2fac9be5-0aaf-4a4e-81e3-665d10c1ffa5" providerId="ADAL" clId="{9E8EF883-3C1F-465A-AF9F-E9A05E407311}" dt="2024-01-04T10:17:06.164" v="142" actId="700"/>
          <ac:spMkLst>
            <pc:docMk/>
            <pc:sldMk cId="2160042992" sldId="394"/>
            <ac:spMk id="2" creationId="{E694F837-AC3C-A86F-991E-FD0F8680D4F6}"/>
          </ac:spMkLst>
        </pc:spChg>
        <pc:spChg chg="add del mod ord">
          <ac:chgData name="Gajendra MS" userId="2fac9be5-0aaf-4a4e-81e3-665d10c1ffa5" providerId="ADAL" clId="{9E8EF883-3C1F-465A-AF9F-E9A05E407311}" dt="2024-01-04T10:17:06.164" v="142" actId="700"/>
          <ac:spMkLst>
            <pc:docMk/>
            <pc:sldMk cId="2160042992" sldId="394"/>
            <ac:spMk id="3" creationId="{70CE80BE-EB4F-1DB5-C8C3-B57342433A0F}"/>
          </ac:spMkLst>
        </pc:spChg>
      </pc:sldChg>
      <pc:sldChg chg="addSp delSp modSp new del mod modClrScheme chgLayout">
        <pc:chgData name="Gajendra MS" userId="2fac9be5-0aaf-4a4e-81e3-665d10c1ffa5" providerId="ADAL" clId="{9E8EF883-3C1F-465A-AF9F-E9A05E407311}" dt="2024-01-04T10:33:14.373" v="191" actId="47"/>
        <pc:sldMkLst>
          <pc:docMk/>
          <pc:sldMk cId="3483183369" sldId="394"/>
        </pc:sldMkLst>
        <pc:spChg chg="del mod ord">
          <ac:chgData name="Gajendra MS" userId="2fac9be5-0aaf-4a4e-81e3-665d10c1ffa5" providerId="ADAL" clId="{9E8EF883-3C1F-465A-AF9F-E9A05E407311}" dt="2024-01-04T10:32:50.909" v="190" actId="700"/>
          <ac:spMkLst>
            <pc:docMk/>
            <pc:sldMk cId="3483183369" sldId="394"/>
            <ac:spMk id="2" creationId="{8384E8DB-8F18-839D-8702-176A1701E439}"/>
          </ac:spMkLst>
        </pc:spChg>
        <pc:spChg chg="del mod ord">
          <ac:chgData name="Gajendra MS" userId="2fac9be5-0aaf-4a4e-81e3-665d10c1ffa5" providerId="ADAL" clId="{9E8EF883-3C1F-465A-AF9F-E9A05E407311}" dt="2024-01-04T10:32:50.909" v="190" actId="700"/>
          <ac:spMkLst>
            <pc:docMk/>
            <pc:sldMk cId="3483183369" sldId="394"/>
            <ac:spMk id="3" creationId="{D250195F-2BF9-DFA9-4A48-4D6595DFE001}"/>
          </ac:spMkLst>
        </pc:spChg>
        <pc:spChg chg="del mod ord">
          <ac:chgData name="Gajendra MS" userId="2fac9be5-0aaf-4a4e-81e3-665d10c1ffa5" providerId="ADAL" clId="{9E8EF883-3C1F-465A-AF9F-E9A05E407311}" dt="2024-01-04T10:32:50.909" v="190" actId="700"/>
          <ac:spMkLst>
            <pc:docMk/>
            <pc:sldMk cId="3483183369" sldId="394"/>
            <ac:spMk id="4" creationId="{9A4DACFF-311D-E0E0-D495-D7B34E76E8B9}"/>
          </ac:spMkLst>
        </pc:spChg>
        <pc:spChg chg="add mod ord">
          <ac:chgData name="Gajendra MS" userId="2fac9be5-0aaf-4a4e-81e3-665d10c1ffa5" providerId="ADAL" clId="{9E8EF883-3C1F-465A-AF9F-E9A05E407311}" dt="2024-01-04T10:32:50.909" v="190" actId="700"/>
          <ac:spMkLst>
            <pc:docMk/>
            <pc:sldMk cId="3483183369" sldId="394"/>
            <ac:spMk id="5" creationId="{9FE7B223-50DF-69FA-2FB6-A1F01AB42025}"/>
          </ac:spMkLst>
        </pc:spChg>
        <pc:spChg chg="add mod ord">
          <ac:chgData name="Gajendra MS" userId="2fac9be5-0aaf-4a4e-81e3-665d10c1ffa5" providerId="ADAL" clId="{9E8EF883-3C1F-465A-AF9F-E9A05E407311}" dt="2024-01-04T10:32:50.909" v="190" actId="700"/>
          <ac:spMkLst>
            <pc:docMk/>
            <pc:sldMk cId="3483183369" sldId="394"/>
            <ac:spMk id="6" creationId="{8101AD4F-BE50-AC11-99DA-DD88DF14BBA7}"/>
          </ac:spMkLst>
        </pc:spChg>
        <pc:spChg chg="add mod ord">
          <ac:chgData name="Gajendra MS" userId="2fac9be5-0aaf-4a4e-81e3-665d10c1ffa5" providerId="ADAL" clId="{9E8EF883-3C1F-465A-AF9F-E9A05E407311}" dt="2024-01-04T10:32:50.909" v="190" actId="700"/>
          <ac:spMkLst>
            <pc:docMk/>
            <pc:sldMk cId="3483183369" sldId="394"/>
            <ac:spMk id="7" creationId="{875A55F5-7828-C9F0-3811-251D6216042E}"/>
          </ac:spMkLst>
        </pc:spChg>
      </pc:sldChg>
      <pc:sldChg chg="addSp delSp modSp new mod modClrScheme chgLayout">
        <pc:chgData name="Gajendra MS" userId="2fac9be5-0aaf-4a4e-81e3-665d10c1ffa5" providerId="ADAL" clId="{9E8EF883-3C1F-465A-AF9F-E9A05E407311}" dt="2024-01-08T11:03:31.775" v="321"/>
        <pc:sldMkLst>
          <pc:docMk/>
          <pc:sldMk cId="3735389184" sldId="394"/>
        </pc:sldMkLst>
        <pc:spChg chg="del mod ord">
          <ac:chgData name="Gajendra MS" userId="2fac9be5-0aaf-4a4e-81e3-665d10c1ffa5" providerId="ADAL" clId="{9E8EF883-3C1F-465A-AF9F-E9A05E407311}" dt="2024-01-04T10:34:04.245" v="194" actId="700"/>
          <ac:spMkLst>
            <pc:docMk/>
            <pc:sldMk cId="3735389184" sldId="394"/>
            <ac:spMk id="2" creationId="{A6D4BA16-1DD4-FB67-C1E2-0F0AEC6A70C8}"/>
          </ac:spMkLst>
        </pc:spChg>
        <pc:spChg chg="del mod ord">
          <ac:chgData name="Gajendra MS" userId="2fac9be5-0aaf-4a4e-81e3-665d10c1ffa5" providerId="ADAL" clId="{9E8EF883-3C1F-465A-AF9F-E9A05E407311}" dt="2024-01-04T10:34:04.245" v="194" actId="700"/>
          <ac:spMkLst>
            <pc:docMk/>
            <pc:sldMk cId="3735389184" sldId="394"/>
            <ac:spMk id="3" creationId="{B41EADB2-96C3-84C0-3233-B7B4B342876B}"/>
          </ac:spMkLst>
        </pc:spChg>
        <pc:spChg chg="add mod">
          <ac:chgData name="Gajendra MS" userId="2fac9be5-0aaf-4a4e-81e3-665d10c1ffa5" providerId="ADAL" clId="{9E8EF883-3C1F-465A-AF9F-E9A05E407311}" dt="2024-01-08T11:03:31.774" v="319"/>
          <ac:spMkLst>
            <pc:docMk/>
            <pc:sldMk cId="3735389184" sldId="394"/>
            <ac:spMk id="3" creationId="{DC2A4F15-3970-714D-E5F8-EBE0AF6C0A0C}"/>
          </ac:spMkLst>
        </pc:spChg>
        <pc:spChg chg="del mod ord">
          <ac:chgData name="Gajendra MS" userId="2fac9be5-0aaf-4a4e-81e3-665d10c1ffa5" providerId="ADAL" clId="{9E8EF883-3C1F-465A-AF9F-E9A05E407311}" dt="2024-01-04T10:34:04.245" v="194" actId="700"/>
          <ac:spMkLst>
            <pc:docMk/>
            <pc:sldMk cId="3735389184" sldId="394"/>
            <ac:spMk id="4" creationId="{C2D167B7-A1E8-4991-9B57-491C44109A56}"/>
          </ac:spMkLst>
        </pc:spChg>
        <pc:spChg chg="add del mod ord">
          <ac:chgData name="Gajendra MS" userId="2fac9be5-0aaf-4a4e-81e3-665d10c1ffa5" providerId="ADAL" clId="{9E8EF883-3C1F-465A-AF9F-E9A05E407311}" dt="2024-01-04T10:34:07.294" v="195" actId="478"/>
          <ac:spMkLst>
            <pc:docMk/>
            <pc:sldMk cId="3735389184" sldId="394"/>
            <ac:spMk id="5" creationId="{311F175B-5895-249A-0528-BBA51D5F4DE0}"/>
          </ac:spMkLst>
        </pc:spChg>
        <pc:spChg chg="add del mod ord">
          <ac:chgData name="Gajendra MS" userId="2fac9be5-0aaf-4a4e-81e3-665d10c1ffa5" providerId="ADAL" clId="{9E8EF883-3C1F-465A-AF9F-E9A05E407311}" dt="2024-01-04T10:34:07.294" v="195" actId="478"/>
          <ac:spMkLst>
            <pc:docMk/>
            <pc:sldMk cId="3735389184" sldId="394"/>
            <ac:spMk id="6" creationId="{8FD71E5C-8763-5868-B0CE-96F8FAB7D3A0}"/>
          </ac:spMkLst>
        </pc:spChg>
        <pc:spChg chg="add del mod ord">
          <ac:chgData name="Gajendra MS" userId="2fac9be5-0aaf-4a4e-81e3-665d10c1ffa5" providerId="ADAL" clId="{9E8EF883-3C1F-465A-AF9F-E9A05E407311}" dt="2024-01-04T10:34:07.294" v="195" actId="478"/>
          <ac:spMkLst>
            <pc:docMk/>
            <pc:sldMk cId="3735389184" sldId="394"/>
            <ac:spMk id="7" creationId="{CF77F703-7EF0-E86F-D58A-AA2E5A932C9B}"/>
          </ac:spMkLst>
        </pc:spChg>
        <pc:spChg chg="add mod">
          <ac:chgData name="Gajendra MS" userId="2fac9be5-0aaf-4a4e-81e3-665d10c1ffa5" providerId="ADAL" clId="{9E8EF883-3C1F-465A-AF9F-E9A05E407311}" dt="2024-01-04T10:34:08.107" v="196"/>
          <ac:spMkLst>
            <pc:docMk/>
            <pc:sldMk cId="3735389184" sldId="394"/>
            <ac:spMk id="8" creationId="{5E9B5DB4-5A86-A4BC-75D3-D7780B8F5A13}"/>
          </ac:spMkLst>
        </pc:spChg>
        <pc:spChg chg="add mod">
          <ac:chgData name="Gajendra MS" userId="2fac9be5-0aaf-4a4e-81e3-665d10c1ffa5" providerId="ADAL" clId="{9E8EF883-3C1F-465A-AF9F-E9A05E407311}" dt="2024-01-04T10:34:08.107" v="196"/>
          <ac:spMkLst>
            <pc:docMk/>
            <pc:sldMk cId="3735389184" sldId="394"/>
            <ac:spMk id="9" creationId="{CEEF0233-0B01-DB01-385C-C1C836B37F08}"/>
          </ac:spMkLst>
        </pc:spChg>
        <pc:spChg chg="add del mod">
          <ac:chgData name="Gajendra MS" userId="2fac9be5-0aaf-4a4e-81e3-665d10c1ffa5" providerId="ADAL" clId="{9E8EF883-3C1F-465A-AF9F-E9A05E407311}" dt="2024-01-08T11:03:27.382" v="293" actId="478"/>
          <ac:spMkLst>
            <pc:docMk/>
            <pc:sldMk cId="3735389184" sldId="394"/>
            <ac:spMk id="10" creationId="{34A53496-7BDD-939F-8293-A103FF36F9E8}"/>
          </ac:spMkLst>
        </pc:spChg>
        <pc:cxnChg chg="add del mod replST">
          <ac:chgData name="Gajendra MS" userId="2fac9be5-0aaf-4a4e-81e3-665d10c1ffa5" providerId="ADAL" clId="{9E8EF883-3C1F-465A-AF9F-E9A05E407311}" dt="2024-01-08T11:03:31.775" v="321"/>
          <ac:cxnSpMkLst>
            <pc:docMk/>
            <pc:sldMk cId="3735389184" sldId="394"/>
            <ac:cxnSpMk id="2" creationId="{2324EF40-D2CB-8FDC-84C4-8414EDE7347B}"/>
          </ac:cxnSpMkLst>
        </pc:cxnChg>
      </pc:sldChg>
      <pc:sldChg chg="addSp delSp modSp new mod modClrScheme chgLayout">
        <pc:chgData name="Gajendra MS" userId="2fac9be5-0aaf-4a4e-81e3-665d10c1ffa5" providerId="ADAL" clId="{9E8EF883-3C1F-465A-AF9F-E9A05E407311}" dt="2024-01-04T10:36:46.500" v="203" actId="700"/>
        <pc:sldMkLst>
          <pc:docMk/>
          <pc:sldMk cId="1961131051" sldId="395"/>
        </pc:sldMkLst>
        <pc:spChg chg="del mod ord">
          <ac:chgData name="Gajendra MS" userId="2fac9be5-0aaf-4a4e-81e3-665d10c1ffa5" providerId="ADAL" clId="{9E8EF883-3C1F-465A-AF9F-E9A05E407311}" dt="2024-01-04T10:36:46.500" v="203" actId="700"/>
          <ac:spMkLst>
            <pc:docMk/>
            <pc:sldMk cId="1961131051" sldId="395"/>
            <ac:spMk id="2" creationId="{FBFE23C2-D875-949C-6772-5A15F0BFED7D}"/>
          </ac:spMkLst>
        </pc:spChg>
        <pc:spChg chg="del mod ord">
          <ac:chgData name="Gajendra MS" userId="2fac9be5-0aaf-4a4e-81e3-665d10c1ffa5" providerId="ADAL" clId="{9E8EF883-3C1F-465A-AF9F-E9A05E407311}" dt="2024-01-04T10:36:46.500" v="203" actId="700"/>
          <ac:spMkLst>
            <pc:docMk/>
            <pc:sldMk cId="1961131051" sldId="395"/>
            <ac:spMk id="3" creationId="{29754F5B-669D-BB01-5467-38E83C214108}"/>
          </ac:spMkLst>
        </pc:spChg>
        <pc:spChg chg="add mod ord">
          <ac:chgData name="Gajendra MS" userId="2fac9be5-0aaf-4a4e-81e3-665d10c1ffa5" providerId="ADAL" clId="{9E8EF883-3C1F-465A-AF9F-E9A05E407311}" dt="2024-01-04T10:36:46.500" v="203" actId="700"/>
          <ac:spMkLst>
            <pc:docMk/>
            <pc:sldMk cId="1961131051" sldId="395"/>
            <ac:spMk id="4" creationId="{B8357FB8-5714-D164-8214-9A13E6586A70}"/>
          </ac:spMkLst>
        </pc:spChg>
        <pc:spChg chg="add mod ord">
          <ac:chgData name="Gajendra MS" userId="2fac9be5-0aaf-4a4e-81e3-665d10c1ffa5" providerId="ADAL" clId="{9E8EF883-3C1F-465A-AF9F-E9A05E407311}" dt="2024-01-04T10:36:46.500" v="203" actId="700"/>
          <ac:spMkLst>
            <pc:docMk/>
            <pc:sldMk cId="1961131051" sldId="395"/>
            <ac:spMk id="5" creationId="{FBDEEF44-4A47-BA8B-7371-F6666ADDBAA2}"/>
          </ac:spMkLst>
        </pc:spChg>
      </pc:sldChg>
      <pc:sldChg chg="new del">
        <pc:chgData name="Gajendra MS" userId="2fac9be5-0aaf-4a4e-81e3-665d10c1ffa5" providerId="ADAL" clId="{9E8EF883-3C1F-465A-AF9F-E9A05E407311}" dt="2024-01-04T10:17:05.829" v="141" actId="680"/>
        <pc:sldMkLst>
          <pc:docMk/>
          <pc:sldMk cId="3056441040" sldId="395"/>
        </pc:sldMkLst>
      </pc:sldChg>
      <pc:sldChg chg="addSp delSp modSp mod">
        <pc:chgData name="Gajendra MS" userId="2fac9be5-0aaf-4a4e-81e3-665d10c1ffa5" providerId="ADAL" clId="{9E8EF883-3C1F-465A-AF9F-E9A05E407311}" dt="2024-01-08T11:03:38.162" v="350"/>
        <pc:sldMkLst>
          <pc:docMk/>
          <pc:sldMk cId="631511413" sldId="396"/>
        </pc:sldMkLst>
        <pc:spChg chg="add mod">
          <ac:chgData name="Gajendra MS" userId="2fac9be5-0aaf-4a4e-81e3-665d10c1ffa5" providerId="ADAL" clId="{9E8EF883-3C1F-465A-AF9F-E9A05E407311}" dt="2024-01-08T11:03:38.162" v="348"/>
          <ac:spMkLst>
            <pc:docMk/>
            <pc:sldMk cId="631511413" sldId="396"/>
            <ac:spMk id="5" creationId="{D598BCC6-D1AE-8B92-120E-7844DAE06201}"/>
          </ac:spMkLst>
        </pc:spChg>
        <pc:spChg chg="del">
          <ac:chgData name="Gajendra MS" userId="2fac9be5-0aaf-4a4e-81e3-665d10c1ffa5" providerId="ADAL" clId="{9E8EF883-3C1F-465A-AF9F-E9A05E407311}" dt="2024-01-08T11:03:35.143" v="322" actId="478"/>
          <ac:spMkLst>
            <pc:docMk/>
            <pc:sldMk cId="631511413" sldId="396"/>
            <ac:spMk id="10" creationId="{04AF4DCE-5A63-F7C0-38C4-53C202B6B46D}"/>
          </ac:spMkLst>
        </pc:spChg>
        <pc:cxnChg chg="add del mod replST">
          <ac:chgData name="Gajendra MS" userId="2fac9be5-0aaf-4a4e-81e3-665d10c1ffa5" providerId="ADAL" clId="{9E8EF883-3C1F-465A-AF9F-E9A05E407311}" dt="2024-01-08T11:03:38.162" v="350"/>
          <ac:cxnSpMkLst>
            <pc:docMk/>
            <pc:sldMk cId="631511413" sldId="396"/>
            <ac:cxnSpMk id="3" creationId="{16D58731-5E28-6FA0-2EE5-AC8B4B2F52E8}"/>
          </ac:cxnSpMkLst>
        </pc:cxnChg>
      </pc:sldChg>
      <pc:sldChg chg="del">
        <pc:chgData name="Gajendra MS" userId="2fac9be5-0aaf-4a4e-81e3-665d10c1ffa5" providerId="ADAL" clId="{9E8EF883-3C1F-465A-AF9F-E9A05E407311}" dt="2024-01-23T12:18:47.604" v="713" actId="47"/>
        <pc:sldMkLst>
          <pc:docMk/>
          <pc:sldMk cId="1720234887" sldId="404"/>
        </pc:sldMkLst>
      </pc:sldChg>
      <pc:sldMasterChg chg="modSp addSldLayout delSldLayout modSldLayout">
        <pc:chgData name="Gajendra MS" userId="2fac9be5-0aaf-4a4e-81e3-665d10c1ffa5" providerId="ADAL" clId="{9E8EF883-3C1F-465A-AF9F-E9A05E407311}" dt="2024-01-29T06:54:17.244" v="912" actId="735"/>
        <pc:sldMasterMkLst>
          <pc:docMk/>
          <pc:sldMasterMk cId="3368593342" sldId="2147483673"/>
        </pc:sldMasterMkLst>
        <pc:sldLayoutChg chg="modSp del mod">
          <pc:chgData name="Gajendra MS" userId="2fac9be5-0aaf-4a4e-81e3-665d10c1ffa5" providerId="ADAL" clId="{9E8EF883-3C1F-465A-AF9F-E9A05E407311}" dt="2024-01-11T10:37:38.773" v="657" actId="2696"/>
          <pc:sldLayoutMkLst>
            <pc:docMk/>
            <pc:sldMasterMk cId="3368593342" sldId="2147483673"/>
            <pc:sldLayoutMk cId="3585267338" sldId="2147483682"/>
          </pc:sldLayoutMkLst>
          <pc:picChg chg="mod modVis">
            <ac:chgData name="Gajendra MS" userId="2fac9be5-0aaf-4a4e-81e3-665d10c1ffa5" providerId="ADAL" clId="{9E8EF883-3C1F-465A-AF9F-E9A05E407311}" dt="2024-01-04T05:22:55.256" v="88" actId="14429"/>
            <ac:picMkLst>
              <pc:docMk/>
              <pc:sldMasterMk cId="3368593342" sldId="2147483673"/>
              <pc:sldLayoutMk cId="3585267338" sldId="2147483682"/>
              <ac:picMk id="17" creationId="{398B5976-B6D5-7608-56C8-5FE855D0FB1C}"/>
            </ac:picMkLst>
          </pc:picChg>
        </pc:sldLayoutChg>
        <pc:sldLayoutChg chg="mod">
          <pc:chgData name="Gajendra MS" userId="2fac9be5-0aaf-4a4e-81e3-665d10c1ffa5" providerId="ADAL" clId="{9E8EF883-3C1F-465A-AF9F-E9A05E407311}" dt="2024-01-10T09:22:10.741" v="380" actId="6014"/>
          <pc:sldLayoutMkLst>
            <pc:docMk/>
            <pc:sldMasterMk cId="3368593342" sldId="2147483673"/>
            <pc:sldLayoutMk cId="972632109" sldId="2147483684"/>
          </pc:sldLayoutMkLst>
        </pc:sldLayoutChg>
        <pc:sldLayoutChg chg="addSp delSp modSp mod">
          <pc:chgData name="Gajendra MS" userId="2fac9be5-0aaf-4a4e-81e3-665d10c1ffa5" providerId="ADAL" clId="{9E8EF883-3C1F-465A-AF9F-E9A05E407311}" dt="2024-01-04T05:22:29.153" v="86" actId="1076"/>
          <pc:sldLayoutMkLst>
            <pc:docMk/>
            <pc:sldMasterMk cId="3368593342" sldId="2147483673"/>
            <pc:sldLayoutMk cId="1585036707" sldId="2147483690"/>
          </pc:sldLayoutMkLst>
          <pc:spChg chg="mod topLvl modVis">
            <ac:chgData name="Gajendra MS" userId="2fac9be5-0aaf-4a4e-81e3-665d10c1ffa5" providerId="ADAL" clId="{9E8EF883-3C1F-465A-AF9F-E9A05E407311}" dt="2024-01-04T05:22:23.744" v="84" actId="14429"/>
            <ac:spMkLst>
              <pc:docMk/>
              <pc:sldMasterMk cId="3368593342" sldId="2147483673"/>
              <pc:sldLayoutMk cId="1585036707" sldId="2147483690"/>
              <ac:spMk id="8" creationId="{327A4928-B707-C0C3-5320-D5D1404D00D7}"/>
            </ac:spMkLst>
          </pc:spChg>
          <pc:spChg chg="mod modVis">
            <ac:chgData name="Gajendra MS" userId="2fac9be5-0aaf-4a4e-81e3-665d10c1ffa5" providerId="ADAL" clId="{9E8EF883-3C1F-465A-AF9F-E9A05E407311}" dt="2024-01-04T05:21:33.457" v="58" actId="14429"/>
            <ac:spMkLst>
              <pc:docMk/>
              <pc:sldMasterMk cId="3368593342" sldId="2147483673"/>
              <pc:sldLayoutMk cId="1585036707" sldId="2147483690"/>
              <ac:spMk id="12" creationId="{416715E7-C2F0-E87C-9339-E30875BB8310}"/>
            </ac:spMkLst>
          </pc:spChg>
          <pc:grpChg chg="mod modVis">
            <ac:chgData name="Gajendra MS" userId="2fac9be5-0aaf-4a4e-81e3-665d10c1ffa5" providerId="ADAL" clId="{9E8EF883-3C1F-465A-AF9F-E9A05E407311}" dt="2024-01-04T05:21:39.033" v="62" actId="14429"/>
            <ac:grpSpMkLst>
              <pc:docMk/>
              <pc:sldMasterMk cId="3368593342" sldId="2147483673"/>
              <pc:sldLayoutMk cId="1585036707" sldId="2147483690"/>
              <ac:grpSpMk id="9" creationId="{6F9E26E1-CC49-BA68-3521-E47AD98B8EF6}"/>
            </ac:grpSpMkLst>
          </pc:grpChg>
          <pc:grpChg chg="add del">
            <ac:chgData name="Gajendra MS" userId="2fac9be5-0aaf-4a4e-81e3-665d10c1ffa5" providerId="ADAL" clId="{9E8EF883-3C1F-465A-AF9F-E9A05E407311}" dt="2024-01-04T05:22:22.664" v="83" actId="478"/>
            <ac:grpSpMkLst>
              <pc:docMk/>
              <pc:sldMasterMk cId="3368593342" sldId="2147483673"/>
              <pc:sldLayoutMk cId="1585036707" sldId="2147483690"/>
              <ac:grpSpMk id="10" creationId="{9C6941B3-6C51-F577-07B3-91AED589C519}"/>
            </ac:grpSpMkLst>
          </pc:grpChg>
          <pc:picChg chg="add mod ord">
            <ac:chgData name="Gajendra MS" userId="2fac9be5-0aaf-4a4e-81e3-665d10c1ffa5" providerId="ADAL" clId="{9E8EF883-3C1F-465A-AF9F-E9A05E407311}" dt="2024-01-04T05:22:29.153" v="86" actId="1076"/>
            <ac:picMkLst>
              <pc:docMk/>
              <pc:sldMasterMk cId="3368593342" sldId="2147483673"/>
              <pc:sldLayoutMk cId="1585036707" sldId="2147483690"/>
              <ac:picMk id="5" creationId="{1A51566E-E1A4-0B9E-B8F1-83AFFD4969C2}"/>
            </ac:picMkLst>
          </pc:picChg>
          <pc:picChg chg="mod modVis">
            <ac:chgData name="Gajendra MS" userId="2fac9be5-0aaf-4a4e-81e3-665d10c1ffa5" providerId="ADAL" clId="{9E8EF883-3C1F-465A-AF9F-E9A05E407311}" dt="2024-01-04T05:21:35.793" v="60" actId="14429"/>
            <ac:picMkLst>
              <pc:docMk/>
              <pc:sldMasterMk cId="3368593342" sldId="2147483673"/>
              <pc:sldLayoutMk cId="1585036707" sldId="2147483690"/>
              <ac:picMk id="11" creationId="{3EBBF239-D145-6DA4-8D4A-5A62C1540A4D}"/>
            </ac:picMkLst>
          </pc:picChg>
          <pc:picChg chg="add del mod topLvl modVis">
            <ac:chgData name="Gajendra MS" userId="2fac9be5-0aaf-4a4e-81e3-665d10c1ffa5" providerId="ADAL" clId="{9E8EF883-3C1F-465A-AF9F-E9A05E407311}" dt="2024-01-04T05:22:22.664" v="83" actId="478"/>
            <ac:picMkLst>
              <pc:docMk/>
              <pc:sldMasterMk cId="3368593342" sldId="2147483673"/>
              <pc:sldLayoutMk cId="1585036707" sldId="2147483690"/>
              <ac:picMk id="130" creationId="{00000000-0000-0000-0000-000000000000}"/>
            </ac:picMkLst>
          </pc:picChg>
        </pc:sldLayoutChg>
        <pc:sldLayoutChg chg="delSp modSp mod">
          <pc:chgData name="Gajendra MS" userId="2fac9be5-0aaf-4a4e-81e3-665d10c1ffa5" providerId="ADAL" clId="{9E8EF883-3C1F-465A-AF9F-E9A05E407311}" dt="2024-01-08T11:47:17.680" v="365" actId="6014"/>
          <pc:sldLayoutMkLst>
            <pc:docMk/>
            <pc:sldMasterMk cId="3368593342" sldId="2147483673"/>
            <pc:sldLayoutMk cId="3114373407" sldId="2147483694"/>
          </pc:sldLayoutMkLst>
          <pc:spChg chg="mod">
            <ac:chgData name="Gajendra MS" userId="2fac9be5-0aaf-4a4e-81e3-665d10c1ffa5" providerId="ADAL" clId="{9E8EF883-3C1F-465A-AF9F-E9A05E407311}" dt="2024-01-04T11:52:46.819" v="274" actId="1037"/>
            <ac:spMkLst>
              <pc:docMk/>
              <pc:sldMasterMk cId="3368593342" sldId="2147483673"/>
              <pc:sldLayoutMk cId="3114373407" sldId="2147483694"/>
              <ac:spMk id="2" creationId="{EA35605C-2EDD-0BD1-F3BC-5BCA7F763AE8}"/>
            </ac:spMkLst>
          </pc:spChg>
          <pc:spChg chg="mod">
            <ac:chgData name="Gajendra MS" userId="2fac9be5-0aaf-4a4e-81e3-665d10c1ffa5" providerId="ADAL" clId="{9E8EF883-3C1F-465A-AF9F-E9A05E407311}" dt="2024-01-04T11:52:27.834" v="248"/>
            <ac:spMkLst>
              <pc:docMk/>
              <pc:sldMasterMk cId="3368593342" sldId="2147483673"/>
              <pc:sldLayoutMk cId="3114373407" sldId="2147483694"/>
              <ac:spMk id="8" creationId="{1BB282A6-5AC6-C5B9-DCE6-C1C9E190BB26}"/>
            </ac:spMkLst>
          </pc:spChg>
          <pc:picChg chg="del mod modVis">
            <ac:chgData name="Gajendra MS" userId="2fac9be5-0aaf-4a4e-81e3-665d10c1ffa5" providerId="ADAL" clId="{9E8EF883-3C1F-465A-AF9F-E9A05E407311}" dt="2024-01-04T11:50:36.538" v="239" actId="478"/>
            <ac:picMkLst>
              <pc:docMk/>
              <pc:sldMasterMk cId="3368593342" sldId="2147483673"/>
              <pc:sldLayoutMk cId="3114373407" sldId="2147483694"/>
              <ac:picMk id="7" creationId="{B3B1E06A-35F2-57C7-F844-5B62D272EE0D}"/>
            </ac:picMkLst>
          </pc:picChg>
          <pc:picChg chg="mod">
            <ac:chgData name="Gajendra MS" userId="2fac9be5-0aaf-4a4e-81e3-665d10c1ffa5" providerId="ADAL" clId="{9E8EF883-3C1F-465A-AF9F-E9A05E407311}" dt="2024-01-04T11:52:46.819" v="274" actId="1037"/>
            <ac:picMkLst>
              <pc:docMk/>
              <pc:sldMasterMk cId="3368593342" sldId="2147483673"/>
              <pc:sldLayoutMk cId="3114373407" sldId="2147483694"/>
              <ac:picMk id="11" creationId="{A1C0FA6B-1F84-3039-AE49-396336D832D2}"/>
            </ac:picMkLst>
          </pc:picChg>
          <pc:picChg chg="mod modVis">
            <ac:chgData name="Gajendra MS" userId="2fac9be5-0aaf-4a4e-81e3-665d10c1ffa5" providerId="ADAL" clId="{9E8EF883-3C1F-465A-AF9F-E9A05E407311}" dt="2024-01-04T11:52:25.002" v="247"/>
            <ac:picMkLst>
              <pc:docMk/>
              <pc:sldMasterMk cId="3368593342" sldId="2147483673"/>
              <pc:sldLayoutMk cId="3114373407" sldId="2147483694"/>
              <ac:picMk id="12" creationId="{CB5A2BAD-9827-25F2-4D00-60124A7CD6D6}"/>
            </ac:picMkLst>
          </pc:picChg>
        </pc:sldLayoutChg>
        <pc:sldLayoutChg chg="del">
          <pc:chgData name="Gajendra MS" userId="2fac9be5-0aaf-4a4e-81e3-665d10c1ffa5" providerId="ADAL" clId="{9E8EF883-3C1F-465A-AF9F-E9A05E407311}" dt="2024-01-08T12:18:18.861" v="369" actId="2696"/>
          <pc:sldLayoutMkLst>
            <pc:docMk/>
            <pc:sldMasterMk cId="3368593342" sldId="2147483673"/>
            <pc:sldLayoutMk cId="1564186606" sldId="2147483698"/>
          </pc:sldLayoutMkLst>
        </pc:sldLayoutChg>
        <pc:sldLayoutChg chg="addSp delSp modSp del mod">
          <pc:chgData name="Gajendra MS" userId="2fac9be5-0aaf-4a4e-81e3-665d10c1ffa5" providerId="ADAL" clId="{9E8EF883-3C1F-465A-AF9F-E9A05E407311}" dt="2024-01-04T10:26:47.712" v="167" actId="2696"/>
          <pc:sldLayoutMkLst>
            <pc:docMk/>
            <pc:sldMasterMk cId="3368593342" sldId="2147483673"/>
            <pc:sldLayoutMk cId="1439334671" sldId="2147483714"/>
          </pc:sldLayoutMkLst>
          <pc:spChg chg="del mod modVis">
            <ac:chgData name="Gajendra MS" userId="2fac9be5-0aaf-4a4e-81e3-665d10c1ffa5" providerId="ADAL" clId="{9E8EF883-3C1F-465A-AF9F-E9A05E407311}" dt="2024-01-04T05:21:11.434" v="51" actId="478"/>
            <ac:spMkLst>
              <pc:docMk/>
              <pc:sldMasterMk cId="3368593342" sldId="2147483673"/>
              <pc:sldLayoutMk cId="1439334671" sldId="2147483714"/>
              <ac:spMk id="4" creationId="{7187CC21-6C98-36C7-B9E9-56C3F797E25A}"/>
            </ac:spMkLst>
          </pc:spChg>
          <pc:grpChg chg="del">
            <ac:chgData name="Gajendra MS" userId="2fac9be5-0aaf-4a4e-81e3-665d10c1ffa5" providerId="ADAL" clId="{9E8EF883-3C1F-465A-AF9F-E9A05E407311}" dt="2024-01-04T05:21:13.674" v="52" actId="478"/>
            <ac:grpSpMkLst>
              <pc:docMk/>
              <pc:sldMasterMk cId="3368593342" sldId="2147483673"/>
              <pc:sldLayoutMk cId="1439334671" sldId="2147483714"/>
              <ac:grpSpMk id="8" creationId="{FCBE5DE7-4744-23B3-3331-A5094B9652E3}"/>
            </ac:grpSpMkLst>
          </pc:grpChg>
          <pc:picChg chg="del mod topLvl modVis">
            <ac:chgData name="Gajendra MS" userId="2fac9be5-0aaf-4a4e-81e3-665d10c1ffa5" providerId="ADAL" clId="{9E8EF883-3C1F-465A-AF9F-E9A05E407311}" dt="2024-01-04T05:21:13.674" v="52" actId="478"/>
            <ac:picMkLst>
              <pc:docMk/>
              <pc:sldMasterMk cId="3368593342" sldId="2147483673"/>
              <pc:sldLayoutMk cId="1439334671" sldId="2147483714"/>
              <ac:picMk id="2" creationId="{26A1FF40-BD8A-D76F-3966-B798E3C83149}"/>
            </ac:picMkLst>
          </pc:picChg>
          <pc:picChg chg="mod topLvl modVis">
            <ac:chgData name="Gajendra MS" userId="2fac9be5-0aaf-4a4e-81e3-665d10c1ffa5" providerId="ADAL" clId="{9E8EF883-3C1F-465A-AF9F-E9A05E407311}" dt="2024-01-04T05:21:13.674" v="52" actId="478"/>
            <ac:picMkLst>
              <pc:docMk/>
              <pc:sldMasterMk cId="3368593342" sldId="2147483673"/>
              <pc:sldLayoutMk cId="1439334671" sldId="2147483714"/>
              <ac:picMk id="5" creationId="{30205A14-64C0-4B07-10EB-53F0C5A06EDF}"/>
            </ac:picMkLst>
          </pc:picChg>
          <pc:picChg chg="add mod ord">
            <ac:chgData name="Gajendra MS" userId="2fac9be5-0aaf-4a4e-81e3-665d10c1ffa5" providerId="ADAL" clId="{9E8EF883-3C1F-465A-AF9F-E9A05E407311}" dt="2024-01-04T05:20:47.482" v="45" actId="13244"/>
            <ac:picMkLst>
              <pc:docMk/>
              <pc:sldMasterMk cId="3368593342" sldId="2147483673"/>
              <pc:sldLayoutMk cId="1439334671" sldId="2147483714"/>
              <ac:picMk id="11" creationId="{A19319B0-3CE7-A2DF-9B3B-5574CEC40ADA}"/>
            </ac:picMkLst>
          </pc:picChg>
        </pc:sldLayoutChg>
        <pc:sldLayoutChg chg="del">
          <pc:chgData name="Gajendra MS" userId="2fac9be5-0aaf-4a4e-81e3-665d10c1ffa5" providerId="ADAL" clId="{9E8EF883-3C1F-465A-AF9F-E9A05E407311}" dt="2024-01-04T10:37:02.034" v="206" actId="2696"/>
          <pc:sldLayoutMkLst>
            <pc:docMk/>
            <pc:sldMasterMk cId="3368593342" sldId="2147483673"/>
            <pc:sldLayoutMk cId="445580928" sldId="2147483719"/>
          </pc:sldLayoutMkLst>
        </pc:sldLayoutChg>
        <pc:sldLayoutChg chg="mod">
          <pc:chgData name="Gajendra MS" userId="2fac9be5-0aaf-4a4e-81e3-665d10c1ffa5" providerId="ADAL" clId="{9E8EF883-3C1F-465A-AF9F-E9A05E407311}" dt="2024-01-08T11:47:30.873" v="366" actId="6014"/>
          <pc:sldLayoutMkLst>
            <pc:docMk/>
            <pc:sldMasterMk cId="3368593342" sldId="2147483673"/>
            <pc:sldLayoutMk cId="597160004" sldId="2147483720"/>
          </pc:sldLayoutMkLst>
        </pc:sldLayoutChg>
        <pc:sldLayoutChg chg="modSp del mod">
          <pc:chgData name="Gajendra MS" userId="2fac9be5-0aaf-4a4e-81e3-665d10c1ffa5" providerId="ADAL" clId="{9E8EF883-3C1F-465A-AF9F-E9A05E407311}" dt="2024-01-04T10:28:03.216" v="170" actId="2696"/>
          <pc:sldLayoutMkLst>
            <pc:docMk/>
            <pc:sldMasterMk cId="3368593342" sldId="2147483673"/>
            <pc:sldLayoutMk cId="586409092" sldId="2147483721"/>
          </pc:sldLayoutMkLst>
          <pc:spChg chg="mod modVis">
            <ac:chgData name="Gajendra MS" userId="2fac9be5-0aaf-4a4e-81e3-665d10c1ffa5" providerId="ADAL" clId="{9E8EF883-3C1F-465A-AF9F-E9A05E407311}" dt="2024-01-04T05:13:48.816" v="29" actId="14429"/>
            <ac:spMkLst>
              <pc:docMk/>
              <pc:sldMasterMk cId="3368593342" sldId="2147483673"/>
              <pc:sldLayoutMk cId="586409092" sldId="2147483721"/>
              <ac:spMk id="47" creationId="{00000000-0000-0000-0000-000000000000}"/>
            </ac:spMkLst>
          </pc:spChg>
          <pc:spChg chg="mod modVis">
            <ac:chgData name="Gajendra MS" userId="2fac9be5-0aaf-4a4e-81e3-665d10c1ffa5" providerId="ADAL" clId="{9E8EF883-3C1F-465A-AF9F-E9A05E407311}" dt="2024-01-04T05:13:50.523" v="31" actId="14429"/>
            <ac:spMkLst>
              <pc:docMk/>
              <pc:sldMasterMk cId="3368593342" sldId="2147483673"/>
              <pc:sldLayoutMk cId="586409092" sldId="2147483721"/>
              <ac:spMk id="53" creationId="{00000000-0000-0000-0000-000000000000}"/>
            </ac:spMkLst>
          </pc:spChg>
          <pc:picChg chg="mod modVis">
            <ac:chgData name="Gajendra MS" userId="2fac9be5-0aaf-4a4e-81e3-665d10c1ffa5" providerId="ADAL" clId="{9E8EF883-3C1F-465A-AF9F-E9A05E407311}" dt="2024-01-04T05:23:07.328" v="94" actId="14429"/>
            <ac:picMkLst>
              <pc:docMk/>
              <pc:sldMasterMk cId="3368593342" sldId="2147483673"/>
              <pc:sldLayoutMk cId="586409092" sldId="2147483721"/>
              <ac:picMk id="3" creationId="{F9472527-5FF8-2C08-92FC-3BE6C11D258A}"/>
            </ac:picMkLst>
          </pc:picChg>
        </pc:sldLayoutChg>
        <pc:sldLayoutChg chg="modSp del mod">
          <pc:chgData name="Gajendra MS" userId="2fac9be5-0aaf-4a4e-81e3-665d10c1ffa5" providerId="ADAL" clId="{9E8EF883-3C1F-465A-AF9F-E9A05E407311}" dt="2024-01-04T10:20:16.162" v="158" actId="2696"/>
          <pc:sldLayoutMkLst>
            <pc:docMk/>
            <pc:sldMasterMk cId="3368593342" sldId="2147483673"/>
            <pc:sldLayoutMk cId="4281415480" sldId="2147483722"/>
          </pc:sldLayoutMkLst>
          <pc:spChg chg="mod modVis">
            <ac:chgData name="Gajendra MS" userId="2fac9be5-0aaf-4a4e-81e3-665d10c1ffa5" providerId="ADAL" clId="{9E8EF883-3C1F-465A-AF9F-E9A05E407311}" dt="2024-01-04T05:23:02.840" v="92" actId="14429"/>
            <ac:spMkLst>
              <pc:docMk/>
              <pc:sldMasterMk cId="3368593342" sldId="2147483673"/>
              <pc:sldLayoutMk cId="4281415480" sldId="2147483722"/>
              <ac:spMk id="14" creationId="{1624676D-CFBF-5FA5-2C60-6D2F2B89E397}"/>
            </ac:spMkLst>
          </pc:spChg>
          <pc:picChg chg="mod modVis">
            <ac:chgData name="Gajendra MS" userId="2fac9be5-0aaf-4a4e-81e3-665d10c1ffa5" providerId="ADAL" clId="{9E8EF883-3C1F-465A-AF9F-E9A05E407311}" dt="2024-01-04T05:23:01.216" v="90" actId="14429"/>
            <ac:picMkLst>
              <pc:docMk/>
              <pc:sldMasterMk cId="3368593342" sldId="2147483673"/>
              <pc:sldLayoutMk cId="4281415480" sldId="2147483722"/>
              <ac:picMk id="6" creationId="{CEEC05C0-F10E-39B5-06CE-85B4976855B7}"/>
            </ac:picMkLst>
          </pc:picChg>
        </pc:sldLayoutChg>
        <pc:sldLayoutChg chg="del">
          <pc:chgData name="Gajendra MS" userId="2fac9be5-0aaf-4a4e-81e3-665d10c1ffa5" providerId="ADAL" clId="{9E8EF883-3C1F-465A-AF9F-E9A05E407311}" dt="2024-01-08T12:18:06.677" v="367" actId="2696"/>
          <pc:sldLayoutMkLst>
            <pc:docMk/>
            <pc:sldMasterMk cId="3368593342" sldId="2147483673"/>
            <pc:sldLayoutMk cId="1024441125" sldId="2147483725"/>
          </pc:sldLayoutMkLst>
        </pc:sldLayoutChg>
        <pc:sldLayoutChg chg="add del">
          <pc:chgData name="Gajendra MS" userId="2fac9be5-0aaf-4a4e-81e3-665d10c1ffa5" providerId="ADAL" clId="{9E8EF883-3C1F-465A-AF9F-E9A05E407311}" dt="2024-01-04T10:30:15.672" v="184" actId="2696"/>
          <pc:sldLayoutMkLst>
            <pc:docMk/>
            <pc:sldMasterMk cId="3368593342" sldId="2147483673"/>
            <pc:sldLayoutMk cId="2170202024" sldId="2147483727"/>
          </pc:sldLayoutMkLst>
        </pc:sldLayoutChg>
        <pc:sldLayoutChg chg="addSp delSp modSp mod">
          <pc:chgData name="Gajendra MS" userId="2fac9be5-0aaf-4a4e-81e3-665d10c1ffa5" providerId="ADAL" clId="{9E8EF883-3C1F-465A-AF9F-E9A05E407311}" dt="2024-01-10T11:43:38.769" v="566" actId="3064"/>
          <pc:sldLayoutMkLst>
            <pc:docMk/>
            <pc:sldMasterMk cId="3368593342" sldId="2147483673"/>
            <pc:sldLayoutMk cId="4108817988" sldId="2147483730"/>
          </pc:sldLayoutMkLst>
          <pc:spChg chg="add del mod">
            <ac:chgData name="Gajendra MS" userId="2fac9be5-0aaf-4a4e-81e3-665d10c1ffa5" providerId="ADAL" clId="{9E8EF883-3C1F-465A-AF9F-E9A05E407311}" dt="2024-01-08T11:05:03.581" v="353"/>
            <ac:spMkLst>
              <pc:docMk/>
              <pc:sldMasterMk cId="3368593342" sldId="2147483673"/>
              <pc:sldLayoutMk cId="4108817988" sldId="2147483730"/>
              <ac:spMk id="2" creationId="{D8A21B32-1009-F12A-5A05-B3428193B824}"/>
            </ac:spMkLst>
          </pc:spChg>
          <pc:spChg chg="add del mod">
            <ac:chgData name="Gajendra MS" userId="2fac9be5-0aaf-4a4e-81e3-665d10c1ffa5" providerId="ADAL" clId="{9E8EF883-3C1F-465A-AF9F-E9A05E407311}" dt="2024-01-08T11:05:36.367" v="361"/>
            <ac:spMkLst>
              <pc:docMk/>
              <pc:sldMasterMk cId="3368593342" sldId="2147483673"/>
              <pc:sldLayoutMk cId="4108817988" sldId="2147483730"/>
              <ac:spMk id="4" creationId="{9D11E7EC-EA15-7F5D-6238-471BB67E76EE}"/>
            </ac:spMkLst>
          </pc:spChg>
          <pc:spChg chg="add del mod">
            <ac:chgData name="Gajendra MS" userId="2fac9be5-0aaf-4a4e-81e3-665d10c1ffa5" providerId="ADAL" clId="{9E8EF883-3C1F-465A-AF9F-E9A05E407311}" dt="2024-01-08T11:05:03.581" v="353"/>
            <ac:spMkLst>
              <pc:docMk/>
              <pc:sldMasterMk cId="3368593342" sldId="2147483673"/>
              <pc:sldLayoutMk cId="4108817988" sldId="2147483730"/>
              <ac:spMk id="5" creationId="{303A85B9-DC31-B37E-48DB-31725502CF93}"/>
            </ac:spMkLst>
          </pc:spChg>
          <pc:spChg chg="add del">
            <ac:chgData name="Gajendra MS" userId="2fac9be5-0aaf-4a4e-81e3-665d10c1ffa5" providerId="ADAL" clId="{9E8EF883-3C1F-465A-AF9F-E9A05E407311}" dt="2024-01-08T11:05:40.117" v="362" actId="478"/>
            <ac:spMkLst>
              <pc:docMk/>
              <pc:sldMasterMk cId="3368593342" sldId="2147483673"/>
              <pc:sldLayoutMk cId="4108817988" sldId="2147483730"/>
              <ac:spMk id="6" creationId="{3BDD2EF5-A16A-AD35-8DED-B4BBED307539}"/>
            </ac:spMkLst>
          </pc:spChg>
          <pc:spChg chg="mod">
            <ac:chgData name="Gajendra MS" userId="2fac9be5-0aaf-4a4e-81e3-665d10c1ffa5" providerId="ADAL" clId="{9E8EF883-3C1F-465A-AF9F-E9A05E407311}" dt="2024-01-10T11:43:38.769" v="566" actId="3064"/>
            <ac:spMkLst>
              <pc:docMk/>
              <pc:sldMasterMk cId="3368593342" sldId="2147483673"/>
              <pc:sldLayoutMk cId="4108817988" sldId="2147483730"/>
              <ac:spMk id="7" creationId="{347C0A1C-0A3D-4AD2-D623-D9134DFD230D}"/>
            </ac:spMkLst>
          </pc:spChg>
          <pc:spChg chg="add del mod">
            <ac:chgData name="Gajendra MS" userId="2fac9be5-0aaf-4a4e-81e3-665d10c1ffa5" providerId="ADAL" clId="{9E8EF883-3C1F-465A-AF9F-E9A05E407311}" dt="2024-01-08T11:05:16.805" v="357"/>
            <ac:spMkLst>
              <pc:docMk/>
              <pc:sldMasterMk cId="3368593342" sldId="2147483673"/>
              <pc:sldLayoutMk cId="4108817988" sldId="2147483730"/>
              <ac:spMk id="8" creationId="{CBA6917A-B577-5B09-0461-663CC37FDE6C}"/>
            </ac:spMkLst>
          </pc:spChg>
          <pc:spChg chg="add del mod">
            <ac:chgData name="Gajendra MS" userId="2fac9be5-0aaf-4a4e-81e3-665d10c1ffa5" providerId="ADAL" clId="{9E8EF883-3C1F-465A-AF9F-E9A05E407311}" dt="2024-01-08T11:05:16.805" v="357"/>
            <ac:spMkLst>
              <pc:docMk/>
              <pc:sldMasterMk cId="3368593342" sldId="2147483673"/>
              <pc:sldLayoutMk cId="4108817988" sldId="2147483730"/>
              <ac:spMk id="9" creationId="{7301C9D7-B975-513F-971F-E3DF5BA4EC30}"/>
            </ac:spMkLst>
          </pc:spChg>
          <pc:spChg chg="add mod">
            <ac:chgData name="Gajendra MS" userId="2fac9be5-0aaf-4a4e-81e3-665d10c1ffa5" providerId="ADAL" clId="{9E8EF883-3C1F-465A-AF9F-E9A05E407311}" dt="2024-01-08T11:05:50.584" v="363"/>
            <ac:spMkLst>
              <pc:docMk/>
              <pc:sldMasterMk cId="3368593342" sldId="2147483673"/>
              <pc:sldLayoutMk cId="4108817988" sldId="2147483730"/>
              <ac:spMk id="10" creationId="{F7D71C04-19C7-FD47-1911-185AFFC1A947}"/>
            </ac:spMkLst>
          </pc:spChg>
          <pc:picChg chg="add mod">
            <ac:chgData name="Gajendra MS" userId="2fac9be5-0aaf-4a4e-81e3-665d10c1ffa5" providerId="ADAL" clId="{9E8EF883-3C1F-465A-AF9F-E9A05E407311}" dt="2024-01-09T07:00:34.781" v="379"/>
            <ac:picMkLst>
              <pc:docMk/>
              <pc:sldMasterMk cId="3368593342" sldId="2147483673"/>
              <pc:sldLayoutMk cId="4108817988" sldId="2147483730"/>
              <ac:picMk id="2" creationId="{C00B0884-845B-E7FF-B224-CF10A716FF12}"/>
            </ac:picMkLst>
          </pc:picChg>
        </pc:sldLayoutChg>
        <pc:sldLayoutChg chg="del">
          <pc:chgData name="Gajendra MS" userId="2fac9be5-0aaf-4a4e-81e3-665d10c1ffa5" providerId="ADAL" clId="{9E8EF883-3C1F-465A-AF9F-E9A05E407311}" dt="2024-01-04T10:34:12.028" v="197" actId="47"/>
          <pc:sldLayoutMkLst>
            <pc:docMk/>
            <pc:sldMasterMk cId="3368593342" sldId="2147483673"/>
            <pc:sldLayoutMk cId="2840387086" sldId="2147483731"/>
          </pc:sldLayoutMkLst>
        </pc:sldLayoutChg>
        <pc:sldLayoutChg chg="addSp modSp mod">
          <pc:chgData name="Gajendra MS" userId="2fac9be5-0aaf-4a4e-81e3-665d10c1ffa5" providerId="ADAL" clId="{9E8EF883-3C1F-465A-AF9F-E9A05E407311}" dt="2024-01-04T05:13:17.005" v="24" actId="14429"/>
          <pc:sldLayoutMkLst>
            <pc:docMk/>
            <pc:sldMasterMk cId="3368593342" sldId="2147483673"/>
            <pc:sldLayoutMk cId="3084795018" sldId="2147483731"/>
          </pc:sldLayoutMkLst>
          <pc:spChg chg="mod modVis">
            <ac:chgData name="Gajendra MS" userId="2fac9be5-0aaf-4a4e-81e3-665d10c1ffa5" providerId="ADAL" clId="{9E8EF883-3C1F-465A-AF9F-E9A05E407311}" dt="2024-01-04T05:13:15.346" v="22" actId="14430"/>
            <ac:spMkLst>
              <pc:docMk/>
              <pc:sldMasterMk cId="3368593342" sldId="2147483673"/>
              <pc:sldLayoutMk cId="3084795018" sldId="2147483731"/>
              <ac:spMk id="6" creationId="{965F6D3E-EEA0-953A-817F-609305FE5E0B}"/>
            </ac:spMkLst>
          </pc:spChg>
          <pc:picChg chg="add mod ord modVis">
            <ac:chgData name="Gajendra MS" userId="2fac9be5-0aaf-4a4e-81e3-665d10c1ffa5" providerId="ADAL" clId="{9E8EF883-3C1F-465A-AF9F-E9A05E407311}" dt="2024-01-04T05:13:17.005" v="24" actId="14429"/>
            <ac:picMkLst>
              <pc:docMk/>
              <pc:sldMasterMk cId="3368593342" sldId="2147483673"/>
              <pc:sldLayoutMk cId="3084795018" sldId="2147483731"/>
              <ac:picMk id="8" creationId="{3C6AE251-CDF1-9CBC-19E2-D09954E6E5C4}"/>
            </ac:picMkLst>
          </pc:picChg>
          <pc:picChg chg="mod modVis">
            <ac:chgData name="Gajendra MS" userId="2fac9be5-0aaf-4a4e-81e3-665d10c1ffa5" providerId="ADAL" clId="{9E8EF883-3C1F-465A-AF9F-E9A05E407311}" dt="2024-01-04T05:13:16.087" v="23" actId="14430"/>
            <ac:picMkLst>
              <pc:docMk/>
              <pc:sldMasterMk cId="3368593342" sldId="2147483673"/>
              <pc:sldLayoutMk cId="3084795018" sldId="2147483731"/>
              <ac:picMk id="11" creationId="{E0F13474-D445-C18B-EBD4-A9717626552F}"/>
            </ac:picMkLst>
          </pc:picChg>
        </pc:sldLayoutChg>
        <pc:sldLayoutChg chg="addSp delSp modSp new del mod">
          <pc:chgData name="Gajendra MS" userId="2fac9be5-0aaf-4a4e-81e3-665d10c1ffa5" providerId="ADAL" clId="{9E8EF883-3C1F-465A-AF9F-E9A05E407311}" dt="2024-01-08T12:18:08.533" v="368" actId="2696"/>
          <pc:sldLayoutMkLst>
            <pc:docMk/>
            <pc:sldMasterMk cId="3368593342" sldId="2147483673"/>
            <pc:sldLayoutMk cId="3409647769" sldId="2147483732"/>
          </pc:sldLayoutMkLst>
          <pc:spChg chg="del">
            <ac:chgData name="Gajendra MS" userId="2fac9be5-0aaf-4a4e-81e3-665d10c1ffa5" providerId="ADAL" clId="{9E8EF883-3C1F-465A-AF9F-E9A05E407311}" dt="2024-01-04T10:16:16.241" v="135" actId="478"/>
            <ac:spMkLst>
              <pc:docMk/>
              <pc:sldMasterMk cId="3368593342" sldId="2147483673"/>
              <pc:sldLayoutMk cId="3409647769" sldId="2147483732"/>
              <ac:spMk id="2" creationId="{04C1B89C-C09C-AEA7-DA06-A541FB5E2FB7}"/>
            </ac:spMkLst>
          </pc:spChg>
          <pc:spChg chg="add mod">
            <ac:chgData name="Gajendra MS" userId="2fac9be5-0aaf-4a4e-81e3-665d10c1ffa5" providerId="ADAL" clId="{9E8EF883-3C1F-465A-AF9F-E9A05E407311}" dt="2024-01-04T10:16:28.493" v="136"/>
            <ac:spMkLst>
              <pc:docMk/>
              <pc:sldMasterMk cId="3368593342" sldId="2147483673"/>
              <pc:sldLayoutMk cId="3409647769" sldId="2147483732"/>
              <ac:spMk id="5" creationId="{EE37B39A-C479-B4BF-B147-CA1DEC36C5A5}"/>
            </ac:spMkLst>
          </pc:spChg>
          <pc:spChg chg="add mod">
            <ac:chgData name="Gajendra MS" userId="2fac9be5-0aaf-4a4e-81e3-665d10c1ffa5" providerId="ADAL" clId="{9E8EF883-3C1F-465A-AF9F-E9A05E407311}" dt="2024-01-04T10:16:28.493" v="136"/>
            <ac:spMkLst>
              <pc:docMk/>
              <pc:sldMasterMk cId="3368593342" sldId="2147483673"/>
              <pc:sldLayoutMk cId="3409647769" sldId="2147483732"/>
              <ac:spMk id="6" creationId="{7CA5F3D8-AB54-1F6F-7AFF-FE3047CAE57D}"/>
            </ac:spMkLst>
          </pc:spChg>
          <pc:spChg chg="add mod">
            <ac:chgData name="Gajendra MS" userId="2fac9be5-0aaf-4a4e-81e3-665d10c1ffa5" providerId="ADAL" clId="{9E8EF883-3C1F-465A-AF9F-E9A05E407311}" dt="2024-01-04T10:16:28.493" v="136"/>
            <ac:spMkLst>
              <pc:docMk/>
              <pc:sldMasterMk cId="3368593342" sldId="2147483673"/>
              <pc:sldLayoutMk cId="3409647769" sldId="2147483732"/>
              <ac:spMk id="7" creationId="{42370F31-F2BD-670E-3079-9B8E0DC85150}"/>
            </ac:spMkLst>
          </pc:spChg>
          <pc:picChg chg="add mod">
            <ac:chgData name="Gajendra MS" userId="2fac9be5-0aaf-4a4e-81e3-665d10c1ffa5" providerId="ADAL" clId="{9E8EF883-3C1F-465A-AF9F-E9A05E407311}" dt="2024-01-04T10:16:28.493" v="136"/>
            <ac:picMkLst>
              <pc:docMk/>
              <pc:sldMasterMk cId="3368593342" sldId="2147483673"/>
              <pc:sldLayoutMk cId="3409647769" sldId="2147483732"/>
              <ac:picMk id="3" creationId="{23667AEC-64E7-D8FE-B26A-D6A9087D8CEF}"/>
            </ac:picMkLst>
          </pc:picChg>
          <pc:picChg chg="add mod">
            <ac:chgData name="Gajendra MS" userId="2fac9be5-0aaf-4a4e-81e3-665d10c1ffa5" providerId="ADAL" clId="{9E8EF883-3C1F-465A-AF9F-E9A05E407311}" dt="2024-01-04T10:16:28.493" v="136"/>
            <ac:picMkLst>
              <pc:docMk/>
              <pc:sldMasterMk cId="3368593342" sldId="2147483673"/>
              <pc:sldLayoutMk cId="3409647769" sldId="2147483732"/>
              <ac:picMk id="4" creationId="{4ADDB6D6-AE3E-9C4B-1AAF-B85A9D4AA4F0}"/>
            </ac:picMkLst>
          </pc:picChg>
        </pc:sldLayoutChg>
        <pc:sldLayoutChg chg="addSp delSp modSp new mod">
          <pc:chgData name="Gajendra MS" userId="2fac9be5-0aaf-4a4e-81e3-665d10c1ffa5" providerId="ADAL" clId="{9E8EF883-3C1F-465A-AF9F-E9A05E407311}" dt="2024-01-11T10:41:11.315" v="680" actId="3064"/>
          <pc:sldLayoutMkLst>
            <pc:docMk/>
            <pc:sldMasterMk cId="3368593342" sldId="2147483673"/>
            <pc:sldLayoutMk cId="3418561499" sldId="2147483733"/>
          </pc:sldLayoutMkLst>
          <pc:spChg chg="del">
            <ac:chgData name="Gajendra MS" userId="2fac9be5-0aaf-4a4e-81e3-665d10c1ffa5" providerId="ADAL" clId="{9E8EF883-3C1F-465A-AF9F-E9A05E407311}" dt="2024-01-04T10:19:21.773" v="151" actId="478"/>
            <ac:spMkLst>
              <pc:docMk/>
              <pc:sldMasterMk cId="3368593342" sldId="2147483673"/>
              <pc:sldLayoutMk cId="3418561499" sldId="2147483733"/>
              <ac:spMk id="2" creationId="{B94C0D94-481E-887F-2A90-6B9B2E1C111C}"/>
            </ac:spMkLst>
          </pc:spChg>
          <pc:spChg chg="add del mod">
            <ac:chgData name="Gajendra MS" userId="2fac9be5-0aaf-4a4e-81e3-665d10c1ffa5" providerId="ADAL" clId="{9E8EF883-3C1F-465A-AF9F-E9A05E407311}" dt="2024-01-10T11:36:33.551" v="408"/>
            <ac:spMkLst>
              <pc:docMk/>
              <pc:sldMasterMk cId="3368593342" sldId="2147483673"/>
              <pc:sldLayoutMk cId="3418561499" sldId="2147483733"/>
              <ac:spMk id="2" creationId="{D30D2365-F83C-8215-9F29-180E913F3335}"/>
            </ac:spMkLst>
          </pc:spChg>
          <pc:spChg chg="add mod">
            <ac:chgData name="Gajendra MS" userId="2fac9be5-0aaf-4a4e-81e3-665d10c1ffa5" providerId="ADAL" clId="{9E8EF883-3C1F-465A-AF9F-E9A05E407311}" dt="2024-01-04T10:19:29.632" v="152"/>
            <ac:spMkLst>
              <pc:docMk/>
              <pc:sldMasterMk cId="3368593342" sldId="2147483673"/>
              <pc:sldLayoutMk cId="3418561499" sldId="2147483733"/>
              <ac:spMk id="4" creationId="{60F842D8-A76A-CE2B-FE6B-CF37261F01B7}"/>
            </ac:spMkLst>
          </pc:spChg>
          <pc:spChg chg="add mod">
            <ac:chgData name="Gajendra MS" userId="2fac9be5-0aaf-4a4e-81e3-665d10c1ffa5" providerId="ADAL" clId="{9E8EF883-3C1F-465A-AF9F-E9A05E407311}" dt="2024-01-04T10:19:29.632" v="152"/>
            <ac:spMkLst>
              <pc:docMk/>
              <pc:sldMasterMk cId="3368593342" sldId="2147483673"/>
              <pc:sldLayoutMk cId="3418561499" sldId="2147483733"/>
              <ac:spMk id="6" creationId="{8F6C8963-70B7-F2F9-D3D0-3596C65EAE94}"/>
            </ac:spMkLst>
          </pc:spChg>
          <pc:spChg chg="add del mod">
            <ac:chgData name="Gajendra MS" userId="2fac9be5-0aaf-4a4e-81e3-665d10c1ffa5" providerId="ADAL" clId="{9E8EF883-3C1F-465A-AF9F-E9A05E407311}" dt="2024-01-11T10:41:11.315" v="680" actId="3064"/>
            <ac:spMkLst>
              <pc:docMk/>
              <pc:sldMasterMk cId="3368593342" sldId="2147483673"/>
              <pc:sldLayoutMk cId="3418561499" sldId="2147483733"/>
              <ac:spMk id="7" creationId="{1DACC322-50B7-3379-96DF-E37BB83F840D}"/>
            </ac:spMkLst>
          </pc:spChg>
          <pc:picChg chg="add mod">
            <ac:chgData name="Gajendra MS" userId="2fac9be5-0aaf-4a4e-81e3-665d10c1ffa5" providerId="ADAL" clId="{9E8EF883-3C1F-465A-AF9F-E9A05E407311}" dt="2024-01-10T11:35:04.534" v="385" actId="1076"/>
            <ac:picMkLst>
              <pc:docMk/>
              <pc:sldMasterMk cId="3368593342" sldId="2147483673"/>
              <pc:sldLayoutMk cId="3418561499" sldId="2147483733"/>
              <ac:picMk id="3" creationId="{A13D4623-D89F-4047-43D9-51F3BB34C521}"/>
            </ac:picMkLst>
          </pc:picChg>
          <pc:picChg chg="add mod">
            <ac:chgData name="Gajendra MS" userId="2fac9be5-0aaf-4a4e-81e3-665d10c1ffa5" providerId="ADAL" clId="{9E8EF883-3C1F-465A-AF9F-E9A05E407311}" dt="2024-01-04T10:19:29.632" v="152"/>
            <ac:picMkLst>
              <pc:docMk/>
              <pc:sldMasterMk cId="3368593342" sldId="2147483673"/>
              <pc:sldLayoutMk cId="3418561499" sldId="2147483733"/>
              <ac:picMk id="5" creationId="{99475B7D-6E06-E369-311F-04A8979608B6}"/>
            </ac:picMkLst>
          </pc:picChg>
        </pc:sldLayoutChg>
        <pc:sldLayoutChg chg="addSp delSp modSp new del mod">
          <pc:chgData name="Gajendra MS" userId="2fac9be5-0aaf-4a4e-81e3-665d10c1ffa5" providerId="ADAL" clId="{9E8EF883-3C1F-465A-AF9F-E9A05E407311}" dt="2024-01-04T10:18:03.519" v="147" actId="2696"/>
          <pc:sldLayoutMkLst>
            <pc:docMk/>
            <pc:sldMasterMk cId="3368593342" sldId="2147483673"/>
            <pc:sldLayoutMk cId="3679105069" sldId="2147483733"/>
          </pc:sldLayoutMkLst>
          <pc:spChg chg="del">
            <ac:chgData name="Gajendra MS" userId="2fac9be5-0aaf-4a4e-81e3-665d10c1ffa5" providerId="ADAL" clId="{9E8EF883-3C1F-465A-AF9F-E9A05E407311}" dt="2024-01-04T10:17:46.195" v="145" actId="478"/>
            <ac:spMkLst>
              <pc:docMk/>
              <pc:sldMasterMk cId="3368593342" sldId="2147483673"/>
              <pc:sldLayoutMk cId="3679105069" sldId="2147483733"/>
              <ac:spMk id="2" creationId="{0DE47FD3-6A31-94AE-FEA2-3FD70632DC1A}"/>
            </ac:spMkLst>
          </pc:spChg>
          <pc:spChg chg="add mod">
            <ac:chgData name="Gajendra MS" userId="2fac9be5-0aaf-4a4e-81e3-665d10c1ffa5" providerId="ADAL" clId="{9E8EF883-3C1F-465A-AF9F-E9A05E407311}" dt="2024-01-04T10:17:46.678" v="146"/>
            <ac:spMkLst>
              <pc:docMk/>
              <pc:sldMasterMk cId="3368593342" sldId="2147483673"/>
              <pc:sldLayoutMk cId="3679105069" sldId="2147483733"/>
              <ac:spMk id="5" creationId="{79858A34-CD1C-9F23-53C5-582FF6E25585}"/>
            </ac:spMkLst>
          </pc:spChg>
          <pc:spChg chg="add mod">
            <ac:chgData name="Gajendra MS" userId="2fac9be5-0aaf-4a4e-81e3-665d10c1ffa5" providerId="ADAL" clId="{9E8EF883-3C1F-465A-AF9F-E9A05E407311}" dt="2024-01-04T10:17:46.678" v="146"/>
            <ac:spMkLst>
              <pc:docMk/>
              <pc:sldMasterMk cId="3368593342" sldId="2147483673"/>
              <pc:sldLayoutMk cId="3679105069" sldId="2147483733"/>
              <ac:spMk id="6" creationId="{7600F668-00AF-18B6-180F-8FFE443FCCCF}"/>
            </ac:spMkLst>
          </pc:spChg>
          <pc:spChg chg="add mod">
            <ac:chgData name="Gajendra MS" userId="2fac9be5-0aaf-4a4e-81e3-665d10c1ffa5" providerId="ADAL" clId="{9E8EF883-3C1F-465A-AF9F-E9A05E407311}" dt="2024-01-04T10:17:46.678" v="146"/>
            <ac:spMkLst>
              <pc:docMk/>
              <pc:sldMasterMk cId="3368593342" sldId="2147483673"/>
              <pc:sldLayoutMk cId="3679105069" sldId="2147483733"/>
              <ac:spMk id="7" creationId="{0557FDD4-010F-B1A1-27D6-F040B646FBC7}"/>
            </ac:spMkLst>
          </pc:spChg>
          <pc:picChg chg="add mod">
            <ac:chgData name="Gajendra MS" userId="2fac9be5-0aaf-4a4e-81e3-665d10c1ffa5" providerId="ADAL" clId="{9E8EF883-3C1F-465A-AF9F-E9A05E407311}" dt="2024-01-04T10:17:46.678" v="146"/>
            <ac:picMkLst>
              <pc:docMk/>
              <pc:sldMasterMk cId="3368593342" sldId="2147483673"/>
              <pc:sldLayoutMk cId="3679105069" sldId="2147483733"/>
              <ac:picMk id="3" creationId="{B891169B-47DB-5B82-884F-7D69A52EA072}"/>
            </ac:picMkLst>
          </pc:picChg>
          <pc:picChg chg="add mod">
            <ac:chgData name="Gajendra MS" userId="2fac9be5-0aaf-4a4e-81e3-665d10c1ffa5" providerId="ADAL" clId="{9E8EF883-3C1F-465A-AF9F-E9A05E407311}" dt="2024-01-04T10:17:46.678" v="146"/>
            <ac:picMkLst>
              <pc:docMk/>
              <pc:sldMasterMk cId="3368593342" sldId="2147483673"/>
              <pc:sldLayoutMk cId="3679105069" sldId="2147483733"/>
              <ac:picMk id="4" creationId="{19059C76-F824-5D2C-A227-606EC9BB4413}"/>
            </ac:picMkLst>
          </pc:picChg>
        </pc:sldLayoutChg>
        <pc:sldLayoutChg chg="addSp delSp modSp new mod">
          <pc:chgData name="Gajendra MS" userId="2fac9be5-0aaf-4a4e-81e3-665d10c1ffa5" providerId="ADAL" clId="{9E8EF883-3C1F-465A-AF9F-E9A05E407311}" dt="2024-01-10T11:42:58.241" v="501" actId="478"/>
          <pc:sldLayoutMkLst>
            <pc:docMk/>
            <pc:sldMasterMk cId="3368593342" sldId="2147483673"/>
            <pc:sldLayoutMk cId="3468844079" sldId="2147483734"/>
          </pc:sldLayoutMkLst>
          <pc:spChg chg="add del mod">
            <ac:chgData name="Gajendra MS" userId="2fac9be5-0aaf-4a4e-81e3-665d10c1ffa5" providerId="ADAL" clId="{9E8EF883-3C1F-465A-AF9F-E9A05E407311}" dt="2024-01-10T11:42:58.241" v="501" actId="478"/>
            <ac:spMkLst>
              <pc:docMk/>
              <pc:sldMasterMk cId="3368593342" sldId="2147483673"/>
              <pc:sldLayoutMk cId="3468844079" sldId="2147483734"/>
              <ac:spMk id="2" creationId="{255949CB-538E-A34C-2D6A-4B43B81896D5}"/>
            </ac:spMkLst>
          </pc:spChg>
          <pc:spChg chg="del">
            <ac:chgData name="Gajendra MS" userId="2fac9be5-0aaf-4a4e-81e3-665d10c1ffa5" providerId="ADAL" clId="{9E8EF883-3C1F-465A-AF9F-E9A05E407311}" dt="2024-01-04T10:25:17.435" v="160" actId="478"/>
            <ac:spMkLst>
              <pc:docMk/>
              <pc:sldMasterMk cId="3368593342" sldId="2147483673"/>
              <pc:sldLayoutMk cId="3468844079" sldId="2147483734"/>
              <ac:spMk id="2" creationId="{EC206797-7DF4-9C75-5B0E-5F1F90E1D6FE}"/>
            </ac:spMkLst>
          </pc:spChg>
          <pc:spChg chg="add mod">
            <ac:chgData name="Gajendra MS" userId="2fac9be5-0aaf-4a4e-81e3-665d10c1ffa5" providerId="ADAL" clId="{9E8EF883-3C1F-465A-AF9F-E9A05E407311}" dt="2024-01-04T10:25:25.007" v="161"/>
            <ac:spMkLst>
              <pc:docMk/>
              <pc:sldMasterMk cId="3368593342" sldId="2147483673"/>
              <pc:sldLayoutMk cId="3468844079" sldId="2147483734"/>
              <ac:spMk id="4" creationId="{BE15390C-A891-48ED-4FC3-2A4C68069F59}"/>
            </ac:spMkLst>
          </pc:spChg>
          <pc:spChg chg="add mod">
            <ac:chgData name="Gajendra MS" userId="2fac9be5-0aaf-4a4e-81e3-665d10c1ffa5" providerId="ADAL" clId="{9E8EF883-3C1F-465A-AF9F-E9A05E407311}" dt="2024-01-10T11:42:55.097" v="500" actId="1035"/>
            <ac:spMkLst>
              <pc:docMk/>
              <pc:sldMasterMk cId="3368593342" sldId="2147483673"/>
              <pc:sldLayoutMk cId="3468844079" sldId="2147483734"/>
              <ac:spMk id="5" creationId="{0A985C90-BAA8-5397-6B3A-8013C302F6DC}"/>
            </ac:spMkLst>
          </pc:spChg>
          <pc:spChg chg="add mod">
            <ac:chgData name="Gajendra MS" userId="2fac9be5-0aaf-4a4e-81e3-665d10c1ffa5" providerId="ADAL" clId="{9E8EF883-3C1F-465A-AF9F-E9A05E407311}" dt="2024-01-04T10:25:25.007" v="161"/>
            <ac:spMkLst>
              <pc:docMk/>
              <pc:sldMasterMk cId="3368593342" sldId="2147483673"/>
              <pc:sldLayoutMk cId="3468844079" sldId="2147483734"/>
              <ac:spMk id="6" creationId="{744DD309-8999-AB99-071B-C85C0CD57EE9}"/>
            </ac:spMkLst>
          </pc:spChg>
          <pc:spChg chg="add mod">
            <ac:chgData name="Gajendra MS" userId="2fac9be5-0aaf-4a4e-81e3-665d10c1ffa5" providerId="ADAL" clId="{9E8EF883-3C1F-465A-AF9F-E9A05E407311}" dt="2024-01-10T11:42:55.097" v="500" actId="1035"/>
            <ac:spMkLst>
              <pc:docMk/>
              <pc:sldMasterMk cId="3368593342" sldId="2147483673"/>
              <pc:sldLayoutMk cId="3468844079" sldId="2147483734"/>
              <ac:spMk id="8" creationId="{64527CCE-7A63-3BCE-A7CF-D12FE5D90F18}"/>
            </ac:spMkLst>
          </pc:spChg>
          <pc:picChg chg="add mod">
            <ac:chgData name="Gajendra MS" userId="2fac9be5-0aaf-4a4e-81e3-665d10c1ffa5" providerId="ADAL" clId="{9E8EF883-3C1F-465A-AF9F-E9A05E407311}" dt="2024-01-04T10:25:25.007" v="161"/>
            <ac:picMkLst>
              <pc:docMk/>
              <pc:sldMasterMk cId="3368593342" sldId="2147483673"/>
              <pc:sldLayoutMk cId="3468844079" sldId="2147483734"/>
              <ac:picMk id="3" creationId="{B8595558-C1E5-CF73-074F-9BCD5C62652A}"/>
            </ac:picMkLst>
          </pc:picChg>
          <pc:picChg chg="add mod">
            <ac:chgData name="Gajendra MS" userId="2fac9be5-0aaf-4a4e-81e3-665d10c1ffa5" providerId="ADAL" clId="{9E8EF883-3C1F-465A-AF9F-E9A05E407311}" dt="2024-01-04T10:25:25.007" v="161"/>
            <ac:picMkLst>
              <pc:docMk/>
              <pc:sldMasterMk cId="3368593342" sldId="2147483673"/>
              <pc:sldLayoutMk cId="3468844079" sldId="2147483734"/>
              <ac:picMk id="7" creationId="{C3EEAF1C-1EDD-DA79-A716-C14AD2137967}"/>
            </ac:picMkLst>
          </pc:picChg>
        </pc:sldLayoutChg>
        <pc:sldLayoutChg chg="addSp delSp modSp new mod">
          <pc:chgData name="Gajendra MS" userId="2fac9be5-0aaf-4a4e-81e3-665d10c1ffa5" providerId="ADAL" clId="{9E8EF883-3C1F-465A-AF9F-E9A05E407311}" dt="2024-01-16T07:22:22.309" v="712" actId="15"/>
          <pc:sldLayoutMkLst>
            <pc:docMk/>
            <pc:sldMasterMk cId="3368593342" sldId="2147483673"/>
            <pc:sldLayoutMk cId="590881920" sldId="2147483735"/>
          </pc:sldLayoutMkLst>
          <pc:spChg chg="del">
            <ac:chgData name="Gajendra MS" userId="2fac9be5-0aaf-4a4e-81e3-665d10c1ffa5" providerId="ADAL" clId="{9E8EF883-3C1F-465A-AF9F-E9A05E407311}" dt="2024-01-04T10:26:13.708" v="163" actId="478"/>
            <ac:spMkLst>
              <pc:docMk/>
              <pc:sldMasterMk cId="3368593342" sldId="2147483673"/>
              <pc:sldLayoutMk cId="590881920" sldId="2147483735"/>
              <ac:spMk id="2" creationId="{82DEBBEA-AD1D-2691-1441-1E6E3DDBD1DA}"/>
            </ac:spMkLst>
          </pc:spChg>
          <pc:spChg chg="add del mod">
            <ac:chgData name="Gajendra MS" userId="2fac9be5-0aaf-4a4e-81e3-665d10c1ffa5" providerId="ADAL" clId="{9E8EF883-3C1F-465A-AF9F-E9A05E407311}" dt="2024-01-12T09:05:17.273" v="710" actId="478"/>
            <ac:spMkLst>
              <pc:docMk/>
              <pc:sldMasterMk cId="3368593342" sldId="2147483673"/>
              <pc:sldLayoutMk cId="590881920" sldId="2147483735"/>
              <ac:spMk id="2" creationId="{EFC51338-8817-CFDA-F602-4D28FD2384EC}"/>
            </ac:spMkLst>
          </pc:spChg>
          <pc:spChg chg="add mod">
            <ac:chgData name="Gajendra MS" userId="2fac9be5-0aaf-4a4e-81e3-665d10c1ffa5" providerId="ADAL" clId="{9E8EF883-3C1F-465A-AF9F-E9A05E407311}" dt="2024-01-04T10:26:14.349" v="164"/>
            <ac:spMkLst>
              <pc:docMk/>
              <pc:sldMasterMk cId="3368593342" sldId="2147483673"/>
              <pc:sldLayoutMk cId="590881920" sldId="2147483735"/>
              <ac:spMk id="5" creationId="{D2A4E7B2-E3C1-9824-CEEB-4AEE636D905E}"/>
            </ac:spMkLst>
          </pc:spChg>
          <pc:spChg chg="add mod">
            <ac:chgData name="Gajendra MS" userId="2fac9be5-0aaf-4a4e-81e3-665d10c1ffa5" providerId="ADAL" clId="{9E8EF883-3C1F-465A-AF9F-E9A05E407311}" dt="2024-01-16T07:22:22.309" v="712" actId="15"/>
            <ac:spMkLst>
              <pc:docMk/>
              <pc:sldMasterMk cId="3368593342" sldId="2147483673"/>
              <pc:sldLayoutMk cId="590881920" sldId="2147483735"/>
              <ac:spMk id="6" creationId="{90437A0F-C809-5B12-40C3-17F310F89B55}"/>
            </ac:spMkLst>
          </pc:spChg>
          <pc:spChg chg="add mod">
            <ac:chgData name="Gajendra MS" userId="2fac9be5-0aaf-4a4e-81e3-665d10c1ffa5" providerId="ADAL" clId="{9E8EF883-3C1F-465A-AF9F-E9A05E407311}" dt="2024-01-04T10:26:14.349" v="164"/>
            <ac:spMkLst>
              <pc:docMk/>
              <pc:sldMasterMk cId="3368593342" sldId="2147483673"/>
              <pc:sldLayoutMk cId="590881920" sldId="2147483735"/>
              <ac:spMk id="7" creationId="{E800E953-2F91-EE49-61CC-4E1B4968EAD6}"/>
            </ac:spMkLst>
          </pc:spChg>
          <pc:spChg chg="add mod">
            <ac:chgData name="Gajendra MS" userId="2fac9be5-0aaf-4a4e-81e3-665d10c1ffa5" providerId="ADAL" clId="{9E8EF883-3C1F-465A-AF9F-E9A05E407311}" dt="2024-01-04T10:26:14.349" v="164"/>
            <ac:spMkLst>
              <pc:docMk/>
              <pc:sldMasterMk cId="3368593342" sldId="2147483673"/>
              <pc:sldLayoutMk cId="590881920" sldId="2147483735"/>
              <ac:spMk id="8" creationId="{7D06FDCB-36A9-900D-8AB4-A77C2B5884E8}"/>
            </ac:spMkLst>
          </pc:spChg>
          <pc:picChg chg="add mod">
            <ac:chgData name="Gajendra MS" userId="2fac9be5-0aaf-4a4e-81e3-665d10c1ffa5" providerId="ADAL" clId="{9E8EF883-3C1F-465A-AF9F-E9A05E407311}" dt="2024-01-12T09:04:30.338" v="706" actId="14100"/>
            <ac:picMkLst>
              <pc:docMk/>
              <pc:sldMasterMk cId="3368593342" sldId="2147483673"/>
              <pc:sldLayoutMk cId="590881920" sldId="2147483735"/>
              <ac:picMk id="3" creationId="{BBBB158B-36B2-64B6-B4D2-6D3F8DCF1387}"/>
            </ac:picMkLst>
          </pc:picChg>
          <pc:picChg chg="add mod">
            <ac:chgData name="Gajendra MS" userId="2fac9be5-0aaf-4a4e-81e3-665d10c1ffa5" providerId="ADAL" clId="{9E8EF883-3C1F-465A-AF9F-E9A05E407311}" dt="2024-01-04T10:26:14.349" v="164"/>
            <ac:picMkLst>
              <pc:docMk/>
              <pc:sldMasterMk cId="3368593342" sldId="2147483673"/>
              <pc:sldLayoutMk cId="590881920" sldId="2147483735"/>
              <ac:picMk id="4" creationId="{395471E9-EFB1-C3EB-472B-8750AE2D2EA6}"/>
            </ac:picMkLst>
          </pc:picChg>
        </pc:sldLayoutChg>
        <pc:sldLayoutChg chg="addSp delSp modSp new mod">
          <pc:chgData name="Gajendra MS" userId="2fac9be5-0aaf-4a4e-81e3-665d10c1ffa5" providerId="ADAL" clId="{9E8EF883-3C1F-465A-AF9F-E9A05E407311}" dt="2024-01-04T10:35:21.086" v="198" actId="6014"/>
          <pc:sldLayoutMkLst>
            <pc:docMk/>
            <pc:sldMasterMk cId="3368593342" sldId="2147483673"/>
            <pc:sldLayoutMk cId="189336738" sldId="2147483736"/>
          </pc:sldLayoutMkLst>
          <pc:spChg chg="del">
            <ac:chgData name="Gajendra MS" userId="2fac9be5-0aaf-4a4e-81e3-665d10c1ffa5" providerId="ADAL" clId="{9E8EF883-3C1F-465A-AF9F-E9A05E407311}" dt="2024-01-04T10:28:43.133" v="173" actId="478"/>
            <ac:spMkLst>
              <pc:docMk/>
              <pc:sldMasterMk cId="3368593342" sldId="2147483673"/>
              <pc:sldLayoutMk cId="189336738" sldId="2147483736"/>
              <ac:spMk id="2" creationId="{373162CE-F2C7-CCDF-8AFB-371B3D9FFE17}"/>
            </ac:spMkLst>
          </pc:spChg>
          <pc:spChg chg="add mod">
            <ac:chgData name="Gajendra MS" userId="2fac9be5-0aaf-4a4e-81e3-665d10c1ffa5" providerId="ADAL" clId="{9E8EF883-3C1F-465A-AF9F-E9A05E407311}" dt="2024-01-04T10:28:52.736" v="174"/>
            <ac:spMkLst>
              <pc:docMk/>
              <pc:sldMasterMk cId="3368593342" sldId="2147483673"/>
              <pc:sldLayoutMk cId="189336738" sldId="2147483736"/>
              <ac:spMk id="5" creationId="{4A13B598-5745-EF2B-5AE3-0591A7E8A72A}"/>
            </ac:spMkLst>
          </pc:spChg>
          <pc:spChg chg="add mod">
            <ac:chgData name="Gajendra MS" userId="2fac9be5-0aaf-4a4e-81e3-665d10c1ffa5" providerId="ADAL" clId="{9E8EF883-3C1F-465A-AF9F-E9A05E407311}" dt="2024-01-04T10:28:52.736" v="174"/>
            <ac:spMkLst>
              <pc:docMk/>
              <pc:sldMasterMk cId="3368593342" sldId="2147483673"/>
              <pc:sldLayoutMk cId="189336738" sldId="2147483736"/>
              <ac:spMk id="6" creationId="{C2FA2F99-9CB8-84EA-B726-2DBA52196A0B}"/>
            </ac:spMkLst>
          </pc:spChg>
          <pc:spChg chg="add mod">
            <ac:chgData name="Gajendra MS" userId="2fac9be5-0aaf-4a4e-81e3-665d10c1ffa5" providerId="ADAL" clId="{9E8EF883-3C1F-465A-AF9F-E9A05E407311}" dt="2024-01-04T10:28:52.736" v="174"/>
            <ac:spMkLst>
              <pc:docMk/>
              <pc:sldMasterMk cId="3368593342" sldId="2147483673"/>
              <pc:sldLayoutMk cId="189336738" sldId="2147483736"/>
              <ac:spMk id="7" creationId="{CDD684E7-2B8A-4EAC-6675-136E4F9D247D}"/>
            </ac:spMkLst>
          </pc:spChg>
          <pc:picChg chg="add mod">
            <ac:chgData name="Gajendra MS" userId="2fac9be5-0aaf-4a4e-81e3-665d10c1ffa5" providerId="ADAL" clId="{9E8EF883-3C1F-465A-AF9F-E9A05E407311}" dt="2024-01-04T10:28:52.736" v="174"/>
            <ac:picMkLst>
              <pc:docMk/>
              <pc:sldMasterMk cId="3368593342" sldId="2147483673"/>
              <pc:sldLayoutMk cId="189336738" sldId="2147483736"/>
              <ac:picMk id="3" creationId="{0F5ED46C-11D8-2D8F-BEFB-825B4369FE4C}"/>
            </ac:picMkLst>
          </pc:picChg>
          <pc:picChg chg="add mod">
            <ac:chgData name="Gajendra MS" userId="2fac9be5-0aaf-4a4e-81e3-665d10c1ffa5" providerId="ADAL" clId="{9E8EF883-3C1F-465A-AF9F-E9A05E407311}" dt="2024-01-04T10:28:52.736" v="174"/>
            <ac:picMkLst>
              <pc:docMk/>
              <pc:sldMasterMk cId="3368593342" sldId="2147483673"/>
              <pc:sldLayoutMk cId="189336738" sldId="2147483736"/>
              <ac:picMk id="4" creationId="{4FE8568C-744C-2A9A-90C4-0CF1EF579F12}"/>
            </ac:picMkLst>
          </pc:picChg>
        </pc:sldLayoutChg>
        <pc:sldLayoutChg chg="addSp delSp modSp new mod">
          <pc:chgData name="Gajendra MS" userId="2fac9be5-0aaf-4a4e-81e3-665d10c1ffa5" providerId="ADAL" clId="{9E8EF883-3C1F-465A-AF9F-E9A05E407311}" dt="2024-01-04T10:36:55.967" v="205" actId="6014"/>
          <pc:sldLayoutMkLst>
            <pc:docMk/>
            <pc:sldMasterMk cId="3368593342" sldId="2147483673"/>
            <pc:sldLayoutMk cId="3150942018" sldId="2147483737"/>
          </pc:sldLayoutMkLst>
          <pc:spChg chg="del">
            <ac:chgData name="Gajendra MS" userId="2fac9be5-0aaf-4a4e-81e3-665d10c1ffa5" providerId="ADAL" clId="{9E8EF883-3C1F-465A-AF9F-E9A05E407311}" dt="2024-01-04T10:36:27.375" v="200" actId="478"/>
            <ac:spMkLst>
              <pc:docMk/>
              <pc:sldMasterMk cId="3368593342" sldId="2147483673"/>
              <pc:sldLayoutMk cId="3150942018" sldId="2147483737"/>
              <ac:spMk id="2" creationId="{8B41F45B-DCA9-FA3A-B9FC-203AF8550552}"/>
            </ac:spMkLst>
          </pc:spChg>
          <pc:spChg chg="add mod">
            <ac:chgData name="Gajendra MS" userId="2fac9be5-0aaf-4a4e-81e3-665d10c1ffa5" providerId="ADAL" clId="{9E8EF883-3C1F-465A-AF9F-E9A05E407311}" dt="2024-01-04T10:36:32.922" v="201"/>
            <ac:spMkLst>
              <pc:docMk/>
              <pc:sldMasterMk cId="3368593342" sldId="2147483673"/>
              <pc:sldLayoutMk cId="3150942018" sldId="2147483737"/>
              <ac:spMk id="5" creationId="{63E0DF35-6C1D-2D94-E202-E99EDCE6F683}"/>
            </ac:spMkLst>
          </pc:spChg>
          <pc:spChg chg="add mod">
            <ac:chgData name="Gajendra MS" userId="2fac9be5-0aaf-4a4e-81e3-665d10c1ffa5" providerId="ADAL" clId="{9E8EF883-3C1F-465A-AF9F-E9A05E407311}" dt="2024-01-04T10:36:32.922" v="201"/>
            <ac:spMkLst>
              <pc:docMk/>
              <pc:sldMasterMk cId="3368593342" sldId="2147483673"/>
              <pc:sldLayoutMk cId="3150942018" sldId="2147483737"/>
              <ac:spMk id="6" creationId="{2069B2B0-74D9-6EC9-A7E7-FB0B482FF634}"/>
            </ac:spMkLst>
          </pc:spChg>
          <pc:spChg chg="add mod">
            <ac:chgData name="Gajendra MS" userId="2fac9be5-0aaf-4a4e-81e3-665d10c1ffa5" providerId="ADAL" clId="{9E8EF883-3C1F-465A-AF9F-E9A05E407311}" dt="2024-01-04T10:36:32.922" v="201"/>
            <ac:spMkLst>
              <pc:docMk/>
              <pc:sldMasterMk cId="3368593342" sldId="2147483673"/>
              <pc:sldLayoutMk cId="3150942018" sldId="2147483737"/>
              <ac:spMk id="7" creationId="{B113240B-D19C-6E66-CF57-3D026B20E0EA}"/>
            </ac:spMkLst>
          </pc:spChg>
          <pc:spChg chg="add mod">
            <ac:chgData name="Gajendra MS" userId="2fac9be5-0aaf-4a4e-81e3-665d10c1ffa5" providerId="ADAL" clId="{9E8EF883-3C1F-465A-AF9F-E9A05E407311}" dt="2024-01-04T10:36:32.922" v="201"/>
            <ac:spMkLst>
              <pc:docMk/>
              <pc:sldMasterMk cId="3368593342" sldId="2147483673"/>
              <pc:sldLayoutMk cId="3150942018" sldId="2147483737"/>
              <ac:spMk id="8" creationId="{1E44A2A7-9B1F-B2CD-9E13-0443D7201C62}"/>
            </ac:spMkLst>
          </pc:spChg>
          <pc:picChg chg="add mod">
            <ac:chgData name="Gajendra MS" userId="2fac9be5-0aaf-4a4e-81e3-665d10c1ffa5" providerId="ADAL" clId="{9E8EF883-3C1F-465A-AF9F-E9A05E407311}" dt="2024-01-04T10:36:32.922" v="201"/>
            <ac:picMkLst>
              <pc:docMk/>
              <pc:sldMasterMk cId="3368593342" sldId="2147483673"/>
              <pc:sldLayoutMk cId="3150942018" sldId="2147483737"/>
              <ac:picMk id="3" creationId="{96657892-362A-F37C-A2F8-51A45BE902F8}"/>
            </ac:picMkLst>
          </pc:picChg>
          <pc:picChg chg="add mod">
            <ac:chgData name="Gajendra MS" userId="2fac9be5-0aaf-4a4e-81e3-665d10c1ffa5" providerId="ADAL" clId="{9E8EF883-3C1F-465A-AF9F-E9A05E407311}" dt="2024-01-04T10:36:32.922" v="201"/>
            <ac:picMkLst>
              <pc:docMk/>
              <pc:sldMasterMk cId="3368593342" sldId="2147483673"/>
              <pc:sldLayoutMk cId="3150942018" sldId="2147483737"/>
              <ac:picMk id="4" creationId="{6DDCF134-CF20-6E44-ABC8-EE9E7C9983AC}"/>
            </ac:picMkLst>
          </pc:picChg>
          <pc:picChg chg="add mod">
            <ac:chgData name="Gajendra MS" userId="2fac9be5-0aaf-4a4e-81e3-665d10c1ffa5" providerId="ADAL" clId="{9E8EF883-3C1F-465A-AF9F-E9A05E407311}" dt="2024-01-04T10:36:32.922" v="201"/>
            <ac:picMkLst>
              <pc:docMk/>
              <pc:sldMasterMk cId="3368593342" sldId="2147483673"/>
              <pc:sldLayoutMk cId="3150942018" sldId="2147483737"/>
              <ac:picMk id="9" creationId="{BABBE4AB-C911-BF47-DD35-CF2F409FEE45}"/>
            </ac:picMkLst>
          </pc:picChg>
        </pc:sldLayoutChg>
      </pc:sldMasterChg>
    </pc:docChg>
  </pc:docChgLst>
  <pc:docChgLst>
    <pc:chgData name="Uma Kumari" userId="S::uma.kumari@simplilearn.com::f154a5f4-9073-40a7-83a4-0584e0f34eaa" providerId="AD" clId="Web-{12B28620-5642-5807-695B-832C10A85184}"/>
    <pc:docChg chg="modSld">
      <pc:chgData name="Uma Kumari" userId="S::uma.kumari@simplilearn.com::f154a5f4-9073-40a7-83a4-0584e0f34eaa" providerId="AD" clId="Web-{12B28620-5642-5807-695B-832C10A85184}" dt="2024-01-25T07:29:57.379" v="4" actId="20577"/>
      <pc:docMkLst>
        <pc:docMk/>
      </pc:docMkLst>
      <pc:sldChg chg="modSp">
        <pc:chgData name="Uma Kumari" userId="S::uma.kumari@simplilearn.com::f154a5f4-9073-40a7-83a4-0584e0f34eaa" providerId="AD" clId="Web-{12B28620-5642-5807-695B-832C10A85184}" dt="2024-01-25T07:29:57.379" v="4" actId="20577"/>
        <pc:sldMkLst>
          <pc:docMk/>
          <pc:sldMk cId="3735389184" sldId="394"/>
        </pc:sldMkLst>
        <pc:spChg chg="mod">
          <ac:chgData name="Uma Kumari" userId="S::uma.kumari@simplilearn.com::f154a5f4-9073-40a7-83a4-0584e0f34eaa" providerId="AD" clId="Web-{12B28620-5642-5807-695B-832C10A85184}" dt="2024-01-25T07:29:57.379" v="4" actId="20577"/>
          <ac:spMkLst>
            <pc:docMk/>
            <pc:sldMk cId="3735389184" sldId="394"/>
            <ac:spMk id="8" creationId="{5E9B5DB4-5A86-A4BC-75D3-D7780B8F5A13}"/>
          </ac:spMkLst>
        </pc:spChg>
      </pc:sldChg>
    </pc:docChg>
  </pc:docChgLst>
  <pc:docChgLst>
    <pc:chgData name="Ankita Chaudhary" userId="S::ankita.chaudhary@simplilearn.com::e00f230a-741a-40f1-8b26-a135d65a8c89" providerId="AD" clId="Web-{2DC79D72-FCB1-803F-C40C-AE1B93DE0D51}"/>
    <pc:docChg chg="modSld">
      <pc:chgData name="Ankita Chaudhary" userId="S::ankita.chaudhary@simplilearn.com::e00f230a-741a-40f1-8b26-a135d65a8c89" providerId="AD" clId="Web-{2DC79D72-FCB1-803F-C40C-AE1B93DE0D51}" dt="2024-01-11T11:04:15.100" v="2" actId="20577"/>
      <pc:docMkLst>
        <pc:docMk/>
      </pc:docMkLst>
      <pc:sldChg chg="modSp">
        <pc:chgData name="Ankita Chaudhary" userId="S::ankita.chaudhary@simplilearn.com::e00f230a-741a-40f1-8b26-a135d65a8c89" providerId="AD" clId="Web-{2DC79D72-FCB1-803F-C40C-AE1B93DE0D51}" dt="2024-01-11T11:04:15.100" v="2" actId="20577"/>
        <pc:sldMkLst>
          <pc:docMk/>
          <pc:sldMk cId="3130047995" sldId="397"/>
        </pc:sldMkLst>
        <pc:spChg chg="mod">
          <ac:chgData name="Ankita Chaudhary" userId="S::ankita.chaudhary@simplilearn.com::e00f230a-741a-40f1-8b26-a135d65a8c89" providerId="AD" clId="Web-{2DC79D72-FCB1-803F-C40C-AE1B93DE0D51}" dt="2024-01-11T11:04:15.100" v="2" actId="20577"/>
          <ac:spMkLst>
            <pc:docMk/>
            <pc:sldMk cId="3130047995" sldId="397"/>
            <ac:spMk id="2" creationId="{4A81194D-38E3-157F-65A7-6C535B0F2595}"/>
          </ac:spMkLst>
        </pc:spChg>
      </pc:sldChg>
    </pc:docChg>
  </pc:docChgLst>
  <pc:docChgLst>
    <pc:chgData name="Vidya Rao" userId="0d4e6a4d-48fc-4570-80f8-83370d86e5c0" providerId="ADAL" clId="{DB8D70D0-5A05-4186-957D-F61EAE0FD413}"/>
    <pc:docChg chg="undo custSel modSld">
      <pc:chgData name="Vidya Rao" userId="0d4e6a4d-48fc-4570-80f8-83370d86e5c0" providerId="ADAL" clId="{DB8D70D0-5A05-4186-957D-F61EAE0FD413}" dt="2024-04-26T14:15:35.169" v="28" actId="947"/>
      <pc:docMkLst>
        <pc:docMk/>
      </pc:docMkLst>
      <pc:sldChg chg="modSp mod">
        <pc:chgData name="Vidya Rao" userId="0d4e6a4d-48fc-4570-80f8-83370d86e5c0" providerId="ADAL" clId="{DB8D70D0-5A05-4186-957D-F61EAE0FD413}" dt="2024-04-26T14:15:35.169" v="28" actId="947"/>
        <pc:sldMkLst>
          <pc:docMk/>
          <pc:sldMk cId="0" sldId="306"/>
        </pc:sldMkLst>
        <pc:graphicFrameChg chg="mod modGraphic">
          <ac:chgData name="Vidya Rao" userId="0d4e6a4d-48fc-4570-80f8-83370d86e5c0" providerId="ADAL" clId="{DB8D70D0-5A05-4186-957D-F61EAE0FD413}" dt="2024-04-26T14:15:35.169" v="28" actId="947"/>
          <ac:graphicFrameMkLst>
            <pc:docMk/>
            <pc:sldMk cId="0" sldId="306"/>
            <ac:graphicFrameMk id="1056" creationId="{00000000-0000-0000-0000-000000000000}"/>
          </ac:graphicFrameMkLst>
        </pc:graphicFrameChg>
      </pc:sldChg>
      <pc:sldChg chg="modSp mod">
        <pc:chgData name="Vidya Rao" userId="0d4e6a4d-48fc-4570-80f8-83370d86e5c0" providerId="ADAL" clId="{DB8D70D0-5A05-4186-957D-F61EAE0FD413}" dt="2024-04-26T12:19:36.797" v="11" actId="6549"/>
        <pc:sldMkLst>
          <pc:docMk/>
          <pc:sldMk cId="2475413167" sldId="392"/>
        </pc:sldMkLst>
        <pc:spChg chg="mod">
          <ac:chgData name="Vidya Rao" userId="0d4e6a4d-48fc-4570-80f8-83370d86e5c0" providerId="ADAL" clId="{DB8D70D0-5A05-4186-957D-F61EAE0FD413}" dt="2024-04-26T12:19:36.797" v="11" actId="6549"/>
          <ac:spMkLst>
            <pc:docMk/>
            <pc:sldMk cId="2475413167" sldId="392"/>
            <ac:spMk id="2" creationId="{7091D3C2-4A93-BCCC-0687-6FCDEF8B32AA}"/>
          </ac:spMkLst>
        </pc:spChg>
      </pc:sldChg>
      <pc:sldChg chg="modSp">
        <pc:chgData name="Vidya Rao" userId="0d4e6a4d-48fc-4570-80f8-83370d86e5c0" providerId="ADAL" clId="{DB8D70D0-5A05-4186-957D-F61EAE0FD413}" dt="2024-04-26T08:01:08.995" v="1" actId="20578"/>
        <pc:sldMkLst>
          <pc:docMk/>
          <pc:sldMk cId="1476045598" sldId="396"/>
        </pc:sldMkLst>
        <pc:spChg chg="mod">
          <ac:chgData name="Vidya Rao" userId="0d4e6a4d-48fc-4570-80f8-83370d86e5c0" providerId="ADAL" clId="{DB8D70D0-5A05-4186-957D-F61EAE0FD413}" dt="2024-04-26T08:01:08.995" v="1" actId="20578"/>
          <ac:spMkLst>
            <pc:docMk/>
            <pc:sldMk cId="1476045598" sldId="396"/>
            <ac:spMk id="6" creationId="{A21119AF-119A-82BC-20E9-34778C1F4115}"/>
          </ac:spMkLst>
        </pc:spChg>
      </pc:sldChg>
      <pc:sldChg chg="modSp">
        <pc:chgData name="Vidya Rao" userId="0d4e6a4d-48fc-4570-80f8-83370d86e5c0" providerId="ADAL" clId="{DB8D70D0-5A05-4186-957D-F61EAE0FD413}" dt="2024-04-26T07:55:34.752" v="0" actId="20578"/>
        <pc:sldMkLst>
          <pc:docMk/>
          <pc:sldMk cId="446325288" sldId="401"/>
        </pc:sldMkLst>
        <pc:spChg chg="mod">
          <ac:chgData name="Vidya Rao" userId="0d4e6a4d-48fc-4570-80f8-83370d86e5c0" providerId="ADAL" clId="{DB8D70D0-5A05-4186-957D-F61EAE0FD413}" dt="2024-04-26T07:55:34.752" v="0" actId="20578"/>
          <ac:spMkLst>
            <pc:docMk/>
            <pc:sldMk cId="446325288" sldId="401"/>
            <ac:spMk id="3" creationId="{BD31DE5E-8937-5459-DF18-69FD6C6D68B8}"/>
          </ac:spMkLst>
        </pc:spChg>
      </pc:sldChg>
      <pc:sldChg chg="modSp mod">
        <pc:chgData name="Vidya Rao" userId="0d4e6a4d-48fc-4570-80f8-83370d86e5c0" providerId="ADAL" clId="{DB8D70D0-5A05-4186-957D-F61EAE0FD413}" dt="2024-04-26T08:54:19.425" v="3" actId="15"/>
        <pc:sldMkLst>
          <pc:docMk/>
          <pc:sldMk cId="3855134" sldId="402"/>
        </pc:sldMkLst>
        <pc:spChg chg="mod">
          <ac:chgData name="Vidya Rao" userId="0d4e6a4d-48fc-4570-80f8-83370d86e5c0" providerId="ADAL" clId="{DB8D70D0-5A05-4186-957D-F61EAE0FD413}" dt="2024-04-26T08:54:19.425" v="3" actId="15"/>
          <ac:spMkLst>
            <pc:docMk/>
            <pc:sldMk cId="3855134" sldId="402"/>
            <ac:spMk id="3" creationId="{36179CDA-5C8E-3171-39FC-AD5F9DDB00BF}"/>
          </ac:spMkLst>
        </pc:spChg>
      </pc:sldChg>
      <pc:sldChg chg="modSp mod">
        <pc:chgData name="Vidya Rao" userId="0d4e6a4d-48fc-4570-80f8-83370d86e5c0" providerId="ADAL" clId="{DB8D70D0-5A05-4186-957D-F61EAE0FD413}" dt="2024-04-26T09:20:19.519" v="5" actId="20577"/>
        <pc:sldMkLst>
          <pc:docMk/>
          <pc:sldMk cId="2220837704" sldId="405"/>
        </pc:sldMkLst>
        <pc:spChg chg="mod">
          <ac:chgData name="Vidya Rao" userId="0d4e6a4d-48fc-4570-80f8-83370d86e5c0" providerId="ADAL" clId="{DB8D70D0-5A05-4186-957D-F61EAE0FD413}" dt="2024-04-26T09:20:19.519" v="5" actId="20577"/>
          <ac:spMkLst>
            <pc:docMk/>
            <pc:sldMk cId="2220837704" sldId="405"/>
            <ac:spMk id="13" creationId="{72225960-97C9-9908-F30C-1BD2EF292754}"/>
          </ac:spMkLst>
        </pc:spChg>
      </pc:sldChg>
      <pc:sldChg chg="modSp mod">
        <pc:chgData name="Vidya Rao" userId="0d4e6a4d-48fc-4570-80f8-83370d86e5c0" providerId="ADAL" clId="{DB8D70D0-5A05-4186-957D-F61EAE0FD413}" dt="2024-04-26T10:14:23.649" v="7" actId="21"/>
        <pc:sldMkLst>
          <pc:docMk/>
          <pc:sldMk cId="3863013894" sldId="413"/>
        </pc:sldMkLst>
        <pc:spChg chg="mod">
          <ac:chgData name="Vidya Rao" userId="0d4e6a4d-48fc-4570-80f8-83370d86e5c0" providerId="ADAL" clId="{DB8D70D0-5A05-4186-957D-F61EAE0FD413}" dt="2024-04-26T10:14:23.649" v="7" actId="21"/>
          <ac:spMkLst>
            <pc:docMk/>
            <pc:sldMk cId="3863013894" sldId="413"/>
            <ac:spMk id="3" creationId="{644EE225-01C9-865B-6ACF-243A4CF75A6D}"/>
          </ac:spMkLst>
        </pc:spChg>
      </pc:sldChg>
      <pc:sldChg chg="modSp mod">
        <pc:chgData name="Vidya Rao" userId="0d4e6a4d-48fc-4570-80f8-83370d86e5c0" providerId="ADAL" clId="{DB8D70D0-5A05-4186-957D-F61EAE0FD413}" dt="2024-04-26T14:09:12.278" v="13" actId="207"/>
        <pc:sldMkLst>
          <pc:docMk/>
          <pc:sldMk cId="3172990625" sldId="425"/>
        </pc:sldMkLst>
        <pc:spChg chg="mod">
          <ac:chgData name="Vidya Rao" userId="0d4e6a4d-48fc-4570-80f8-83370d86e5c0" providerId="ADAL" clId="{DB8D70D0-5A05-4186-957D-F61EAE0FD413}" dt="2024-04-26T14:09:12.278" v="13" actId="207"/>
          <ac:spMkLst>
            <pc:docMk/>
            <pc:sldMk cId="3172990625" sldId="425"/>
            <ac:spMk id="20" creationId="{FB5F2D43-631D-6282-95F7-7B1BAA073389}"/>
          </ac:spMkLst>
        </pc:spChg>
      </pc:sldChg>
    </pc:docChg>
  </pc:docChgLst>
  <pc:docChgLst>
    <pc:chgData name="Roop Kumar" userId="ec229fc9-1ae5-4424-ad91-f4b472f033de" providerId="ADAL" clId="{56BF4846-127F-4B5C-8423-E9805FF46511}"/>
    <pc:docChg chg="custSel modSld modMainMaster replTag delTag">
      <pc:chgData name="Roop Kumar" userId="ec229fc9-1ae5-4424-ad91-f4b472f033de" providerId="ADAL" clId="{56BF4846-127F-4B5C-8423-E9805FF46511}" dt="2024-05-17T09:28:45.251" v="6"/>
      <pc:docMkLst>
        <pc:docMk/>
      </pc:docMkLst>
      <pc:sldChg chg="replTag delTag">
        <pc:chgData name="Roop Kumar" userId="ec229fc9-1ae5-4424-ad91-f4b472f033de" providerId="ADAL" clId="{56BF4846-127F-4B5C-8423-E9805FF46511}" dt="2024-05-17T09:28:45.251" v="6"/>
        <pc:sldMkLst>
          <pc:docMk/>
          <pc:sldMk cId="581828306" sldId="256"/>
        </pc:sldMkLst>
      </pc:sldChg>
      <pc:sldMasterChg chg="modSldLayout">
        <pc:chgData name="Roop Kumar" userId="ec229fc9-1ae5-4424-ad91-f4b472f033de" providerId="ADAL" clId="{56BF4846-127F-4B5C-8423-E9805FF46511}" dt="2024-05-17T09:28:41.673" v="4" actId="14826"/>
        <pc:sldMasterMkLst>
          <pc:docMk/>
          <pc:sldMasterMk cId="3368593342" sldId="2147483673"/>
        </pc:sldMasterMkLst>
        <pc:sldLayoutChg chg="modSp replTag delTag">
          <pc:chgData name="Roop Kumar" userId="ec229fc9-1ae5-4424-ad91-f4b472f033de" providerId="ADAL" clId="{56BF4846-127F-4B5C-8423-E9805FF46511}" dt="2024-05-17T09:28:41.673" v="4" actId="14826"/>
          <pc:sldLayoutMkLst>
            <pc:docMk/>
            <pc:sldMasterMk cId="3368593342" sldId="2147483673"/>
            <pc:sldLayoutMk cId="3949274327" sldId="2147483729"/>
          </pc:sldLayoutMkLst>
          <pc:picChg chg="mod">
            <ac:chgData name="Roop Kumar" userId="ec229fc9-1ae5-4424-ad91-f4b472f033de" providerId="ADAL" clId="{56BF4846-127F-4B5C-8423-E9805FF46511}" dt="2024-05-17T09:28:41.673" v="4" actId="14826"/>
            <ac:picMkLst>
              <pc:docMk/>
              <pc:sldMasterMk cId="3368593342" sldId="2147483673"/>
              <pc:sldLayoutMk cId="3949274327" sldId="2147483729"/>
              <ac:picMk id="3" creationId="{D7E5C575-8255-8250-7D4D-2BD5FDAA9862}"/>
            </ac:picMkLst>
          </pc:picChg>
        </pc:sldLayoutChg>
      </pc:sldMasterChg>
    </pc:docChg>
  </pc:docChgLst>
  <pc:docChgLst>
    <pc:chgData name="Gajendra MS" userId="2fac9be5-0aaf-4a4e-81e3-665d10c1ffa5" providerId="ADAL" clId="{8EF14DD7-0A85-433B-956C-4177B7A30E52}"/>
    <pc:docChg chg="undo custSel addSld delSld modSld replTag delTag">
      <pc:chgData name="Gajendra MS" userId="2fac9be5-0aaf-4a4e-81e3-665d10c1ffa5" providerId="ADAL" clId="{8EF14DD7-0A85-433B-956C-4177B7A30E52}" dt="2024-05-13T11:57:37.804" v="1545" actId="164"/>
      <pc:docMkLst>
        <pc:docMk/>
      </pc:docMkLst>
      <pc:sldChg chg="replTag delTag">
        <pc:chgData name="Gajendra MS" userId="2fac9be5-0aaf-4a4e-81e3-665d10c1ffa5" providerId="ADAL" clId="{8EF14DD7-0A85-433B-956C-4177B7A30E52}" dt="2024-05-13T11:53:27.126" v="1508"/>
        <pc:sldMkLst>
          <pc:docMk/>
          <pc:sldMk cId="581828306" sldId="256"/>
        </pc:sldMkLst>
      </pc:sldChg>
      <pc:sldChg chg="replTag delTag">
        <pc:chgData name="Gajendra MS" userId="2fac9be5-0aaf-4a4e-81e3-665d10c1ffa5" providerId="ADAL" clId="{8EF14DD7-0A85-433B-956C-4177B7A30E52}" dt="2024-05-13T10:31:16.235" v="1158"/>
        <pc:sldMkLst>
          <pc:docMk/>
          <pc:sldMk cId="1070346001" sldId="262"/>
        </pc:sldMkLst>
      </pc:sldChg>
      <pc:sldChg chg="replTag delTag">
        <pc:chgData name="Gajendra MS" userId="2fac9be5-0aaf-4a4e-81e3-665d10c1ffa5" providerId="ADAL" clId="{8EF14DD7-0A85-433B-956C-4177B7A30E52}" dt="2024-05-13T11:45:56.190" v="1420"/>
        <pc:sldMkLst>
          <pc:docMk/>
          <pc:sldMk cId="2036620006" sldId="277"/>
        </pc:sldMkLst>
      </pc:sldChg>
      <pc:sldChg chg="replTag delTag">
        <pc:chgData name="Gajendra MS" userId="2fac9be5-0aaf-4a4e-81e3-665d10c1ffa5" providerId="ADAL" clId="{8EF14DD7-0A85-433B-956C-4177B7A30E52}" dt="2024-05-13T11:05:07.669" v="1319"/>
        <pc:sldMkLst>
          <pc:docMk/>
          <pc:sldMk cId="0" sldId="306"/>
        </pc:sldMkLst>
      </pc:sldChg>
      <pc:sldChg chg="replTag delTag">
        <pc:chgData name="Gajendra MS" userId="2fac9be5-0aaf-4a4e-81e3-665d10c1ffa5" providerId="ADAL" clId="{8EF14DD7-0A85-433B-956C-4177B7A30E52}" dt="2024-05-13T11:05:08.114" v="1321"/>
        <pc:sldMkLst>
          <pc:docMk/>
          <pc:sldMk cId="0" sldId="307"/>
        </pc:sldMkLst>
      </pc:sldChg>
      <pc:sldChg chg="replTag delTag">
        <pc:chgData name="Gajendra MS" userId="2fac9be5-0aaf-4a4e-81e3-665d10c1ffa5" providerId="ADAL" clId="{8EF14DD7-0A85-433B-956C-4177B7A30E52}" dt="2024-05-13T11:05:11.597" v="1337"/>
        <pc:sldMkLst>
          <pc:docMk/>
          <pc:sldMk cId="0" sldId="312"/>
        </pc:sldMkLst>
      </pc:sldChg>
      <pc:sldChg chg="replTag delTag">
        <pc:chgData name="Gajendra MS" userId="2fac9be5-0aaf-4a4e-81e3-665d10c1ffa5" providerId="ADAL" clId="{8EF14DD7-0A85-433B-956C-4177B7A30E52}" dt="2024-05-13T11:52:42.570" v="1500"/>
        <pc:sldMkLst>
          <pc:docMk/>
          <pc:sldMk cId="0" sldId="313"/>
        </pc:sldMkLst>
      </pc:sldChg>
      <pc:sldChg chg="replTag delTag">
        <pc:chgData name="Gajendra MS" userId="2fac9be5-0aaf-4a4e-81e3-665d10c1ffa5" providerId="ADAL" clId="{8EF14DD7-0A85-433B-956C-4177B7A30E52}" dt="2024-05-13T10:31:15.971" v="1142"/>
        <pc:sldMkLst>
          <pc:docMk/>
          <pc:sldMk cId="4102467087" sldId="319"/>
        </pc:sldMkLst>
      </pc:sldChg>
      <pc:sldChg chg="replTag delTag">
        <pc:chgData name="Gajendra MS" userId="2fac9be5-0aaf-4a4e-81e3-665d10c1ffa5" providerId="ADAL" clId="{8EF14DD7-0A85-433B-956C-4177B7A30E52}" dt="2024-05-13T10:31:15.938" v="1140"/>
        <pc:sldMkLst>
          <pc:docMk/>
          <pc:sldMk cId="4055185600" sldId="320"/>
        </pc:sldMkLst>
      </pc:sldChg>
      <pc:sldChg chg="replTag delTag">
        <pc:chgData name="Gajendra MS" userId="2fac9be5-0aaf-4a4e-81e3-665d10c1ffa5" providerId="ADAL" clId="{8EF14DD7-0A85-433B-956C-4177B7A30E52}" dt="2024-05-13T10:31:15.908" v="1138"/>
        <pc:sldMkLst>
          <pc:docMk/>
          <pc:sldMk cId="2601845477" sldId="321"/>
        </pc:sldMkLst>
      </pc:sldChg>
      <pc:sldChg chg="modSp mod replTag delTag">
        <pc:chgData name="Gajendra MS" userId="2fac9be5-0aaf-4a4e-81e3-665d10c1ffa5" providerId="ADAL" clId="{8EF14DD7-0A85-433B-956C-4177B7A30E52}" dt="2024-05-13T11:00:01.806" v="1210" actId="1037"/>
        <pc:sldMkLst>
          <pc:docMk/>
          <pc:sldMk cId="951877358" sldId="342"/>
        </pc:sldMkLst>
        <pc:spChg chg="mod">
          <ac:chgData name="Gajendra MS" userId="2fac9be5-0aaf-4a4e-81e3-665d10c1ffa5" providerId="ADAL" clId="{8EF14DD7-0A85-433B-956C-4177B7A30E52}" dt="2024-05-13T10:20:23.767" v="912" actId="1035"/>
          <ac:spMkLst>
            <pc:docMk/>
            <pc:sldMk cId="951877358" sldId="342"/>
            <ac:spMk id="28" creationId="{D43C3050-6655-6080-B3D3-444D48542404}"/>
          </ac:spMkLst>
        </pc:spChg>
        <pc:spChg chg="mod">
          <ac:chgData name="Gajendra MS" userId="2fac9be5-0aaf-4a4e-81e3-665d10c1ffa5" providerId="ADAL" clId="{8EF14DD7-0A85-433B-956C-4177B7A30E52}" dt="2024-05-13T10:20:40.973" v="927" actId="1076"/>
          <ac:spMkLst>
            <pc:docMk/>
            <pc:sldMk cId="951877358" sldId="342"/>
            <ac:spMk id="32" creationId="{57D3CBC5-72A9-C9CE-7261-D3BBDBE30030}"/>
          </ac:spMkLst>
        </pc:spChg>
        <pc:spChg chg="mod">
          <ac:chgData name="Gajendra MS" userId="2fac9be5-0aaf-4a4e-81e3-665d10c1ffa5" providerId="ADAL" clId="{8EF14DD7-0A85-433B-956C-4177B7A30E52}" dt="2024-05-13T10:20:25.309" v="914" actId="1036"/>
          <ac:spMkLst>
            <pc:docMk/>
            <pc:sldMk cId="951877358" sldId="342"/>
            <ac:spMk id="33" creationId="{98478201-F6AA-66F4-3D3D-3D8D82AA9BBF}"/>
          </ac:spMkLst>
        </pc:spChg>
        <pc:spChg chg="mod">
          <ac:chgData name="Gajendra MS" userId="2fac9be5-0aaf-4a4e-81e3-665d10c1ffa5" providerId="ADAL" clId="{8EF14DD7-0A85-433B-956C-4177B7A30E52}" dt="2024-05-13T10:20:25.309" v="914" actId="1036"/>
          <ac:spMkLst>
            <pc:docMk/>
            <pc:sldMk cId="951877358" sldId="342"/>
            <ac:spMk id="34" creationId="{9CEAB035-C3FC-557C-749E-35AD360B9E76}"/>
          </ac:spMkLst>
        </pc:spChg>
        <pc:spChg chg="mod">
          <ac:chgData name="Gajendra MS" userId="2fac9be5-0aaf-4a4e-81e3-665d10c1ffa5" providerId="ADAL" clId="{8EF14DD7-0A85-433B-956C-4177B7A30E52}" dt="2024-05-13T10:20:50.083" v="934" actId="1035"/>
          <ac:spMkLst>
            <pc:docMk/>
            <pc:sldMk cId="951877358" sldId="342"/>
            <ac:spMk id="52" creationId="{B05E5C9C-08E2-9727-B9EB-EA6E5699B28A}"/>
          </ac:spMkLst>
        </pc:spChg>
        <pc:cxnChg chg="mod">
          <ac:chgData name="Gajendra MS" userId="2fac9be5-0aaf-4a4e-81e3-665d10c1ffa5" providerId="ADAL" clId="{8EF14DD7-0A85-433B-956C-4177B7A30E52}" dt="2024-05-13T11:00:01.806" v="1210" actId="1037"/>
          <ac:cxnSpMkLst>
            <pc:docMk/>
            <pc:sldMk cId="951877358" sldId="342"/>
            <ac:cxnSpMk id="11" creationId="{ABDC3C05-CDA3-D556-EF30-DCCA7FBF0B0A}"/>
          </ac:cxnSpMkLst>
        </pc:cxnChg>
        <pc:cxnChg chg="mod">
          <ac:chgData name="Gajendra MS" userId="2fac9be5-0aaf-4a4e-81e3-665d10c1ffa5" providerId="ADAL" clId="{8EF14DD7-0A85-433B-956C-4177B7A30E52}" dt="2024-05-13T10:20:23.767" v="912" actId="1035"/>
          <ac:cxnSpMkLst>
            <pc:docMk/>
            <pc:sldMk cId="951877358" sldId="342"/>
            <ac:cxnSpMk id="27" creationId="{983FCEE0-120C-5A2E-CBB6-6B72E9FAEBE1}"/>
          </ac:cxnSpMkLst>
        </pc:cxnChg>
      </pc:sldChg>
      <pc:sldChg chg="replTag delTag">
        <pc:chgData name="Gajendra MS" userId="2fac9be5-0aaf-4a4e-81e3-665d10c1ffa5" providerId="ADAL" clId="{8EF14DD7-0A85-433B-956C-4177B7A30E52}" dt="2024-05-13T11:05:15.509" v="1363"/>
        <pc:sldMkLst>
          <pc:docMk/>
          <pc:sldMk cId="3618581887" sldId="383"/>
        </pc:sldMkLst>
      </pc:sldChg>
      <pc:sldChg chg="replTag delTag">
        <pc:chgData name="Gajendra MS" userId="2fac9be5-0aaf-4a4e-81e3-665d10c1ffa5" providerId="ADAL" clId="{8EF14DD7-0A85-433B-956C-4177B7A30E52}" dt="2024-05-13T10:31:17.035" v="1201"/>
        <pc:sldMkLst>
          <pc:docMk/>
          <pc:sldMk cId="710290067" sldId="385"/>
        </pc:sldMkLst>
      </pc:sldChg>
      <pc:sldChg chg="modSp mod replTag delTag">
        <pc:chgData name="Gajendra MS" userId="2fac9be5-0aaf-4a4e-81e3-665d10c1ffa5" providerId="ADAL" clId="{8EF14DD7-0A85-433B-956C-4177B7A30E52}" dt="2024-05-13T10:31:16.204" v="1156"/>
        <pc:sldMkLst>
          <pc:docMk/>
          <pc:sldMk cId="547390991" sldId="387"/>
        </pc:sldMkLst>
        <pc:spChg chg="mod">
          <ac:chgData name="Gajendra MS" userId="2fac9be5-0aaf-4a4e-81e3-665d10c1ffa5" providerId="ADAL" clId="{8EF14DD7-0A85-433B-956C-4177B7A30E52}" dt="2024-05-13T10:16:10.788" v="721" actId="207"/>
          <ac:spMkLst>
            <pc:docMk/>
            <pc:sldMk cId="547390991" sldId="387"/>
            <ac:spMk id="8" creationId="{0F0DC21C-C859-AA18-BF9F-B65070B2CC22}"/>
          </ac:spMkLst>
        </pc:spChg>
      </pc:sldChg>
      <pc:sldChg chg="replTag delTag">
        <pc:chgData name="Gajendra MS" userId="2fac9be5-0aaf-4a4e-81e3-665d10c1ffa5" providerId="ADAL" clId="{8EF14DD7-0A85-433B-956C-4177B7A30E52}" dt="2024-05-13T10:31:15.578" v="1118"/>
        <pc:sldMkLst>
          <pc:docMk/>
          <pc:sldMk cId="1331790163" sldId="391"/>
        </pc:sldMkLst>
      </pc:sldChg>
      <pc:sldChg chg="replTag delTag">
        <pc:chgData name="Gajendra MS" userId="2fac9be5-0aaf-4a4e-81e3-665d10c1ffa5" providerId="ADAL" clId="{8EF14DD7-0A85-433B-956C-4177B7A30E52}" dt="2024-05-13T11:05:16.526" v="1365"/>
        <pc:sldMkLst>
          <pc:docMk/>
          <pc:sldMk cId="2475413167" sldId="392"/>
        </pc:sldMkLst>
      </pc:sldChg>
      <pc:sldChg chg="replTag delTag">
        <pc:chgData name="Gajendra MS" userId="2fac9be5-0aaf-4a4e-81e3-665d10c1ffa5" providerId="ADAL" clId="{8EF14DD7-0A85-433B-956C-4177B7A30E52}" dt="2024-05-13T10:31:16.999" v="1199"/>
        <pc:sldMkLst>
          <pc:docMk/>
          <pc:sldMk cId="102420538" sldId="393"/>
        </pc:sldMkLst>
      </pc:sldChg>
      <pc:sldChg chg="modSp mod replTag delTag">
        <pc:chgData name="Gajendra MS" userId="2fac9be5-0aaf-4a4e-81e3-665d10c1ffa5" providerId="ADAL" clId="{8EF14DD7-0A85-433B-956C-4177B7A30E52}" dt="2024-05-13T10:31:16.173" v="1154"/>
        <pc:sldMkLst>
          <pc:docMk/>
          <pc:sldMk cId="1476045598" sldId="396"/>
        </pc:sldMkLst>
        <pc:spChg chg="mod">
          <ac:chgData name="Gajendra MS" userId="2fac9be5-0aaf-4a4e-81e3-665d10c1ffa5" providerId="ADAL" clId="{8EF14DD7-0A85-433B-956C-4177B7A30E52}" dt="2024-05-13T10:16:21.635" v="726" actId="2085"/>
          <ac:spMkLst>
            <pc:docMk/>
            <pc:sldMk cId="1476045598" sldId="396"/>
            <ac:spMk id="5" creationId="{EFD16B7C-706F-AFDD-5CB5-C7DC77843581}"/>
          </ac:spMkLst>
        </pc:spChg>
        <pc:spChg chg="mod">
          <ac:chgData name="Gajendra MS" userId="2fac9be5-0aaf-4a4e-81e3-665d10c1ffa5" providerId="ADAL" clId="{8EF14DD7-0A85-433B-956C-4177B7A30E52}" dt="2024-05-13T10:16:21.635" v="726" actId="2085"/>
          <ac:spMkLst>
            <pc:docMk/>
            <pc:sldMk cId="1476045598" sldId="396"/>
            <ac:spMk id="9" creationId="{5F786ED6-0AF6-B1E0-AE9B-46BF71DE030C}"/>
          </ac:spMkLst>
        </pc:spChg>
        <pc:spChg chg="mod">
          <ac:chgData name="Gajendra MS" userId="2fac9be5-0aaf-4a4e-81e3-665d10c1ffa5" providerId="ADAL" clId="{8EF14DD7-0A85-433B-956C-4177B7A30E52}" dt="2024-05-13T10:16:21.635" v="726" actId="2085"/>
          <ac:spMkLst>
            <pc:docMk/>
            <pc:sldMk cId="1476045598" sldId="396"/>
            <ac:spMk id="13" creationId="{6A2374E6-E045-84A1-38E6-C878E21D45C9}"/>
          </ac:spMkLst>
        </pc:spChg>
        <pc:spChg chg="mod">
          <ac:chgData name="Gajendra MS" userId="2fac9be5-0aaf-4a4e-81e3-665d10c1ffa5" providerId="ADAL" clId="{8EF14DD7-0A85-433B-956C-4177B7A30E52}" dt="2024-05-13T10:16:21.635" v="726" actId="2085"/>
          <ac:spMkLst>
            <pc:docMk/>
            <pc:sldMk cId="1476045598" sldId="396"/>
            <ac:spMk id="17" creationId="{D3A22665-62FA-1E2C-7399-23B032894370}"/>
          </ac:spMkLst>
        </pc:spChg>
      </pc:sldChg>
      <pc:sldChg chg="modSp mod replTag delTag">
        <pc:chgData name="Gajendra MS" userId="2fac9be5-0aaf-4a4e-81e3-665d10c1ffa5" providerId="ADAL" clId="{8EF14DD7-0A85-433B-956C-4177B7A30E52}" dt="2024-05-13T10:31:16.127" v="1152"/>
        <pc:sldMkLst>
          <pc:docMk/>
          <pc:sldMk cId="2194325856" sldId="397"/>
        </pc:sldMkLst>
        <pc:picChg chg="mod">
          <ac:chgData name="Gajendra MS" userId="2fac9be5-0aaf-4a4e-81e3-665d10c1ffa5" providerId="ADAL" clId="{8EF14DD7-0A85-433B-956C-4177B7A30E52}" dt="2024-05-13T10:16:43.454" v="740" actId="1076"/>
          <ac:picMkLst>
            <pc:docMk/>
            <pc:sldMk cId="2194325856" sldId="397"/>
            <ac:picMk id="43" creationId="{1C951DA9-EE4D-DC5E-687B-29038619D8D2}"/>
          </ac:picMkLst>
        </pc:picChg>
      </pc:sldChg>
      <pc:sldChg chg="replTag delTag">
        <pc:chgData name="Gajendra MS" userId="2fac9be5-0aaf-4a4e-81e3-665d10c1ffa5" providerId="ADAL" clId="{8EF14DD7-0A85-433B-956C-4177B7A30E52}" dt="2024-05-13T10:31:16.064" v="1148"/>
        <pc:sldMkLst>
          <pc:docMk/>
          <pc:sldMk cId="567101245" sldId="398"/>
        </pc:sldMkLst>
      </pc:sldChg>
      <pc:sldChg chg="replTag delTag">
        <pc:chgData name="Gajendra MS" userId="2fac9be5-0aaf-4a4e-81e3-665d10c1ffa5" providerId="ADAL" clId="{8EF14DD7-0A85-433B-956C-4177B7A30E52}" dt="2024-05-13T10:31:16.032" v="1146"/>
        <pc:sldMkLst>
          <pc:docMk/>
          <pc:sldMk cId="575588590" sldId="399"/>
        </pc:sldMkLst>
      </pc:sldChg>
      <pc:sldChg chg="modSp mod replTag delTag">
        <pc:chgData name="Gajendra MS" userId="2fac9be5-0aaf-4a4e-81e3-665d10c1ffa5" providerId="ADAL" clId="{8EF14DD7-0A85-433B-956C-4177B7A30E52}" dt="2024-05-13T10:31:15.877" v="1136"/>
        <pc:sldMkLst>
          <pc:docMk/>
          <pc:sldMk cId="4141707805" sldId="400"/>
        </pc:sldMkLst>
        <pc:spChg chg="mod">
          <ac:chgData name="Gajendra MS" userId="2fac9be5-0aaf-4a4e-81e3-665d10c1ffa5" providerId="ADAL" clId="{8EF14DD7-0A85-433B-956C-4177B7A30E52}" dt="2024-05-13T10:18:13.617" v="798" actId="207"/>
          <ac:spMkLst>
            <pc:docMk/>
            <pc:sldMk cId="4141707805" sldId="400"/>
            <ac:spMk id="10" creationId="{14FF02D6-3D6F-2B4B-B052-C4C703C1227B}"/>
          </ac:spMkLst>
        </pc:spChg>
      </pc:sldChg>
      <pc:sldChg chg="replTag delTag">
        <pc:chgData name="Gajendra MS" userId="2fac9be5-0aaf-4a4e-81e3-665d10c1ffa5" providerId="ADAL" clId="{8EF14DD7-0A85-433B-956C-4177B7A30E52}" dt="2024-05-13T10:31:15.829" v="1134"/>
        <pc:sldMkLst>
          <pc:docMk/>
          <pc:sldMk cId="446325288" sldId="401"/>
        </pc:sldMkLst>
      </pc:sldChg>
      <pc:sldChg chg="replTag delTag">
        <pc:chgData name="Gajendra MS" userId="2fac9be5-0aaf-4a4e-81e3-665d10c1ffa5" providerId="ADAL" clId="{8EF14DD7-0A85-433B-956C-4177B7A30E52}" dt="2024-05-13T10:31:15.800" v="1132"/>
        <pc:sldMkLst>
          <pc:docMk/>
          <pc:sldMk cId="3855134" sldId="402"/>
        </pc:sldMkLst>
      </pc:sldChg>
      <pc:sldChg chg="replTag delTag">
        <pc:chgData name="Gajendra MS" userId="2fac9be5-0aaf-4a4e-81e3-665d10c1ffa5" providerId="ADAL" clId="{8EF14DD7-0A85-433B-956C-4177B7A30E52}" dt="2024-05-13T10:31:15.776" v="1130"/>
        <pc:sldMkLst>
          <pc:docMk/>
          <pc:sldMk cId="233295290" sldId="403"/>
        </pc:sldMkLst>
      </pc:sldChg>
      <pc:sldChg chg="replTag delTag">
        <pc:chgData name="Gajendra MS" userId="2fac9be5-0aaf-4a4e-81e3-665d10c1ffa5" providerId="ADAL" clId="{8EF14DD7-0A85-433B-956C-4177B7A30E52}" dt="2024-05-13T10:31:15.735" v="1128"/>
        <pc:sldMkLst>
          <pc:docMk/>
          <pc:sldMk cId="2027294340" sldId="404"/>
        </pc:sldMkLst>
      </pc:sldChg>
      <pc:sldChg chg="replTag delTag">
        <pc:chgData name="Gajendra MS" userId="2fac9be5-0aaf-4a4e-81e3-665d10c1ffa5" providerId="ADAL" clId="{8EF14DD7-0A85-433B-956C-4177B7A30E52}" dt="2024-05-13T10:31:15.703" v="1126"/>
        <pc:sldMkLst>
          <pc:docMk/>
          <pc:sldMk cId="2220837704" sldId="405"/>
        </pc:sldMkLst>
      </pc:sldChg>
      <pc:sldChg chg="replTag delTag">
        <pc:chgData name="Gajendra MS" userId="2fac9be5-0aaf-4a4e-81e3-665d10c1ffa5" providerId="ADAL" clId="{8EF14DD7-0A85-433B-956C-4177B7A30E52}" dt="2024-05-13T10:31:15.671" v="1124"/>
        <pc:sldMkLst>
          <pc:docMk/>
          <pc:sldMk cId="668522014" sldId="406"/>
        </pc:sldMkLst>
      </pc:sldChg>
      <pc:sldChg chg="replTag delTag">
        <pc:chgData name="Gajendra MS" userId="2fac9be5-0aaf-4a4e-81e3-665d10c1ffa5" providerId="ADAL" clId="{8EF14DD7-0A85-433B-956C-4177B7A30E52}" dt="2024-05-13T10:31:15.640" v="1122"/>
        <pc:sldMkLst>
          <pc:docMk/>
          <pc:sldMk cId="301415671" sldId="408"/>
        </pc:sldMkLst>
      </pc:sldChg>
      <pc:sldChg chg="replTag delTag">
        <pc:chgData name="Gajendra MS" userId="2fac9be5-0aaf-4a4e-81e3-665d10c1ffa5" providerId="ADAL" clId="{8EF14DD7-0A85-433B-956C-4177B7A30E52}" dt="2024-05-13T11:53:32.391" v="1512"/>
        <pc:sldMkLst>
          <pc:docMk/>
          <pc:sldMk cId="2323244976" sldId="409"/>
        </pc:sldMkLst>
      </pc:sldChg>
      <pc:sldChg chg="replTag delTag">
        <pc:chgData name="Gajendra MS" userId="2fac9be5-0aaf-4a4e-81e3-665d10c1ffa5" providerId="ADAL" clId="{8EF14DD7-0A85-433B-956C-4177B7A30E52}" dt="2024-05-13T10:31:15.533" v="1116"/>
        <pc:sldMkLst>
          <pc:docMk/>
          <pc:sldMk cId="2727110291" sldId="410"/>
        </pc:sldMkLst>
      </pc:sldChg>
      <pc:sldChg chg="replTag delTag">
        <pc:chgData name="Gajendra MS" userId="2fac9be5-0aaf-4a4e-81e3-665d10c1ffa5" providerId="ADAL" clId="{8EF14DD7-0A85-433B-956C-4177B7A30E52}" dt="2024-05-13T10:31:15.407" v="1108"/>
        <pc:sldMkLst>
          <pc:docMk/>
          <pc:sldMk cId="1035071358" sldId="411"/>
        </pc:sldMkLst>
      </pc:sldChg>
      <pc:sldChg chg="replTag delTag">
        <pc:chgData name="Gajendra MS" userId="2fac9be5-0aaf-4a4e-81e3-665d10c1ffa5" providerId="ADAL" clId="{8EF14DD7-0A85-433B-956C-4177B7A30E52}" dt="2024-05-13T10:31:15.377" v="1106"/>
        <pc:sldMkLst>
          <pc:docMk/>
          <pc:sldMk cId="3803592183" sldId="412"/>
        </pc:sldMkLst>
      </pc:sldChg>
      <pc:sldChg chg="replTag delTag">
        <pc:chgData name="Gajendra MS" userId="2fac9be5-0aaf-4a4e-81e3-665d10c1ffa5" providerId="ADAL" clId="{8EF14DD7-0A85-433B-956C-4177B7A30E52}" dt="2024-05-13T10:31:14.835" v="1102"/>
        <pc:sldMkLst>
          <pc:docMk/>
          <pc:sldMk cId="3863013894" sldId="413"/>
        </pc:sldMkLst>
      </pc:sldChg>
      <pc:sldChg chg="replTag delTag">
        <pc:chgData name="Gajendra MS" userId="2fac9be5-0aaf-4a4e-81e3-665d10c1ffa5" providerId="ADAL" clId="{8EF14DD7-0A85-433B-956C-4177B7A30E52}" dt="2024-05-13T10:31:15.345" v="1104"/>
        <pc:sldMkLst>
          <pc:docMk/>
          <pc:sldMk cId="10594379" sldId="414"/>
        </pc:sldMkLst>
      </pc:sldChg>
      <pc:sldChg chg="replTag delTag">
        <pc:chgData name="Gajendra MS" userId="2fac9be5-0aaf-4a4e-81e3-665d10c1ffa5" providerId="ADAL" clId="{8EF14DD7-0A85-433B-956C-4177B7A30E52}" dt="2024-05-13T10:31:15.502" v="1114"/>
        <pc:sldMkLst>
          <pc:docMk/>
          <pc:sldMk cId="701940435" sldId="415"/>
        </pc:sldMkLst>
      </pc:sldChg>
      <pc:sldChg chg="replTag delTag">
        <pc:chgData name="Gajendra MS" userId="2fac9be5-0aaf-4a4e-81e3-665d10c1ffa5" providerId="ADAL" clId="{8EF14DD7-0A85-433B-956C-4177B7A30E52}" dt="2024-05-13T10:31:15.470" v="1112"/>
        <pc:sldMkLst>
          <pc:docMk/>
          <pc:sldMk cId="35125968" sldId="416"/>
        </pc:sldMkLst>
      </pc:sldChg>
      <pc:sldChg chg="replTag delTag">
        <pc:chgData name="Gajendra MS" userId="2fac9be5-0aaf-4a4e-81e3-665d10c1ffa5" providerId="ADAL" clId="{8EF14DD7-0A85-433B-956C-4177B7A30E52}" dt="2024-05-13T10:31:15.439" v="1110"/>
        <pc:sldMkLst>
          <pc:docMk/>
          <pc:sldMk cId="3393754516" sldId="417"/>
        </pc:sldMkLst>
      </pc:sldChg>
      <pc:sldChg chg="modSp mod replTag delTag">
        <pc:chgData name="Gajendra MS" userId="2fac9be5-0aaf-4a4e-81e3-665d10c1ffa5" providerId="ADAL" clId="{8EF14DD7-0A85-433B-956C-4177B7A30E52}" dt="2024-05-13T10:31:14.338" v="1100"/>
        <pc:sldMkLst>
          <pc:docMk/>
          <pc:sldMk cId="3835602904" sldId="419"/>
        </pc:sldMkLst>
        <pc:spChg chg="mod">
          <ac:chgData name="Gajendra MS" userId="2fac9be5-0aaf-4a4e-81e3-665d10c1ffa5" providerId="ADAL" clId="{8EF14DD7-0A85-433B-956C-4177B7A30E52}" dt="2024-05-13T10:19:02.149" v="853" actId="14100"/>
          <ac:spMkLst>
            <pc:docMk/>
            <pc:sldMk cId="3835602904" sldId="419"/>
            <ac:spMk id="9" creationId="{2CF75C09-9892-17C9-069B-068E253187A3}"/>
          </ac:spMkLst>
        </pc:spChg>
        <pc:spChg chg="mod">
          <ac:chgData name="Gajendra MS" userId="2fac9be5-0aaf-4a4e-81e3-665d10c1ffa5" providerId="ADAL" clId="{8EF14DD7-0A85-433B-956C-4177B7A30E52}" dt="2024-05-13T10:19:21.284" v="865" actId="14100"/>
          <ac:spMkLst>
            <pc:docMk/>
            <pc:sldMk cId="3835602904" sldId="419"/>
            <ac:spMk id="13" creationId="{898ACF10-5418-C219-F181-1020F13DD444}"/>
          </ac:spMkLst>
        </pc:spChg>
      </pc:sldChg>
      <pc:sldChg chg="replTag delTag">
        <pc:chgData name="Gajendra MS" userId="2fac9be5-0aaf-4a4e-81e3-665d10c1ffa5" providerId="ADAL" clId="{8EF14DD7-0A85-433B-956C-4177B7A30E52}" dt="2024-05-13T10:31:09.195" v="1082"/>
        <pc:sldMkLst>
          <pc:docMk/>
          <pc:sldMk cId="998951021" sldId="421"/>
        </pc:sldMkLst>
      </pc:sldChg>
      <pc:sldChg chg="replTag delTag">
        <pc:chgData name="Gajendra MS" userId="2fac9be5-0aaf-4a4e-81e3-665d10c1ffa5" providerId="ADAL" clId="{8EF14DD7-0A85-433B-956C-4177B7A30E52}" dt="2024-05-13T11:45:40.592" v="1414"/>
        <pc:sldMkLst>
          <pc:docMk/>
          <pc:sldMk cId="1209399626" sldId="422"/>
        </pc:sldMkLst>
      </pc:sldChg>
      <pc:sldChg chg="replTag delTag">
        <pc:chgData name="Gajendra MS" userId="2fac9be5-0aaf-4a4e-81e3-665d10c1ffa5" providerId="ADAL" clId="{8EF14DD7-0A85-433B-956C-4177B7A30E52}" dt="2024-05-13T11:45:40.564" v="1412"/>
        <pc:sldMkLst>
          <pc:docMk/>
          <pc:sldMk cId="2504888897" sldId="423"/>
        </pc:sldMkLst>
      </pc:sldChg>
      <pc:sldChg chg="addSp delSp modSp mod replTag delTag">
        <pc:chgData name="Gajendra MS" userId="2fac9be5-0aaf-4a4e-81e3-665d10c1ffa5" providerId="ADAL" clId="{8EF14DD7-0A85-433B-956C-4177B7A30E52}" dt="2024-05-13T11:47:16.462" v="1428"/>
        <pc:sldMkLst>
          <pc:docMk/>
          <pc:sldMk cId="3862161510" sldId="424"/>
        </pc:sldMkLst>
        <pc:spChg chg="mod">
          <ac:chgData name="Gajendra MS" userId="2fac9be5-0aaf-4a4e-81e3-665d10c1ffa5" providerId="ADAL" clId="{8EF14DD7-0A85-433B-956C-4177B7A30E52}" dt="2024-05-13T11:46:05.685" v="1426" actId="1076"/>
          <ac:spMkLst>
            <pc:docMk/>
            <pc:sldMk cId="3862161510" sldId="424"/>
            <ac:spMk id="2" creationId="{A6BAAF03-F31A-C2F9-FFA7-A9987E3B7ACE}"/>
          </ac:spMkLst>
        </pc:spChg>
        <pc:spChg chg="mod">
          <ac:chgData name="Gajendra MS" userId="2fac9be5-0aaf-4a4e-81e3-665d10c1ffa5" providerId="ADAL" clId="{8EF14DD7-0A85-433B-956C-4177B7A30E52}" dt="2024-05-13T11:46:05.685" v="1426" actId="1076"/>
          <ac:spMkLst>
            <pc:docMk/>
            <pc:sldMk cId="3862161510" sldId="424"/>
            <ac:spMk id="4" creationId="{C693EC01-D275-579F-0B56-13ED9FF7A3EE}"/>
          </ac:spMkLst>
        </pc:spChg>
        <pc:spChg chg="mod">
          <ac:chgData name="Gajendra MS" userId="2fac9be5-0aaf-4a4e-81e3-665d10c1ffa5" providerId="ADAL" clId="{8EF14DD7-0A85-433B-956C-4177B7A30E52}" dt="2024-05-13T11:46:05.685" v="1426" actId="1076"/>
          <ac:spMkLst>
            <pc:docMk/>
            <pc:sldMk cId="3862161510" sldId="424"/>
            <ac:spMk id="6" creationId="{9FA827D1-D19D-F63B-2886-CD854573C647}"/>
          </ac:spMkLst>
        </pc:spChg>
        <pc:spChg chg="del mod">
          <ac:chgData name="Gajendra MS" userId="2fac9be5-0aaf-4a4e-81e3-665d10c1ffa5" providerId="ADAL" clId="{8EF14DD7-0A85-433B-956C-4177B7A30E52}" dt="2024-05-13T11:07:00.713" v="1396" actId="478"/>
          <ac:spMkLst>
            <pc:docMk/>
            <pc:sldMk cId="3862161510" sldId="424"/>
            <ac:spMk id="10" creationId="{15FB1609-9C04-CF65-E4D1-0F8308C58AA1}"/>
          </ac:spMkLst>
        </pc:spChg>
        <pc:spChg chg="del mod">
          <ac:chgData name="Gajendra MS" userId="2fac9be5-0aaf-4a4e-81e3-665d10c1ffa5" providerId="ADAL" clId="{8EF14DD7-0A85-433B-956C-4177B7A30E52}" dt="2024-05-13T11:07:08.698" v="1400" actId="478"/>
          <ac:spMkLst>
            <pc:docMk/>
            <pc:sldMk cId="3862161510" sldId="424"/>
            <ac:spMk id="11" creationId="{3ADF138F-9C11-DE66-4104-70E1D8A35927}"/>
          </ac:spMkLst>
        </pc:spChg>
        <pc:spChg chg="del mod">
          <ac:chgData name="Gajendra MS" userId="2fac9be5-0aaf-4a4e-81e3-665d10c1ffa5" providerId="ADAL" clId="{8EF14DD7-0A85-433B-956C-4177B7A30E52}" dt="2024-05-13T11:07:00.713" v="1396" actId="478"/>
          <ac:spMkLst>
            <pc:docMk/>
            <pc:sldMk cId="3862161510" sldId="424"/>
            <ac:spMk id="12" creationId="{4323F9B7-28D3-96F3-BED6-557C38B08CF2}"/>
          </ac:spMkLst>
        </pc:spChg>
        <pc:spChg chg="del mod">
          <ac:chgData name="Gajendra MS" userId="2fac9be5-0aaf-4a4e-81e3-665d10c1ffa5" providerId="ADAL" clId="{8EF14DD7-0A85-433B-956C-4177B7A30E52}" dt="2024-05-13T11:07:08.698" v="1400" actId="478"/>
          <ac:spMkLst>
            <pc:docMk/>
            <pc:sldMk cId="3862161510" sldId="424"/>
            <ac:spMk id="13" creationId="{31096F5A-AE1E-9A78-1BB0-30C5C11CB147}"/>
          </ac:spMkLst>
        </pc:spChg>
        <pc:spChg chg="del mod">
          <ac:chgData name="Gajendra MS" userId="2fac9be5-0aaf-4a4e-81e3-665d10c1ffa5" providerId="ADAL" clId="{8EF14DD7-0A85-433B-956C-4177B7A30E52}" dt="2024-05-13T11:07:08.698" v="1400" actId="478"/>
          <ac:spMkLst>
            <pc:docMk/>
            <pc:sldMk cId="3862161510" sldId="424"/>
            <ac:spMk id="14" creationId="{8D30FE5D-C66D-3640-F72F-05BA5B59EC40}"/>
          </ac:spMkLst>
        </pc:spChg>
        <pc:spChg chg="del mod">
          <ac:chgData name="Gajendra MS" userId="2fac9be5-0aaf-4a4e-81e3-665d10c1ffa5" providerId="ADAL" clId="{8EF14DD7-0A85-433B-956C-4177B7A30E52}" dt="2024-05-13T11:07:08.698" v="1400" actId="478"/>
          <ac:spMkLst>
            <pc:docMk/>
            <pc:sldMk cId="3862161510" sldId="424"/>
            <ac:spMk id="15" creationId="{83C0A0BC-26C8-8FE2-1B59-F46326439FDB}"/>
          </ac:spMkLst>
        </pc:spChg>
        <pc:spChg chg="del mod">
          <ac:chgData name="Gajendra MS" userId="2fac9be5-0aaf-4a4e-81e3-665d10c1ffa5" providerId="ADAL" clId="{8EF14DD7-0A85-433B-956C-4177B7A30E52}" dt="2024-05-13T11:07:08.698" v="1400" actId="478"/>
          <ac:spMkLst>
            <pc:docMk/>
            <pc:sldMk cId="3862161510" sldId="424"/>
            <ac:spMk id="16" creationId="{E7014B09-3568-5891-D3D6-A35EA50BE85B}"/>
          </ac:spMkLst>
        </pc:spChg>
        <pc:spChg chg="del mod">
          <ac:chgData name="Gajendra MS" userId="2fac9be5-0aaf-4a4e-81e3-665d10c1ffa5" providerId="ADAL" clId="{8EF14DD7-0A85-433B-956C-4177B7A30E52}" dt="2024-05-13T11:07:24.177" v="1406" actId="478"/>
          <ac:spMkLst>
            <pc:docMk/>
            <pc:sldMk cId="3862161510" sldId="424"/>
            <ac:spMk id="17" creationId="{46FC4A92-981C-0F14-900A-34720A80187D}"/>
          </ac:spMkLst>
        </pc:spChg>
        <pc:spChg chg="del mod">
          <ac:chgData name="Gajendra MS" userId="2fac9be5-0aaf-4a4e-81e3-665d10c1ffa5" providerId="ADAL" clId="{8EF14DD7-0A85-433B-956C-4177B7A30E52}" dt="2024-05-13T11:07:01.922" v="1397" actId="478"/>
          <ac:spMkLst>
            <pc:docMk/>
            <pc:sldMk cId="3862161510" sldId="424"/>
            <ac:spMk id="18" creationId="{8A1854CE-B7C0-D3CE-C4D4-56307FCBE991}"/>
          </ac:spMkLst>
        </pc:spChg>
        <pc:grpChg chg="mod">
          <ac:chgData name="Gajendra MS" userId="2fac9be5-0aaf-4a4e-81e3-665d10c1ffa5" providerId="ADAL" clId="{8EF14DD7-0A85-433B-956C-4177B7A30E52}" dt="2024-05-13T11:46:05.685" v="1426" actId="1076"/>
          <ac:grpSpMkLst>
            <pc:docMk/>
            <pc:sldMk cId="3862161510" sldId="424"/>
            <ac:grpSpMk id="8" creationId="{911B8297-B396-1197-5E52-905A51683777}"/>
          </ac:grpSpMkLst>
        </pc:grpChg>
        <pc:grpChg chg="add del mod">
          <ac:chgData name="Gajendra MS" userId="2fac9be5-0aaf-4a4e-81e3-665d10c1ffa5" providerId="ADAL" clId="{8EF14DD7-0A85-433B-956C-4177B7A30E52}" dt="2024-05-13T11:46:05.685" v="1426" actId="1076"/>
          <ac:grpSpMkLst>
            <pc:docMk/>
            <pc:sldMk cId="3862161510" sldId="424"/>
            <ac:grpSpMk id="26" creationId="{EA35829C-FF34-8985-F5BF-BF58A375EC95}"/>
          </ac:grpSpMkLst>
        </pc:grpChg>
        <pc:picChg chg="mod">
          <ac:chgData name="Gajendra MS" userId="2fac9be5-0aaf-4a4e-81e3-665d10c1ffa5" providerId="ADAL" clId="{8EF14DD7-0A85-433B-956C-4177B7A30E52}" dt="2024-05-13T11:46:05.685" v="1426" actId="1076"/>
          <ac:picMkLst>
            <pc:docMk/>
            <pc:sldMk cId="3862161510" sldId="424"/>
            <ac:picMk id="9" creationId="{8D13DF81-8833-8AB2-31F5-E544CC79B16E}"/>
          </ac:picMkLst>
        </pc:picChg>
        <pc:cxnChg chg="mod">
          <ac:chgData name="Gajendra MS" userId="2fac9be5-0aaf-4a4e-81e3-665d10c1ffa5" providerId="ADAL" clId="{8EF14DD7-0A85-433B-956C-4177B7A30E52}" dt="2024-05-13T11:46:05.685" v="1426" actId="1076"/>
          <ac:cxnSpMkLst>
            <pc:docMk/>
            <pc:sldMk cId="3862161510" sldId="424"/>
            <ac:cxnSpMk id="19" creationId="{CF59D958-4E64-31AF-4E3A-41F4B68A2B9C}"/>
          </ac:cxnSpMkLst>
        </pc:cxnChg>
        <pc:cxnChg chg="del mod">
          <ac:chgData name="Gajendra MS" userId="2fac9be5-0aaf-4a4e-81e3-665d10c1ffa5" providerId="ADAL" clId="{8EF14DD7-0A85-433B-956C-4177B7A30E52}" dt="2024-05-13T11:07:11.162" v="1401" actId="478"/>
          <ac:cxnSpMkLst>
            <pc:docMk/>
            <pc:sldMk cId="3862161510" sldId="424"/>
            <ac:cxnSpMk id="20" creationId="{DB8ECFF8-4447-F687-2A40-101ED0304B98}"/>
          </ac:cxnSpMkLst>
        </pc:cxnChg>
        <pc:cxnChg chg="del mod">
          <ac:chgData name="Gajendra MS" userId="2fac9be5-0aaf-4a4e-81e3-665d10c1ffa5" providerId="ADAL" clId="{8EF14DD7-0A85-433B-956C-4177B7A30E52}" dt="2024-05-13T11:07:15.441" v="1403" actId="478"/>
          <ac:cxnSpMkLst>
            <pc:docMk/>
            <pc:sldMk cId="3862161510" sldId="424"/>
            <ac:cxnSpMk id="21" creationId="{981D4F7D-70AD-1AC5-2622-5235A8D3AA6C}"/>
          </ac:cxnSpMkLst>
        </pc:cxnChg>
        <pc:cxnChg chg="del mod">
          <ac:chgData name="Gajendra MS" userId="2fac9be5-0aaf-4a4e-81e3-665d10c1ffa5" providerId="ADAL" clId="{8EF14DD7-0A85-433B-956C-4177B7A30E52}" dt="2024-05-13T11:07:13.377" v="1402" actId="478"/>
          <ac:cxnSpMkLst>
            <pc:docMk/>
            <pc:sldMk cId="3862161510" sldId="424"/>
            <ac:cxnSpMk id="22" creationId="{D83C9AB2-20C8-98CD-82EE-E5497BFEF997}"/>
          </ac:cxnSpMkLst>
        </pc:cxnChg>
        <pc:cxnChg chg="del mod">
          <ac:chgData name="Gajendra MS" userId="2fac9be5-0aaf-4a4e-81e3-665d10c1ffa5" providerId="ADAL" clId="{8EF14DD7-0A85-433B-956C-4177B7A30E52}" dt="2024-05-13T11:07:17.705" v="1404" actId="478"/>
          <ac:cxnSpMkLst>
            <pc:docMk/>
            <pc:sldMk cId="3862161510" sldId="424"/>
            <ac:cxnSpMk id="23" creationId="{1EDE1548-5936-DC75-A6DA-3E47EC4ABDB8}"/>
          </ac:cxnSpMkLst>
        </pc:cxnChg>
        <pc:cxnChg chg="del mod">
          <ac:chgData name="Gajendra MS" userId="2fac9be5-0aaf-4a4e-81e3-665d10c1ffa5" providerId="ADAL" clId="{8EF14DD7-0A85-433B-956C-4177B7A30E52}" dt="2024-05-13T11:07:19.281" v="1405" actId="478"/>
          <ac:cxnSpMkLst>
            <pc:docMk/>
            <pc:sldMk cId="3862161510" sldId="424"/>
            <ac:cxnSpMk id="24" creationId="{0F1C9930-2AA6-9BE0-9A07-4709738E0839}"/>
          </ac:cxnSpMkLst>
        </pc:cxnChg>
      </pc:sldChg>
      <pc:sldChg chg="replTag delTag">
        <pc:chgData name="Gajendra MS" userId="2fac9be5-0aaf-4a4e-81e3-665d10c1ffa5" providerId="ADAL" clId="{8EF14DD7-0A85-433B-956C-4177B7A30E52}" dt="2024-05-13T11:05:05.207" v="1311"/>
        <pc:sldMkLst>
          <pc:docMk/>
          <pc:sldMk cId="3172990625" sldId="425"/>
        </pc:sldMkLst>
      </pc:sldChg>
      <pc:sldChg chg="addSp delSp modSp mod replTag delTag">
        <pc:chgData name="Gajendra MS" userId="2fac9be5-0aaf-4a4e-81e3-665d10c1ffa5" providerId="ADAL" clId="{8EF14DD7-0A85-433B-956C-4177B7A30E52}" dt="2024-05-13T11:05:49.503" v="1377"/>
        <pc:sldMkLst>
          <pc:docMk/>
          <pc:sldMk cId="113755261" sldId="426"/>
        </pc:sldMkLst>
        <pc:spChg chg="mod">
          <ac:chgData name="Gajendra MS" userId="2fac9be5-0aaf-4a4e-81e3-665d10c1ffa5" providerId="ADAL" clId="{8EF14DD7-0A85-433B-956C-4177B7A30E52}" dt="2024-05-13T11:01:31.010" v="1230"/>
          <ac:spMkLst>
            <pc:docMk/>
            <pc:sldMk cId="113755261" sldId="426"/>
            <ac:spMk id="25" creationId="{0DAF2DB2-E767-BE09-E218-AA14086D479E}"/>
          </ac:spMkLst>
        </pc:spChg>
        <pc:spChg chg="mod">
          <ac:chgData name="Gajendra MS" userId="2fac9be5-0aaf-4a4e-81e3-665d10c1ffa5" providerId="ADAL" clId="{8EF14DD7-0A85-433B-956C-4177B7A30E52}" dt="2024-05-13T11:01:31.010" v="1230"/>
          <ac:spMkLst>
            <pc:docMk/>
            <pc:sldMk cId="113755261" sldId="426"/>
            <ac:spMk id="26" creationId="{2AB23767-13CF-15C7-3689-2B935453A9FB}"/>
          </ac:spMkLst>
        </pc:spChg>
        <pc:spChg chg="mod">
          <ac:chgData name="Gajendra MS" userId="2fac9be5-0aaf-4a4e-81e3-665d10c1ffa5" providerId="ADAL" clId="{8EF14DD7-0A85-433B-956C-4177B7A30E52}" dt="2024-05-13T11:01:31.010" v="1230"/>
          <ac:spMkLst>
            <pc:docMk/>
            <pc:sldMk cId="113755261" sldId="426"/>
            <ac:spMk id="27" creationId="{E6D2F58D-7764-6022-897B-10BD8DF9D343}"/>
          </ac:spMkLst>
        </pc:spChg>
        <pc:spChg chg="mod">
          <ac:chgData name="Gajendra MS" userId="2fac9be5-0aaf-4a4e-81e3-665d10c1ffa5" providerId="ADAL" clId="{8EF14DD7-0A85-433B-956C-4177B7A30E52}" dt="2024-05-13T11:01:31.010" v="1230"/>
          <ac:spMkLst>
            <pc:docMk/>
            <pc:sldMk cId="113755261" sldId="426"/>
            <ac:spMk id="28" creationId="{BE00C80B-CDFB-4FB7-FC50-0F7629DFA04E}"/>
          </ac:spMkLst>
        </pc:spChg>
        <pc:spChg chg="mod">
          <ac:chgData name="Gajendra MS" userId="2fac9be5-0aaf-4a4e-81e3-665d10c1ffa5" providerId="ADAL" clId="{8EF14DD7-0A85-433B-956C-4177B7A30E52}" dt="2024-05-13T11:01:31.010" v="1230"/>
          <ac:spMkLst>
            <pc:docMk/>
            <pc:sldMk cId="113755261" sldId="426"/>
            <ac:spMk id="29" creationId="{5BF3F4B1-A088-1E28-D7D0-82450FCB4387}"/>
          </ac:spMkLst>
        </pc:spChg>
        <pc:spChg chg="mod">
          <ac:chgData name="Gajendra MS" userId="2fac9be5-0aaf-4a4e-81e3-665d10c1ffa5" providerId="ADAL" clId="{8EF14DD7-0A85-433B-956C-4177B7A30E52}" dt="2024-05-13T11:01:31.010" v="1230"/>
          <ac:spMkLst>
            <pc:docMk/>
            <pc:sldMk cId="113755261" sldId="426"/>
            <ac:spMk id="30" creationId="{F4569F81-15C7-5D56-3F2B-E375BDCD6766}"/>
          </ac:spMkLst>
        </pc:spChg>
        <pc:spChg chg="mod">
          <ac:chgData name="Gajendra MS" userId="2fac9be5-0aaf-4a4e-81e3-665d10c1ffa5" providerId="ADAL" clId="{8EF14DD7-0A85-433B-956C-4177B7A30E52}" dt="2024-05-13T11:01:31.010" v="1230"/>
          <ac:spMkLst>
            <pc:docMk/>
            <pc:sldMk cId="113755261" sldId="426"/>
            <ac:spMk id="31" creationId="{36D39322-7B8D-FA0E-5B22-739F05E21C20}"/>
          </ac:spMkLst>
        </pc:spChg>
        <pc:spChg chg="mod">
          <ac:chgData name="Gajendra MS" userId="2fac9be5-0aaf-4a4e-81e3-665d10c1ffa5" providerId="ADAL" clId="{8EF14DD7-0A85-433B-956C-4177B7A30E52}" dt="2024-05-13T11:01:31.010" v="1230"/>
          <ac:spMkLst>
            <pc:docMk/>
            <pc:sldMk cId="113755261" sldId="426"/>
            <ac:spMk id="32" creationId="{E89ADAF7-0A7B-0D15-D46E-DCC593D251FA}"/>
          </ac:spMkLst>
        </pc:spChg>
        <pc:spChg chg="mod">
          <ac:chgData name="Gajendra MS" userId="2fac9be5-0aaf-4a4e-81e3-665d10c1ffa5" providerId="ADAL" clId="{8EF14DD7-0A85-433B-956C-4177B7A30E52}" dt="2024-05-13T11:01:31.010" v="1230"/>
          <ac:spMkLst>
            <pc:docMk/>
            <pc:sldMk cId="113755261" sldId="426"/>
            <ac:spMk id="33" creationId="{BD2FC835-7BDA-A8A0-D2FC-46B7F8BD7DD8}"/>
          </ac:spMkLst>
        </pc:spChg>
        <pc:spChg chg="mod">
          <ac:chgData name="Gajendra MS" userId="2fac9be5-0aaf-4a4e-81e3-665d10c1ffa5" providerId="ADAL" clId="{8EF14DD7-0A85-433B-956C-4177B7A30E52}" dt="2024-05-13T11:01:31.010" v="1230"/>
          <ac:spMkLst>
            <pc:docMk/>
            <pc:sldMk cId="113755261" sldId="426"/>
            <ac:spMk id="34" creationId="{09F6BA50-B5EA-BBD2-5C83-4F43447E327B}"/>
          </ac:spMkLst>
        </pc:spChg>
        <pc:spChg chg="mod">
          <ac:chgData name="Gajendra MS" userId="2fac9be5-0aaf-4a4e-81e3-665d10c1ffa5" providerId="ADAL" clId="{8EF14DD7-0A85-433B-956C-4177B7A30E52}" dt="2024-05-13T11:01:31.010" v="1230"/>
          <ac:spMkLst>
            <pc:docMk/>
            <pc:sldMk cId="113755261" sldId="426"/>
            <ac:spMk id="35" creationId="{C2E1E401-03C3-4740-4151-BF18264FB81D}"/>
          </ac:spMkLst>
        </pc:spChg>
        <pc:spChg chg="mod">
          <ac:chgData name="Gajendra MS" userId="2fac9be5-0aaf-4a4e-81e3-665d10c1ffa5" providerId="ADAL" clId="{8EF14DD7-0A85-433B-956C-4177B7A30E52}" dt="2024-05-13T11:01:31.010" v="1230"/>
          <ac:spMkLst>
            <pc:docMk/>
            <pc:sldMk cId="113755261" sldId="426"/>
            <ac:spMk id="36" creationId="{A8223245-F97C-91FF-A093-F8ABAF7D3BA1}"/>
          </ac:spMkLst>
        </pc:spChg>
        <pc:spChg chg="mod">
          <ac:chgData name="Gajendra MS" userId="2fac9be5-0aaf-4a4e-81e3-665d10c1ffa5" providerId="ADAL" clId="{8EF14DD7-0A85-433B-956C-4177B7A30E52}" dt="2024-05-13T11:01:31.010" v="1230"/>
          <ac:spMkLst>
            <pc:docMk/>
            <pc:sldMk cId="113755261" sldId="426"/>
            <ac:spMk id="37" creationId="{FB65F35E-F58C-731A-2BB0-8810479A6618}"/>
          </ac:spMkLst>
        </pc:spChg>
        <pc:spChg chg="mod">
          <ac:chgData name="Gajendra MS" userId="2fac9be5-0aaf-4a4e-81e3-665d10c1ffa5" providerId="ADAL" clId="{8EF14DD7-0A85-433B-956C-4177B7A30E52}" dt="2024-05-13T11:01:31.010" v="1230"/>
          <ac:spMkLst>
            <pc:docMk/>
            <pc:sldMk cId="113755261" sldId="426"/>
            <ac:spMk id="38" creationId="{A6E50B01-EA07-F407-C579-259F24864E53}"/>
          </ac:spMkLst>
        </pc:spChg>
        <pc:spChg chg="mod">
          <ac:chgData name="Gajendra MS" userId="2fac9be5-0aaf-4a4e-81e3-665d10c1ffa5" providerId="ADAL" clId="{8EF14DD7-0A85-433B-956C-4177B7A30E52}" dt="2024-05-13T11:01:31.010" v="1230"/>
          <ac:spMkLst>
            <pc:docMk/>
            <pc:sldMk cId="113755261" sldId="426"/>
            <ac:spMk id="39" creationId="{09E8B54A-760A-7785-97BB-C3F59C38BF4D}"/>
          </ac:spMkLst>
        </pc:spChg>
        <pc:spChg chg="mod">
          <ac:chgData name="Gajendra MS" userId="2fac9be5-0aaf-4a4e-81e3-665d10c1ffa5" providerId="ADAL" clId="{8EF14DD7-0A85-433B-956C-4177B7A30E52}" dt="2024-05-13T11:01:31.010" v="1230"/>
          <ac:spMkLst>
            <pc:docMk/>
            <pc:sldMk cId="113755261" sldId="426"/>
            <ac:spMk id="40" creationId="{70F964B8-102A-E24D-1081-CE1959E274C8}"/>
          </ac:spMkLst>
        </pc:spChg>
        <pc:spChg chg="mod">
          <ac:chgData name="Gajendra MS" userId="2fac9be5-0aaf-4a4e-81e3-665d10c1ffa5" providerId="ADAL" clId="{8EF14DD7-0A85-433B-956C-4177B7A30E52}" dt="2024-05-13T11:01:31.010" v="1230"/>
          <ac:spMkLst>
            <pc:docMk/>
            <pc:sldMk cId="113755261" sldId="426"/>
            <ac:spMk id="41" creationId="{338BEA26-6F53-157A-B585-4D4BAC4F3D26}"/>
          </ac:spMkLst>
        </pc:spChg>
        <pc:spChg chg="mod">
          <ac:chgData name="Gajendra MS" userId="2fac9be5-0aaf-4a4e-81e3-665d10c1ffa5" providerId="ADAL" clId="{8EF14DD7-0A85-433B-956C-4177B7A30E52}" dt="2024-05-13T11:01:31.010" v="1230"/>
          <ac:spMkLst>
            <pc:docMk/>
            <pc:sldMk cId="113755261" sldId="426"/>
            <ac:spMk id="42" creationId="{17CFD100-DE36-CA2B-2E07-66694C45A28B}"/>
          </ac:spMkLst>
        </pc:spChg>
        <pc:spChg chg="mod">
          <ac:chgData name="Gajendra MS" userId="2fac9be5-0aaf-4a4e-81e3-665d10c1ffa5" providerId="ADAL" clId="{8EF14DD7-0A85-433B-956C-4177B7A30E52}" dt="2024-05-13T11:01:31.010" v="1230"/>
          <ac:spMkLst>
            <pc:docMk/>
            <pc:sldMk cId="113755261" sldId="426"/>
            <ac:spMk id="43" creationId="{F8E131E0-DE08-D071-C9BF-1821313461FA}"/>
          </ac:spMkLst>
        </pc:spChg>
        <pc:spChg chg="mod">
          <ac:chgData name="Gajendra MS" userId="2fac9be5-0aaf-4a4e-81e3-665d10c1ffa5" providerId="ADAL" clId="{8EF14DD7-0A85-433B-956C-4177B7A30E52}" dt="2024-05-13T11:01:31.010" v="1230"/>
          <ac:spMkLst>
            <pc:docMk/>
            <pc:sldMk cId="113755261" sldId="426"/>
            <ac:spMk id="44" creationId="{025152BA-0388-0574-8D86-83D5B87C57F6}"/>
          </ac:spMkLst>
        </pc:spChg>
        <pc:spChg chg="mod">
          <ac:chgData name="Gajendra MS" userId="2fac9be5-0aaf-4a4e-81e3-665d10c1ffa5" providerId="ADAL" clId="{8EF14DD7-0A85-433B-956C-4177B7A30E52}" dt="2024-05-13T11:01:31.010" v="1230"/>
          <ac:spMkLst>
            <pc:docMk/>
            <pc:sldMk cId="113755261" sldId="426"/>
            <ac:spMk id="45" creationId="{4E8A7A3C-3287-0BEE-C5CD-C3CC391B1FDA}"/>
          </ac:spMkLst>
        </pc:spChg>
        <pc:spChg chg="mod">
          <ac:chgData name="Gajendra MS" userId="2fac9be5-0aaf-4a4e-81e3-665d10c1ffa5" providerId="ADAL" clId="{8EF14DD7-0A85-433B-956C-4177B7A30E52}" dt="2024-05-13T11:01:31.010" v="1230"/>
          <ac:spMkLst>
            <pc:docMk/>
            <pc:sldMk cId="113755261" sldId="426"/>
            <ac:spMk id="46" creationId="{0389C3E4-10DD-F550-4904-AAC07847EF0E}"/>
          </ac:spMkLst>
        </pc:spChg>
        <pc:spChg chg="mod">
          <ac:chgData name="Gajendra MS" userId="2fac9be5-0aaf-4a4e-81e3-665d10c1ffa5" providerId="ADAL" clId="{8EF14DD7-0A85-433B-956C-4177B7A30E52}" dt="2024-05-13T11:01:31.010" v="1230"/>
          <ac:spMkLst>
            <pc:docMk/>
            <pc:sldMk cId="113755261" sldId="426"/>
            <ac:spMk id="47" creationId="{086DC005-B7F1-73AC-D1CE-5D0575795259}"/>
          </ac:spMkLst>
        </pc:spChg>
        <pc:spChg chg="mod">
          <ac:chgData name="Gajendra MS" userId="2fac9be5-0aaf-4a4e-81e3-665d10c1ffa5" providerId="ADAL" clId="{8EF14DD7-0A85-433B-956C-4177B7A30E52}" dt="2024-05-13T11:01:31.010" v="1230"/>
          <ac:spMkLst>
            <pc:docMk/>
            <pc:sldMk cId="113755261" sldId="426"/>
            <ac:spMk id="48" creationId="{1EFE1364-F120-9248-5BE7-28FBAB4A3B50}"/>
          </ac:spMkLst>
        </pc:spChg>
        <pc:spChg chg="mod">
          <ac:chgData name="Gajendra MS" userId="2fac9be5-0aaf-4a4e-81e3-665d10c1ffa5" providerId="ADAL" clId="{8EF14DD7-0A85-433B-956C-4177B7A30E52}" dt="2024-05-13T11:01:31.010" v="1230"/>
          <ac:spMkLst>
            <pc:docMk/>
            <pc:sldMk cId="113755261" sldId="426"/>
            <ac:spMk id="49" creationId="{21DDB8D8-59A9-792E-DA56-85B8F12834D6}"/>
          </ac:spMkLst>
        </pc:spChg>
        <pc:spChg chg="mod">
          <ac:chgData name="Gajendra MS" userId="2fac9be5-0aaf-4a4e-81e3-665d10c1ffa5" providerId="ADAL" clId="{8EF14DD7-0A85-433B-956C-4177B7A30E52}" dt="2024-05-13T11:01:31.010" v="1230"/>
          <ac:spMkLst>
            <pc:docMk/>
            <pc:sldMk cId="113755261" sldId="426"/>
            <ac:spMk id="50" creationId="{740EE3F4-991C-34EA-9B7A-6554B5CC3CC7}"/>
          </ac:spMkLst>
        </pc:spChg>
        <pc:spChg chg="mod">
          <ac:chgData name="Gajendra MS" userId="2fac9be5-0aaf-4a4e-81e3-665d10c1ffa5" providerId="ADAL" clId="{8EF14DD7-0A85-433B-956C-4177B7A30E52}" dt="2024-05-13T11:01:31.010" v="1230"/>
          <ac:spMkLst>
            <pc:docMk/>
            <pc:sldMk cId="113755261" sldId="426"/>
            <ac:spMk id="52" creationId="{D0322546-3EBA-7C8A-510E-EBD59F9459D7}"/>
          </ac:spMkLst>
        </pc:spChg>
        <pc:spChg chg="mod">
          <ac:chgData name="Gajendra MS" userId="2fac9be5-0aaf-4a4e-81e3-665d10c1ffa5" providerId="ADAL" clId="{8EF14DD7-0A85-433B-956C-4177B7A30E52}" dt="2024-05-13T11:01:31.010" v="1230"/>
          <ac:spMkLst>
            <pc:docMk/>
            <pc:sldMk cId="113755261" sldId="426"/>
            <ac:spMk id="53" creationId="{B9D03FBA-C667-05EB-6DAC-361CC641F84B}"/>
          </ac:spMkLst>
        </pc:spChg>
        <pc:spChg chg="mod">
          <ac:chgData name="Gajendra MS" userId="2fac9be5-0aaf-4a4e-81e3-665d10c1ffa5" providerId="ADAL" clId="{8EF14DD7-0A85-433B-956C-4177B7A30E52}" dt="2024-05-13T11:01:31.010" v="1230"/>
          <ac:spMkLst>
            <pc:docMk/>
            <pc:sldMk cId="113755261" sldId="426"/>
            <ac:spMk id="54" creationId="{C7AB4664-59EE-108D-A4CA-77EB6374D812}"/>
          </ac:spMkLst>
        </pc:spChg>
        <pc:spChg chg="mod">
          <ac:chgData name="Gajendra MS" userId="2fac9be5-0aaf-4a4e-81e3-665d10c1ffa5" providerId="ADAL" clId="{8EF14DD7-0A85-433B-956C-4177B7A30E52}" dt="2024-05-13T11:01:31.010" v="1230"/>
          <ac:spMkLst>
            <pc:docMk/>
            <pc:sldMk cId="113755261" sldId="426"/>
            <ac:spMk id="55" creationId="{471007E3-44AC-5FBB-307A-678884A9143C}"/>
          </ac:spMkLst>
        </pc:spChg>
        <pc:spChg chg="mod">
          <ac:chgData name="Gajendra MS" userId="2fac9be5-0aaf-4a4e-81e3-665d10c1ffa5" providerId="ADAL" clId="{8EF14DD7-0A85-433B-956C-4177B7A30E52}" dt="2024-05-13T11:02:11.404" v="1245"/>
          <ac:spMkLst>
            <pc:docMk/>
            <pc:sldMk cId="113755261" sldId="426"/>
            <ac:spMk id="56" creationId="{94A1F668-0FBD-CCC7-9729-FA203AA205B2}"/>
          </ac:spMkLst>
        </pc:spChg>
        <pc:spChg chg="mod">
          <ac:chgData name="Gajendra MS" userId="2fac9be5-0aaf-4a4e-81e3-665d10c1ffa5" providerId="ADAL" clId="{8EF14DD7-0A85-433B-956C-4177B7A30E52}" dt="2024-05-13T11:02:11.860" v="1246" actId="21"/>
          <ac:spMkLst>
            <pc:docMk/>
            <pc:sldMk cId="113755261" sldId="426"/>
            <ac:spMk id="57" creationId="{9FAB83B8-DCA1-3D8F-CEF1-7530494AFC7F}"/>
          </ac:spMkLst>
        </pc:spChg>
        <pc:spChg chg="mod">
          <ac:chgData name="Gajendra MS" userId="2fac9be5-0aaf-4a4e-81e3-665d10c1ffa5" providerId="ADAL" clId="{8EF14DD7-0A85-433B-956C-4177B7A30E52}" dt="2024-05-13T11:01:31.010" v="1230"/>
          <ac:spMkLst>
            <pc:docMk/>
            <pc:sldMk cId="113755261" sldId="426"/>
            <ac:spMk id="58" creationId="{E32DE36E-DB05-58F3-C585-A6AB404CEA04}"/>
          </ac:spMkLst>
        </pc:spChg>
        <pc:spChg chg="mod">
          <ac:chgData name="Gajendra MS" userId="2fac9be5-0aaf-4a4e-81e3-665d10c1ffa5" providerId="ADAL" clId="{8EF14DD7-0A85-433B-956C-4177B7A30E52}" dt="2024-05-13T11:01:31.010" v="1230"/>
          <ac:spMkLst>
            <pc:docMk/>
            <pc:sldMk cId="113755261" sldId="426"/>
            <ac:spMk id="59" creationId="{68E88155-290B-AC08-C49A-EC8AD0A4E887}"/>
          </ac:spMkLst>
        </pc:spChg>
        <pc:spChg chg="mod">
          <ac:chgData name="Gajendra MS" userId="2fac9be5-0aaf-4a4e-81e3-665d10c1ffa5" providerId="ADAL" clId="{8EF14DD7-0A85-433B-956C-4177B7A30E52}" dt="2024-05-13T11:01:31.010" v="1230"/>
          <ac:spMkLst>
            <pc:docMk/>
            <pc:sldMk cId="113755261" sldId="426"/>
            <ac:spMk id="60" creationId="{9CE8FEA7-CF5F-7187-6DB0-83F2FBA0F483}"/>
          </ac:spMkLst>
        </pc:spChg>
        <pc:spChg chg="mod">
          <ac:chgData name="Gajendra MS" userId="2fac9be5-0aaf-4a4e-81e3-665d10c1ffa5" providerId="ADAL" clId="{8EF14DD7-0A85-433B-956C-4177B7A30E52}" dt="2024-05-13T11:01:31.010" v="1230"/>
          <ac:spMkLst>
            <pc:docMk/>
            <pc:sldMk cId="113755261" sldId="426"/>
            <ac:spMk id="61" creationId="{796FBDFF-0B38-DED1-6C78-CB0D4B8062A0}"/>
          </ac:spMkLst>
        </pc:spChg>
        <pc:spChg chg="mod">
          <ac:chgData name="Gajendra MS" userId="2fac9be5-0aaf-4a4e-81e3-665d10c1ffa5" providerId="ADAL" clId="{8EF14DD7-0A85-433B-956C-4177B7A30E52}" dt="2024-05-13T11:01:31.010" v="1230"/>
          <ac:spMkLst>
            <pc:docMk/>
            <pc:sldMk cId="113755261" sldId="426"/>
            <ac:spMk id="62" creationId="{00B3B756-2C67-8F48-5C03-1FBCB090CB07}"/>
          </ac:spMkLst>
        </pc:spChg>
        <pc:spChg chg="mod">
          <ac:chgData name="Gajendra MS" userId="2fac9be5-0aaf-4a4e-81e3-665d10c1ffa5" providerId="ADAL" clId="{8EF14DD7-0A85-433B-956C-4177B7A30E52}" dt="2024-05-13T11:01:31.010" v="1230"/>
          <ac:spMkLst>
            <pc:docMk/>
            <pc:sldMk cId="113755261" sldId="426"/>
            <ac:spMk id="63" creationId="{F32BEE95-BA22-FD6C-4DD6-BA9F26D4C4B7}"/>
          </ac:spMkLst>
        </pc:spChg>
        <pc:spChg chg="mod">
          <ac:chgData name="Gajendra MS" userId="2fac9be5-0aaf-4a4e-81e3-665d10c1ffa5" providerId="ADAL" clId="{8EF14DD7-0A85-433B-956C-4177B7A30E52}" dt="2024-05-13T11:01:31.010" v="1230"/>
          <ac:spMkLst>
            <pc:docMk/>
            <pc:sldMk cId="113755261" sldId="426"/>
            <ac:spMk id="64" creationId="{0305B095-0B27-72E1-D728-2B3C8799B19E}"/>
          </ac:spMkLst>
        </pc:spChg>
        <pc:spChg chg="mod">
          <ac:chgData name="Gajendra MS" userId="2fac9be5-0aaf-4a4e-81e3-665d10c1ffa5" providerId="ADAL" clId="{8EF14DD7-0A85-433B-956C-4177B7A30E52}" dt="2024-05-13T11:01:31.010" v="1230"/>
          <ac:spMkLst>
            <pc:docMk/>
            <pc:sldMk cId="113755261" sldId="426"/>
            <ac:spMk id="65" creationId="{2B7E627F-3DBA-71E2-D8F8-F3C9F38556BD}"/>
          </ac:spMkLst>
        </pc:spChg>
        <pc:spChg chg="mod">
          <ac:chgData name="Gajendra MS" userId="2fac9be5-0aaf-4a4e-81e3-665d10c1ffa5" providerId="ADAL" clId="{8EF14DD7-0A85-433B-956C-4177B7A30E52}" dt="2024-05-13T11:01:31.010" v="1230"/>
          <ac:spMkLst>
            <pc:docMk/>
            <pc:sldMk cId="113755261" sldId="426"/>
            <ac:spMk id="66" creationId="{369B0924-BD41-B899-EAEF-67A8E3C3AFFF}"/>
          </ac:spMkLst>
        </pc:spChg>
        <pc:spChg chg="mod">
          <ac:chgData name="Gajendra MS" userId="2fac9be5-0aaf-4a4e-81e3-665d10c1ffa5" providerId="ADAL" clId="{8EF14DD7-0A85-433B-956C-4177B7A30E52}" dt="2024-05-13T11:01:31.010" v="1230"/>
          <ac:spMkLst>
            <pc:docMk/>
            <pc:sldMk cId="113755261" sldId="426"/>
            <ac:spMk id="67" creationId="{144BC6B7-A34E-4E9C-806B-E90C67751F50}"/>
          </ac:spMkLst>
        </pc:spChg>
        <pc:spChg chg="mod">
          <ac:chgData name="Gajendra MS" userId="2fac9be5-0aaf-4a4e-81e3-665d10c1ffa5" providerId="ADAL" clId="{8EF14DD7-0A85-433B-956C-4177B7A30E52}" dt="2024-05-13T11:01:31.010" v="1230"/>
          <ac:spMkLst>
            <pc:docMk/>
            <pc:sldMk cId="113755261" sldId="426"/>
            <ac:spMk id="68" creationId="{B65A6D05-42A8-8796-1099-82095E95AC09}"/>
          </ac:spMkLst>
        </pc:spChg>
        <pc:spChg chg="mod">
          <ac:chgData name="Gajendra MS" userId="2fac9be5-0aaf-4a4e-81e3-665d10c1ffa5" providerId="ADAL" clId="{8EF14DD7-0A85-433B-956C-4177B7A30E52}" dt="2024-05-13T11:01:31.010" v="1230"/>
          <ac:spMkLst>
            <pc:docMk/>
            <pc:sldMk cId="113755261" sldId="426"/>
            <ac:spMk id="69" creationId="{86C7187A-AE19-1F44-CF9C-7E0F863A0E21}"/>
          </ac:spMkLst>
        </pc:spChg>
        <pc:spChg chg="del mod topLvl">
          <ac:chgData name="Gajendra MS" userId="2fac9be5-0aaf-4a4e-81e3-665d10c1ffa5" providerId="ADAL" clId="{8EF14DD7-0A85-433B-956C-4177B7A30E52}" dt="2024-05-13T11:04:05.646" v="1267" actId="478"/>
          <ac:spMkLst>
            <pc:docMk/>
            <pc:sldMk cId="113755261" sldId="426"/>
            <ac:spMk id="87" creationId="{0995E9CF-827E-0034-28E8-BE9511E8BBDB}"/>
          </ac:spMkLst>
        </pc:spChg>
        <pc:spChg chg="del mod topLvl">
          <ac:chgData name="Gajendra MS" userId="2fac9be5-0aaf-4a4e-81e3-665d10c1ffa5" providerId="ADAL" clId="{8EF14DD7-0A85-433B-956C-4177B7A30E52}" dt="2024-05-13T11:03:56.342" v="1261" actId="478"/>
          <ac:spMkLst>
            <pc:docMk/>
            <pc:sldMk cId="113755261" sldId="426"/>
            <ac:spMk id="88" creationId="{DE4D6000-76B0-30C5-66A9-C70FF504EA52}"/>
          </ac:spMkLst>
        </pc:spChg>
        <pc:spChg chg="del mod topLvl">
          <ac:chgData name="Gajendra MS" userId="2fac9be5-0aaf-4a4e-81e3-665d10c1ffa5" providerId="ADAL" clId="{8EF14DD7-0A85-433B-956C-4177B7A30E52}" dt="2024-05-13T11:03:56.342" v="1261" actId="478"/>
          <ac:spMkLst>
            <pc:docMk/>
            <pc:sldMk cId="113755261" sldId="426"/>
            <ac:spMk id="89" creationId="{B7BB8255-20A8-7171-BC99-81CC4348D84E}"/>
          </ac:spMkLst>
        </pc:spChg>
        <pc:spChg chg="del mod topLvl">
          <ac:chgData name="Gajendra MS" userId="2fac9be5-0aaf-4a4e-81e3-665d10c1ffa5" providerId="ADAL" clId="{8EF14DD7-0A85-433B-956C-4177B7A30E52}" dt="2024-05-13T11:03:59.606" v="1262" actId="478"/>
          <ac:spMkLst>
            <pc:docMk/>
            <pc:sldMk cId="113755261" sldId="426"/>
            <ac:spMk id="90" creationId="{6CAF3D9D-6F33-67AF-F40A-CD031EF79FEB}"/>
          </ac:spMkLst>
        </pc:spChg>
        <pc:spChg chg="del mod topLvl">
          <ac:chgData name="Gajendra MS" userId="2fac9be5-0aaf-4a4e-81e3-665d10c1ffa5" providerId="ADAL" clId="{8EF14DD7-0A85-433B-956C-4177B7A30E52}" dt="2024-05-13T11:04:02.958" v="1264" actId="478"/>
          <ac:spMkLst>
            <pc:docMk/>
            <pc:sldMk cId="113755261" sldId="426"/>
            <ac:spMk id="91" creationId="{981507E7-E265-066F-FA3D-2ACDEDA48D22}"/>
          </ac:spMkLst>
        </pc:spChg>
        <pc:spChg chg="del mod topLvl">
          <ac:chgData name="Gajendra MS" userId="2fac9be5-0aaf-4a4e-81e3-665d10c1ffa5" providerId="ADAL" clId="{8EF14DD7-0A85-433B-956C-4177B7A30E52}" dt="2024-05-13T11:03:59.606" v="1262" actId="478"/>
          <ac:spMkLst>
            <pc:docMk/>
            <pc:sldMk cId="113755261" sldId="426"/>
            <ac:spMk id="92" creationId="{F3730F88-F645-55BA-4458-8C082ACA76AC}"/>
          </ac:spMkLst>
        </pc:spChg>
        <pc:spChg chg="del mod topLvl">
          <ac:chgData name="Gajendra MS" userId="2fac9be5-0aaf-4a4e-81e3-665d10c1ffa5" providerId="ADAL" clId="{8EF14DD7-0A85-433B-956C-4177B7A30E52}" dt="2024-05-13T11:03:59.606" v="1262" actId="478"/>
          <ac:spMkLst>
            <pc:docMk/>
            <pc:sldMk cId="113755261" sldId="426"/>
            <ac:spMk id="93" creationId="{565B8BF5-425C-4699-6F77-5F215B3FE0CE}"/>
          </ac:spMkLst>
        </pc:spChg>
        <pc:spChg chg="del mod topLvl">
          <ac:chgData name="Gajendra MS" userId="2fac9be5-0aaf-4a4e-81e3-665d10c1ffa5" providerId="ADAL" clId="{8EF14DD7-0A85-433B-956C-4177B7A30E52}" dt="2024-05-13T11:03:59.606" v="1262" actId="478"/>
          <ac:spMkLst>
            <pc:docMk/>
            <pc:sldMk cId="113755261" sldId="426"/>
            <ac:spMk id="94" creationId="{6D4BA4A8-BF18-F847-EFA4-D395B9A5FA06}"/>
          </ac:spMkLst>
        </pc:spChg>
        <pc:spChg chg="del mod topLvl">
          <ac:chgData name="Gajendra MS" userId="2fac9be5-0aaf-4a4e-81e3-665d10c1ffa5" providerId="ADAL" clId="{8EF14DD7-0A85-433B-956C-4177B7A30E52}" dt="2024-05-13T11:03:59.606" v="1262" actId="478"/>
          <ac:spMkLst>
            <pc:docMk/>
            <pc:sldMk cId="113755261" sldId="426"/>
            <ac:spMk id="95" creationId="{EAE3E40E-AE1B-3E54-EDAE-1271F2EF9FAF}"/>
          </ac:spMkLst>
        </pc:spChg>
        <pc:spChg chg="del mod topLvl">
          <ac:chgData name="Gajendra MS" userId="2fac9be5-0aaf-4a4e-81e3-665d10c1ffa5" providerId="ADAL" clId="{8EF14DD7-0A85-433B-956C-4177B7A30E52}" dt="2024-05-13T11:04:07.166" v="1269" actId="478"/>
          <ac:spMkLst>
            <pc:docMk/>
            <pc:sldMk cId="113755261" sldId="426"/>
            <ac:spMk id="96" creationId="{68BAB159-429C-5E1F-485B-89CA8263283F}"/>
          </ac:spMkLst>
        </pc:spChg>
        <pc:spChg chg="del mod topLvl">
          <ac:chgData name="Gajendra MS" userId="2fac9be5-0aaf-4a4e-81e3-665d10c1ffa5" providerId="ADAL" clId="{8EF14DD7-0A85-433B-956C-4177B7A30E52}" dt="2024-05-13T11:04:04.910" v="1266" actId="478"/>
          <ac:spMkLst>
            <pc:docMk/>
            <pc:sldMk cId="113755261" sldId="426"/>
            <ac:spMk id="97" creationId="{A6E18355-0AD1-93A2-3314-2A20EE562CC3}"/>
          </ac:spMkLst>
        </pc:spChg>
        <pc:spChg chg="del mod topLvl">
          <ac:chgData name="Gajendra MS" userId="2fac9be5-0aaf-4a4e-81e3-665d10c1ffa5" providerId="ADAL" clId="{8EF14DD7-0A85-433B-956C-4177B7A30E52}" dt="2024-05-13T11:04:06.350" v="1268" actId="478"/>
          <ac:spMkLst>
            <pc:docMk/>
            <pc:sldMk cId="113755261" sldId="426"/>
            <ac:spMk id="98" creationId="{B98F3DC2-CC1E-D86F-A853-9069287F452C}"/>
          </ac:spMkLst>
        </pc:spChg>
        <pc:spChg chg="del mod topLvl">
          <ac:chgData name="Gajendra MS" userId="2fac9be5-0aaf-4a4e-81e3-665d10c1ffa5" providerId="ADAL" clId="{8EF14DD7-0A85-433B-956C-4177B7A30E52}" dt="2024-05-13T11:03:59.606" v="1262" actId="478"/>
          <ac:spMkLst>
            <pc:docMk/>
            <pc:sldMk cId="113755261" sldId="426"/>
            <ac:spMk id="99" creationId="{26B5C4D4-F952-8133-E046-F7E9071DB218}"/>
          </ac:spMkLst>
        </pc:spChg>
        <pc:spChg chg="del mod topLvl">
          <ac:chgData name="Gajendra MS" userId="2fac9be5-0aaf-4a4e-81e3-665d10c1ffa5" providerId="ADAL" clId="{8EF14DD7-0A85-433B-956C-4177B7A30E52}" dt="2024-05-13T11:04:01.367" v="1263" actId="478"/>
          <ac:spMkLst>
            <pc:docMk/>
            <pc:sldMk cId="113755261" sldId="426"/>
            <ac:spMk id="100" creationId="{0459FD54-B414-687A-F653-184979DAC76F}"/>
          </ac:spMkLst>
        </pc:spChg>
        <pc:spChg chg="del mod topLvl">
          <ac:chgData name="Gajendra MS" userId="2fac9be5-0aaf-4a4e-81e3-665d10c1ffa5" providerId="ADAL" clId="{8EF14DD7-0A85-433B-956C-4177B7A30E52}" dt="2024-05-13T11:03:59.606" v="1262" actId="478"/>
          <ac:spMkLst>
            <pc:docMk/>
            <pc:sldMk cId="113755261" sldId="426"/>
            <ac:spMk id="101" creationId="{2A2308E7-C069-D24C-D846-B408B40B2445}"/>
          </ac:spMkLst>
        </pc:spChg>
        <pc:spChg chg="del mod topLvl">
          <ac:chgData name="Gajendra MS" userId="2fac9be5-0aaf-4a4e-81e3-665d10c1ffa5" providerId="ADAL" clId="{8EF14DD7-0A85-433B-956C-4177B7A30E52}" dt="2024-05-13T11:03:59.606" v="1262" actId="478"/>
          <ac:spMkLst>
            <pc:docMk/>
            <pc:sldMk cId="113755261" sldId="426"/>
            <ac:spMk id="102" creationId="{D6789822-04C2-B65A-501E-FC875FC51C2E}"/>
          </ac:spMkLst>
        </pc:spChg>
        <pc:spChg chg="del mod topLvl">
          <ac:chgData name="Gajendra MS" userId="2fac9be5-0aaf-4a4e-81e3-665d10c1ffa5" providerId="ADAL" clId="{8EF14DD7-0A85-433B-956C-4177B7A30E52}" dt="2024-05-13T11:03:59.606" v="1262" actId="478"/>
          <ac:spMkLst>
            <pc:docMk/>
            <pc:sldMk cId="113755261" sldId="426"/>
            <ac:spMk id="103" creationId="{5F8CEBE5-5759-4FFA-D661-F144ADD1D714}"/>
          </ac:spMkLst>
        </pc:spChg>
        <pc:spChg chg="del mod topLvl">
          <ac:chgData name="Gajendra MS" userId="2fac9be5-0aaf-4a4e-81e3-665d10c1ffa5" providerId="ADAL" clId="{8EF14DD7-0A85-433B-956C-4177B7A30E52}" dt="2024-05-13T11:03:59.606" v="1262" actId="478"/>
          <ac:spMkLst>
            <pc:docMk/>
            <pc:sldMk cId="113755261" sldId="426"/>
            <ac:spMk id="104" creationId="{5CEC05F9-022F-D398-B20F-11F9C0A1AA3D}"/>
          </ac:spMkLst>
        </pc:spChg>
        <pc:spChg chg="del mod topLvl">
          <ac:chgData name="Gajendra MS" userId="2fac9be5-0aaf-4a4e-81e3-665d10c1ffa5" providerId="ADAL" clId="{8EF14DD7-0A85-433B-956C-4177B7A30E52}" dt="2024-05-13T11:03:59.606" v="1262" actId="478"/>
          <ac:spMkLst>
            <pc:docMk/>
            <pc:sldMk cId="113755261" sldId="426"/>
            <ac:spMk id="105" creationId="{54E8695A-974E-455D-37DF-31D4DD456C05}"/>
          </ac:spMkLst>
        </pc:spChg>
        <pc:spChg chg="del mod topLvl">
          <ac:chgData name="Gajendra MS" userId="2fac9be5-0aaf-4a4e-81e3-665d10c1ffa5" providerId="ADAL" clId="{8EF14DD7-0A85-433B-956C-4177B7A30E52}" dt="2024-05-13T11:03:59.606" v="1262" actId="478"/>
          <ac:spMkLst>
            <pc:docMk/>
            <pc:sldMk cId="113755261" sldId="426"/>
            <ac:spMk id="106" creationId="{26ADAB57-39E5-56C8-53A9-B2DB9ADE684F}"/>
          </ac:spMkLst>
        </pc:spChg>
        <pc:spChg chg="del mod topLvl">
          <ac:chgData name="Gajendra MS" userId="2fac9be5-0aaf-4a4e-81e3-665d10c1ffa5" providerId="ADAL" clId="{8EF14DD7-0A85-433B-956C-4177B7A30E52}" dt="2024-05-13T11:03:59.606" v="1262" actId="478"/>
          <ac:spMkLst>
            <pc:docMk/>
            <pc:sldMk cId="113755261" sldId="426"/>
            <ac:spMk id="107" creationId="{AE4B90B5-49FD-B71A-2DCD-C8326BF8BD09}"/>
          </ac:spMkLst>
        </pc:spChg>
        <pc:spChg chg="del mod topLvl">
          <ac:chgData name="Gajendra MS" userId="2fac9be5-0aaf-4a4e-81e3-665d10c1ffa5" providerId="ADAL" clId="{8EF14DD7-0A85-433B-956C-4177B7A30E52}" dt="2024-05-13T11:03:59.606" v="1262" actId="478"/>
          <ac:spMkLst>
            <pc:docMk/>
            <pc:sldMk cId="113755261" sldId="426"/>
            <ac:spMk id="108" creationId="{F6B3139E-B949-1250-B596-F0671B333490}"/>
          </ac:spMkLst>
        </pc:spChg>
        <pc:spChg chg="del mod topLvl">
          <ac:chgData name="Gajendra MS" userId="2fac9be5-0aaf-4a4e-81e3-665d10c1ffa5" providerId="ADAL" clId="{8EF14DD7-0A85-433B-956C-4177B7A30E52}" dt="2024-05-13T11:03:59.606" v="1262" actId="478"/>
          <ac:spMkLst>
            <pc:docMk/>
            <pc:sldMk cId="113755261" sldId="426"/>
            <ac:spMk id="109" creationId="{94062F90-0C74-6A25-9D05-4A256BA16550}"/>
          </ac:spMkLst>
        </pc:spChg>
        <pc:spChg chg="del mod topLvl">
          <ac:chgData name="Gajendra MS" userId="2fac9be5-0aaf-4a4e-81e3-665d10c1ffa5" providerId="ADAL" clId="{8EF14DD7-0A85-433B-956C-4177B7A30E52}" dt="2024-05-13T11:03:59.606" v="1262" actId="478"/>
          <ac:spMkLst>
            <pc:docMk/>
            <pc:sldMk cId="113755261" sldId="426"/>
            <ac:spMk id="110" creationId="{8BC77A03-6435-928F-F3C6-0D0AEBB13F80}"/>
          </ac:spMkLst>
        </pc:spChg>
        <pc:spChg chg="del mod topLvl">
          <ac:chgData name="Gajendra MS" userId="2fac9be5-0aaf-4a4e-81e3-665d10c1ffa5" providerId="ADAL" clId="{8EF14DD7-0A85-433B-956C-4177B7A30E52}" dt="2024-05-13T11:04:04.078" v="1265" actId="478"/>
          <ac:spMkLst>
            <pc:docMk/>
            <pc:sldMk cId="113755261" sldId="426"/>
            <ac:spMk id="111" creationId="{E5FD0EDD-668C-9E5C-BCFE-DA9CE36A81F1}"/>
          </ac:spMkLst>
        </pc:spChg>
        <pc:spChg chg="del mod topLvl">
          <ac:chgData name="Gajendra MS" userId="2fac9be5-0aaf-4a4e-81e3-665d10c1ffa5" providerId="ADAL" clId="{8EF14DD7-0A85-433B-956C-4177B7A30E52}" dt="2024-05-13T11:03:59.606" v="1262" actId="478"/>
          <ac:spMkLst>
            <pc:docMk/>
            <pc:sldMk cId="113755261" sldId="426"/>
            <ac:spMk id="112" creationId="{B522C6D3-B693-D98C-5EF2-4684171BBA09}"/>
          </ac:spMkLst>
        </pc:spChg>
        <pc:spChg chg="mod">
          <ac:chgData name="Gajendra MS" userId="2fac9be5-0aaf-4a4e-81e3-665d10c1ffa5" providerId="ADAL" clId="{8EF14DD7-0A85-433B-956C-4177B7A30E52}" dt="2024-05-13T11:03:45.366" v="1260" actId="165"/>
          <ac:spMkLst>
            <pc:docMk/>
            <pc:sldMk cId="113755261" sldId="426"/>
            <ac:spMk id="114" creationId="{31706B14-AA9D-846E-8BE3-0C66C1D09086}"/>
          </ac:spMkLst>
        </pc:spChg>
        <pc:spChg chg="mod">
          <ac:chgData name="Gajendra MS" userId="2fac9be5-0aaf-4a4e-81e3-665d10c1ffa5" providerId="ADAL" clId="{8EF14DD7-0A85-433B-956C-4177B7A30E52}" dt="2024-05-13T11:03:45.366" v="1260" actId="165"/>
          <ac:spMkLst>
            <pc:docMk/>
            <pc:sldMk cId="113755261" sldId="426"/>
            <ac:spMk id="115" creationId="{F1048079-FE70-DBE6-AE0A-DBD3915747A6}"/>
          </ac:spMkLst>
        </pc:spChg>
        <pc:spChg chg="mod">
          <ac:chgData name="Gajendra MS" userId="2fac9be5-0aaf-4a4e-81e3-665d10c1ffa5" providerId="ADAL" clId="{8EF14DD7-0A85-433B-956C-4177B7A30E52}" dt="2024-05-13T11:03:45.366" v="1260" actId="165"/>
          <ac:spMkLst>
            <pc:docMk/>
            <pc:sldMk cId="113755261" sldId="426"/>
            <ac:spMk id="116" creationId="{486B7078-05A7-5466-3ECE-52D745581568}"/>
          </ac:spMkLst>
        </pc:spChg>
        <pc:spChg chg="mod">
          <ac:chgData name="Gajendra MS" userId="2fac9be5-0aaf-4a4e-81e3-665d10c1ffa5" providerId="ADAL" clId="{8EF14DD7-0A85-433B-956C-4177B7A30E52}" dt="2024-05-13T11:03:45.366" v="1260" actId="165"/>
          <ac:spMkLst>
            <pc:docMk/>
            <pc:sldMk cId="113755261" sldId="426"/>
            <ac:spMk id="117" creationId="{D3045AB3-AFC2-4494-DA9A-9382505B8A17}"/>
          </ac:spMkLst>
        </pc:spChg>
        <pc:spChg chg="mod">
          <ac:chgData name="Gajendra MS" userId="2fac9be5-0aaf-4a4e-81e3-665d10c1ffa5" providerId="ADAL" clId="{8EF14DD7-0A85-433B-956C-4177B7A30E52}" dt="2024-05-13T11:03:45.366" v="1260" actId="165"/>
          <ac:spMkLst>
            <pc:docMk/>
            <pc:sldMk cId="113755261" sldId="426"/>
            <ac:spMk id="118" creationId="{3B984E3D-A1DE-7932-6AC0-58CB1BBFCA64}"/>
          </ac:spMkLst>
        </pc:spChg>
        <pc:spChg chg="mod">
          <ac:chgData name="Gajendra MS" userId="2fac9be5-0aaf-4a4e-81e3-665d10c1ffa5" providerId="ADAL" clId="{8EF14DD7-0A85-433B-956C-4177B7A30E52}" dt="2024-05-13T11:03:45.366" v="1260" actId="165"/>
          <ac:spMkLst>
            <pc:docMk/>
            <pc:sldMk cId="113755261" sldId="426"/>
            <ac:spMk id="119" creationId="{C3A11530-F58D-A05F-4C41-46D90C5B47A2}"/>
          </ac:spMkLst>
        </pc:spChg>
        <pc:spChg chg="mod">
          <ac:chgData name="Gajendra MS" userId="2fac9be5-0aaf-4a4e-81e3-665d10c1ffa5" providerId="ADAL" clId="{8EF14DD7-0A85-433B-956C-4177B7A30E52}" dt="2024-05-13T11:03:45.366" v="1260" actId="165"/>
          <ac:spMkLst>
            <pc:docMk/>
            <pc:sldMk cId="113755261" sldId="426"/>
            <ac:spMk id="120" creationId="{B579E6BE-0322-F7F6-5EE4-D065C30A40DF}"/>
          </ac:spMkLst>
        </pc:spChg>
        <pc:spChg chg="mod">
          <ac:chgData name="Gajendra MS" userId="2fac9be5-0aaf-4a4e-81e3-665d10c1ffa5" providerId="ADAL" clId="{8EF14DD7-0A85-433B-956C-4177B7A30E52}" dt="2024-05-13T11:03:45.366" v="1260" actId="165"/>
          <ac:spMkLst>
            <pc:docMk/>
            <pc:sldMk cId="113755261" sldId="426"/>
            <ac:spMk id="121" creationId="{4E28D32F-36E4-EDA1-F7B7-CEAF83E24A37}"/>
          </ac:spMkLst>
        </pc:spChg>
        <pc:spChg chg="mod">
          <ac:chgData name="Gajendra MS" userId="2fac9be5-0aaf-4a4e-81e3-665d10c1ffa5" providerId="ADAL" clId="{8EF14DD7-0A85-433B-956C-4177B7A30E52}" dt="2024-05-13T11:03:45.366" v="1260" actId="165"/>
          <ac:spMkLst>
            <pc:docMk/>
            <pc:sldMk cId="113755261" sldId="426"/>
            <ac:spMk id="122" creationId="{18DE3820-42D0-5701-2E3C-E6B32BD6F1C8}"/>
          </ac:spMkLst>
        </pc:spChg>
        <pc:spChg chg="mod">
          <ac:chgData name="Gajendra MS" userId="2fac9be5-0aaf-4a4e-81e3-665d10c1ffa5" providerId="ADAL" clId="{8EF14DD7-0A85-433B-956C-4177B7A30E52}" dt="2024-05-13T11:03:45.366" v="1260" actId="165"/>
          <ac:spMkLst>
            <pc:docMk/>
            <pc:sldMk cId="113755261" sldId="426"/>
            <ac:spMk id="123" creationId="{324F58D2-42CA-4E1E-0B3E-A15122C03D95}"/>
          </ac:spMkLst>
        </pc:spChg>
        <pc:spChg chg="mod">
          <ac:chgData name="Gajendra MS" userId="2fac9be5-0aaf-4a4e-81e3-665d10c1ffa5" providerId="ADAL" clId="{8EF14DD7-0A85-433B-956C-4177B7A30E52}" dt="2024-05-13T11:03:45.366" v="1260" actId="165"/>
          <ac:spMkLst>
            <pc:docMk/>
            <pc:sldMk cId="113755261" sldId="426"/>
            <ac:spMk id="124" creationId="{3BDD2594-067C-CBC2-96FD-BAB38008DA97}"/>
          </ac:spMkLst>
        </pc:spChg>
        <pc:spChg chg="mod">
          <ac:chgData name="Gajendra MS" userId="2fac9be5-0aaf-4a4e-81e3-665d10c1ffa5" providerId="ADAL" clId="{8EF14DD7-0A85-433B-956C-4177B7A30E52}" dt="2024-05-13T11:03:45.366" v="1260" actId="165"/>
          <ac:spMkLst>
            <pc:docMk/>
            <pc:sldMk cId="113755261" sldId="426"/>
            <ac:spMk id="125" creationId="{B1CC1FBE-EA94-872C-E7A3-31EAE89267A0}"/>
          </ac:spMkLst>
        </pc:spChg>
        <pc:spChg chg="mod">
          <ac:chgData name="Gajendra MS" userId="2fac9be5-0aaf-4a4e-81e3-665d10c1ffa5" providerId="ADAL" clId="{8EF14DD7-0A85-433B-956C-4177B7A30E52}" dt="2024-05-13T11:04:08.292" v="1270"/>
          <ac:spMkLst>
            <pc:docMk/>
            <pc:sldMk cId="113755261" sldId="426"/>
            <ac:spMk id="126" creationId="{109525AD-9E3A-D1D3-1FA7-F199BC92E87A}"/>
          </ac:spMkLst>
        </pc:spChg>
        <pc:spChg chg="mod ord">
          <ac:chgData name="Gajendra MS" userId="2fac9be5-0aaf-4a4e-81e3-665d10c1ffa5" providerId="ADAL" clId="{8EF14DD7-0A85-433B-956C-4177B7A30E52}" dt="2024-05-13T11:04:43.484" v="1307" actId="166"/>
          <ac:spMkLst>
            <pc:docMk/>
            <pc:sldMk cId="113755261" sldId="426"/>
            <ac:spMk id="127" creationId="{EA7CAAD5-0CAF-E586-B4B4-F0438DF56E61}"/>
          </ac:spMkLst>
        </pc:spChg>
        <pc:spChg chg="mod">
          <ac:chgData name="Gajendra MS" userId="2fac9be5-0aaf-4a4e-81e3-665d10c1ffa5" providerId="ADAL" clId="{8EF14DD7-0A85-433B-956C-4177B7A30E52}" dt="2024-05-13T11:03:45.366" v="1260" actId="165"/>
          <ac:spMkLst>
            <pc:docMk/>
            <pc:sldMk cId="113755261" sldId="426"/>
            <ac:spMk id="128" creationId="{41D82597-CA60-1303-2916-4361083595F3}"/>
          </ac:spMkLst>
        </pc:spChg>
        <pc:spChg chg="mod">
          <ac:chgData name="Gajendra MS" userId="2fac9be5-0aaf-4a4e-81e3-665d10c1ffa5" providerId="ADAL" clId="{8EF14DD7-0A85-433B-956C-4177B7A30E52}" dt="2024-05-13T11:03:45.366" v="1260" actId="165"/>
          <ac:spMkLst>
            <pc:docMk/>
            <pc:sldMk cId="113755261" sldId="426"/>
            <ac:spMk id="129" creationId="{FC4DA86E-B8AA-FD7C-FAF8-3D3FAFA69E6D}"/>
          </ac:spMkLst>
        </pc:spChg>
        <pc:spChg chg="mod">
          <ac:chgData name="Gajendra MS" userId="2fac9be5-0aaf-4a4e-81e3-665d10c1ffa5" providerId="ADAL" clId="{8EF14DD7-0A85-433B-956C-4177B7A30E52}" dt="2024-05-13T11:03:45.366" v="1260" actId="165"/>
          <ac:spMkLst>
            <pc:docMk/>
            <pc:sldMk cId="113755261" sldId="426"/>
            <ac:spMk id="130" creationId="{4DCCECA6-39BD-BFA9-3515-2FF4545817C8}"/>
          </ac:spMkLst>
        </pc:spChg>
        <pc:spChg chg="mod">
          <ac:chgData name="Gajendra MS" userId="2fac9be5-0aaf-4a4e-81e3-665d10c1ffa5" providerId="ADAL" clId="{8EF14DD7-0A85-433B-956C-4177B7A30E52}" dt="2024-05-13T11:03:45.366" v="1260" actId="165"/>
          <ac:spMkLst>
            <pc:docMk/>
            <pc:sldMk cId="113755261" sldId="426"/>
            <ac:spMk id="131" creationId="{9A9EC21C-F529-0FAB-484B-C3875CEC900D}"/>
          </ac:spMkLst>
        </pc:spChg>
        <pc:spChg chg="mod">
          <ac:chgData name="Gajendra MS" userId="2fac9be5-0aaf-4a4e-81e3-665d10c1ffa5" providerId="ADAL" clId="{8EF14DD7-0A85-433B-956C-4177B7A30E52}" dt="2024-05-13T11:04:08.292" v="1270"/>
          <ac:spMkLst>
            <pc:docMk/>
            <pc:sldMk cId="113755261" sldId="426"/>
            <ac:spMk id="132" creationId="{730E2EA0-EFE8-6142-59BD-441D93193425}"/>
          </ac:spMkLst>
        </pc:spChg>
        <pc:spChg chg="mod">
          <ac:chgData name="Gajendra MS" userId="2fac9be5-0aaf-4a4e-81e3-665d10c1ffa5" providerId="ADAL" clId="{8EF14DD7-0A85-433B-956C-4177B7A30E52}" dt="2024-05-13T11:04:08.292" v="1270"/>
          <ac:spMkLst>
            <pc:docMk/>
            <pc:sldMk cId="113755261" sldId="426"/>
            <ac:spMk id="139" creationId="{54305439-C8BF-389B-5581-14F65B289936}"/>
          </ac:spMkLst>
        </pc:spChg>
        <pc:spChg chg="mod">
          <ac:chgData name="Gajendra MS" userId="2fac9be5-0aaf-4a4e-81e3-665d10c1ffa5" providerId="ADAL" clId="{8EF14DD7-0A85-433B-956C-4177B7A30E52}" dt="2024-05-13T11:04:08.292" v="1270"/>
          <ac:spMkLst>
            <pc:docMk/>
            <pc:sldMk cId="113755261" sldId="426"/>
            <ac:spMk id="140" creationId="{DE404530-AE53-E431-4C0F-1D08A70A1BC2}"/>
          </ac:spMkLst>
        </pc:spChg>
        <pc:spChg chg="mod">
          <ac:chgData name="Gajendra MS" userId="2fac9be5-0aaf-4a4e-81e3-665d10c1ffa5" providerId="ADAL" clId="{8EF14DD7-0A85-433B-956C-4177B7A30E52}" dt="2024-05-13T11:04:08.292" v="1270"/>
          <ac:spMkLst>
            <pc:docMk/>
            <pc:sldMk cId="113755261" sldId="426"/>
            <ac:spMk id="141" creationId="{6C1BCC98-D42F-8699-1B37-A7DA79024AB1}"/>
          </ac:spMkLst>
        </pc:spChg>
        <pc:spChg chg="mod">
          <ac:chgData name="Gajendra MS" userId="2fac9be5-0aaf-4a4e-81e3-665d10c1ffa5" providerId="ADAL" clId="{8EF14DD7-0A85-433B-956C-4177B7A30E52}" dt="2024-05-13T11:04:08.292" v="1270"/>
          <ac:spMkLst>
            <pc:docMk/>
            <pc:sldMk cId="113755261" sldId="426"/>
            <ac:spMk id="142" creationId="{19A8188E-D00B-4F2C-F98E-FCEE933FDBA8}"/>
          </ac:spMkLst>
        </pc:spChg>
        <pc:spChg chg="mod">
          <ac:chgData name="Gajendra MS" userId="2fac9be5-0aaf-4a4e-81e3-665d10c1ffa5" providerId="ADAL" clId="{8EF14DD7-0A85-433B-956C-4177B7A30E52}" dt="2024-05-13T11:04:08.292" v="1270"/>
          <ac:spMkLst>
            <pc:docMk/>
            <pc:sldMk cId="113755261" sldId="426"/>
            <ac:spMk id="143" creationId="{D80360EB-2942-DBCD-5485-4ACE5137707C}"/>
          </ac:spMkLst>
        </pc:spChg>
        <pc:spChg chg="mod">
          <ac:chgData name="Gajendra MS" userId="2fac9be5-0aaf-4a4e-81e3-665d10c1ffa5" providerId="ADAL" clId="{8EF14DD7-0A85-433B-956C-4177B7A30E52}" dt="2024-05-13T11:04:08.292" v="1270"/>
          <ac:spMkLst>
            <pc:docMk/>
            <pc:sldMk cId="113755261" sldId="426"/>
            <ac:spMk id="144" creationId="{2FB0A72C-9E98-60B4-8109-606DD9AFE7FF}"/>
          </ac:spMkLst>
        </pc:spChg>
        <pc:spChg chg="mod">
          <ac:chgData name="Gajendra MS" userId="2fac9be5-0aaf-4a4e-81e3-665d10c1ffa5" providerId="ADAL" clId="{8EF14DD7-0A85-433B-956C-4177B7A30E52}" dt="2024-05-13T11:04:08.292" v="1270"/>
          <ac:spMkLst>
            <pc:docMk/>
            <pc:sldMk cId="113755261" sldId="426"/>
            <ac:spMk id="145" creationId="{DA0ACEDA-7170-1F4B-4937-E203B131F983}"/>
          </ac:spMkLst>
        </pc:spChg>
        <pc:spChg chg="mod">
          <ac:chgData name="Gajendra MS" userId="2fac9be5-0aaf-4a4e-81e3-665d10c1ffa5" providerId="ADAL" clId="{8EF14DD7-0A85-433B-956C-4177B7A30E52}" dt="2024-05-13T11:04:08.292" v="1270"/>
          <ac:spMkLst>
            <pc:docMk/>
            <pc:sldMk cId="113755261" sldId="426"/>
            <ac:spMk id="146" creationId="{BD98125E-63B8-5E7D-3056-2B5F8517D18F}"/>
          </ac:spMkLst>
        </pc:spChg>
        <pc:spChg chg="mod">
          <ac:chgData name="Gajendra MS" userId="2fac9be5-0aaf-4a4e-81e3-665d10c1ffa5" providerId="ADAL" clId="{8EF14DD7-0A85-433B-956C-4177B7A30E52}" dt="2024-05-13T11:04:08.292" v="1270"/>
          <ac:spMkLst>
            <pc:docMk/>
            <pc:sldMk cId="113755261" sldId="426"/>
            <ac:spMk id="147" creationId="{4F210779-3352-55AF-E1EB-6F790795F584}"/>
          </ac:spMkLst>
        </pc:spChg>
        <pc:spChg chg="mod">
          <ac:chgData name="Gajendra MS" userId="2fac9be5-0aaf-4a4e-81e3-665d10c1ffa5" providerId="ADAL" clId="{8EF14DD7-0A85-433B-956C-4177B7A30E52}" dt="2024-05-13T11:04:08.292" v="1270"/>
          <ac:spMkLst>
            <pc:docMk/>
            <pc:sldMk cId="113755261" sldId="426"/>
            <ac:spMk id="148" creationId="{B5540B32-5543-0380-3BE1-5B7917AF0694}"/>
          </ac:spMkLst>
        </pc:spChg>
        <pc:spChg chg="mod">
          <ac:chgData name="Gajendra MS" userId="2fac9be5-0aaf-4a4e-81e3-665d10c1ffa5" providerId="ADAL" clId="{8EF14DD7-0A85-433B-956C-4177B7A30E52}" dt="2024-05-13T11:04:08.292" v="1270"/>
          <ac:spMkLst>
            <pc:docMk/>
            <pc:sldMk cId="113755261" sldId="426"/>
            <ac:spMk id="149" creationId="{1A0CD97B-E4A5-8DC4-0CA2-DE4A7D3E6225}"/>
          </ac:spMkLst>
        </pc:spChg>
        <pc:spChg chg="mod">
          <ac:chgData name="Gajendra MS" userId="2fac9be5-0aaf-4a4e-81e3-665d10c1ffa5" providerId="ADAL" clId="{8EF14DD7-0A85-433B-956C-4177B7A30E52}" dt="2024-05-13T11:04:08.292" v="1270"/>
          <ac:spMkLst>
            <pc:docMk/>
            <pc:sldMk cId="113755261" sldId="426"/>
            <ac:spMk id="150" creationId="{349568C1-DB36-EA7D-7F33-109C7872344D}"/>
          </ac:spMkLst>
        </pc:spChg>
        <pc:spChg chg="mod">
          <ac:chgData name="Gajendra MS" userId="2fac9be5-0aaf-4a4e-81e3-665d10c1ffa5" providerId="ADAL" clId="{8EF14DD7-0A85-433B-956C-4177B7A30E52}" dt="2024-05-13T11:04:08.292" v="1270"/>
          <ac:spMkLst>
            <pc:docMk/>
            <pc:sldMk cId="113755261" sldId="426"/>
            <ac:spMk id="151" creationId="{BA85B059-7DD3-CB82-0476-47A8189B9A36}"/>
          </ac:spMkLst>
        </pc:spChg>
        <pc:spChg chg="mod">
          <ac:chgData name="Gajendra MS" userId="2fac9be5-0aaf-4a4e-81e3-665d10c1ffa5" providerId="ADAL" clId="{8EF14DD7-0A85-433B-956C-4177B7A30E52}" dt="2024-05-13T11:04:08.292" v="1270"/>
          <ac:spMkLst>
            <pc:docMk/>
            <pc:sldMk cId="113755261" sldId="426"/>
            <ac:spMk id="152" creationId="{34C70568-FDE8-8561-E601-69EF577CE259}"/>
          </ac:spMkLst>
        </pc:spChg>
        <pc:spChg chg="mod">
          <ac:chgData name="Gajendra MS" userId="2fac9be5-0aaf-4a4e-81e3-665d10c1ffa5" providerId="ADAL" clId="{8EF14DD7-0A85-433B-956C-4177B7A30E52}" dt="2024-05-13T11:04:08.292" v="1270"/>
          <ac:spMkLst>
            <pc:docMk/>
            <pc:sldMk cId="113755261" sldId="426"/>
            <ac:spMk id="153" creationId="{581F03BB-E8FA-E304-527C-B34CE22A9795}"/>
          </ac:spMkLst>
        </pc:spChg>
        <pc:spChg chg="mod">
          <ac:chgData name="Gajendra MS" userId="2fac9be5-0aaf-4a4e-81e3-665d10c1ffa5" providerId="ADAL" clId="{8EF14DD7-0A85-433B-956C-4177B7A30E52}" dt="2024-05-13T11:04:08.292" v="1270"/>
          <ac:spMkLst>
            <pc:docMk/>
            <pc:sldMk cId="113755261" sldId="426"/>
            <ac:spMk id="154" creationId="{DBE06D3C-5B52-0B0D-78A1-2138BFDC0478}"/>
          </ac:spMkLst>
        </pc:spChg>
        <pc:spChg chg="mod">
          <ac:chgData name="Gajendra MS" userId="2fac9be5-0aaf-4a4e-81e3-665d10c1ffa5" providerId="ADAL" clId="{8EF14DD7-0A85-433B-956C-4177B7A30E52}" dt="2024-05-13T11:04:08.292" v="1270"/>
          <ac:spMkLst>
            <pc:docMk/>
            <pc:sldMk cId="113755261" sldId="426"/>
            <ac:spMk id="155" creationId="{7C0B4D5C-31F4-3F45-6B39-B6D93C9DE18C}"/>
          </ac:spMkLst>
        </pc:spChg>
        <pc:spChg chg="mod">
          <ac:chgData name="Gajendra MS" userId="2fac9be5-0aaf-4a4e-81e3-665d10c1ffa5" providerId="ADAL" clId="{8EF14DD7-0A85-433B-956C-4177B7A30E52}" dt="2024-05-13T11:04:08.292" v="1270"/>
          <ac:spMkLst>
            <pc:docMk/>
            <pc:sldMk cId="113755261" sldId="426"/>
            <ac:spMk id="156" creationId="{B7F7BF7D-ED19-A2AC-A975-8E4419B1220F}"/>
          </ac:spMkLst>
        </pc:spChg>
        <pc:spChg chg="mod">
          <ac:chgData name="Gajendra MS" userId="2fac9be5-0aaf-4a4e-81e3-665d10c1ffa5" providerId="ADAL" clId="{8EF14DD7-0A85-433B-956C-4177B7A30E52}" dt="2024-05-13T11:04:08.292" v="1270"/>
          <ac:spMkLst>
            <pc:docMk/>
            <pc:sldMk cId="113755261" sldId="426"/>
            <ac:spMk id="157" creationId="{1258D310-643C-FAD5-35A6-62BF05E74F7A}"/>
          </ac:spMkLst>
        </pc:spChg>
        <pc:spChg chg="mod">
          <ac:chgData name="Gajendra MS" userId="2fac9be5-0aaf-4a4e-81e3-665d10c1ffa5" providerId="ADAL" clId="{8EF14DD7-0A85-433B-956C-4177B7A30E52}" dt="2024-05-13T11:04:08.292" v="1270"/>
          <ac:spMkLst>
            <pc:docMk/>
            <pc:sldMk cId="113755261" sldId="426"/>
            <ac:spMk id="158" creationId="{F4B7684F-1214-16F1-D6DE-17AD8E355417}"/>
          </ac:spMkLst>
        </pc:spChg>
        <pc:spChg chg="mod">
          <ac:chgData name="Gajendra MS" userId="2fac9be5-0aaf-4a4e-81e3-665d10c1ffa5" providerId="ADAL" clId="{8EF14DD7-0A85-433B-956C-4177B7A30E52}" dt="2024-05-13T11:04:08.292" v="1270"/>
          <ac:spMkLst>
            <pc:docMk/>
            <pc:sldMk cId="113755261" sldId="426"/>
            <ac:spMk id="159" creationId="{72A9CAB9-6613-1011-5203-38AC50C4C4FD}"/>
          </ac:spMkLst>
        </pc:spChg>
        <pc:spChg chg="mod">
          <ac:chgData name="Gajendra MS" userId="2fac9be5-0aaf-4a4e-81e3-665d10c1ffa5" providerId="ADAL" clId="{8EF14DD7-0A85-433B-956C-4177B7A30E52}" dt="2024-05-13T11:04:08.292" v="1270"/>
          <ac:spMkLst>
            <pc:docMk/>
            <pc:sldMk cId="113755261" sldId="426"/>
            <ac:spMk id="160" creationId="{9830C03F-8B67-1F92-6033-4DDE1F9F6B87}"/>
          </ac:spMkLst>
        </pc:spChg>
        <pc:spChg chg="mod">
          <ac:chgData name="Gajendra MS" userId="2fac9be5-0aaf-4a4e-81e3-665d10c1ffa5" providerId="ADAL" clId="{8EF14DD7-0A85-433B-956C-4177B7A30E52}" dt="2024-05-13T11:04:08.292" v="1270"/>
          <ac:spMkLst>
            <pc:docMk/>
            <pc:sldMk cId="113755261" sldId="426"/>
            <ac:spMk id="161" creationId="{B9EC44BC-2DBC-A1D7-466C-002B06FF371D}"/>
          </ac:spMkLst>
        </pc:spChg>
        <pc:grpChg chg="add mod">
          <ac:chgData name="Gajendra MS" userId="2fac9be5-0aaf-4a4e-81e3-665d10c1ffa5" providerId="ADAL" clId="{8EF14DD7-0A85-433B-956C-4177B7A30E52}" dt="2024-05-13T11:02:14.444" v="1250" actId="14100"/>
          <ac:grpSpMkLst>
            <pc:docMk/>
            <pc:sldMk cId="113755261" sldId="426"/>
            <ac:grpSpMk id="2" creationId="{EA99C5A7-2A43-CFAA-A481-88B4EFA53059}"/>
          </ac:grpSpMkLst>
        </pc:grpChg>
        <pc:grpChg chg="add del">
          <ac:chgData name="Gajendra MS" userId="2fac9be5-0aaf-4a4e-81e3-665d10c1ffa5" providerId="ADAL" clId="{8EF14DD7-0A85-433B-956C-4177B7A30E52}" dt="2024-05-13T11:03:45.366" v="1260" actId="165"/>
          <ac:grpSpMkLst>
            <pc:docMk/>
            <pc:sldMk cId="113755261" sldId="426"/>
            <ac:grpSpMk id="9" creationId="{0EB2D809-ACAD-5817-DF4C-4AF3E65A986C}"/>
          </ac:grpSpMkLst>
        </pc:grpChg>
        <pc:grpChg chg="mod">
          <ac:chgData name="Gajendra MS" userId="2fac9be5-0aaf-4a4e-81e3-665d10c1ffa5" providerId="ADAL" clId="{8EF14DD7-0A85-433B-956C-4177B7A30E52}" dt="2024-05-13T11:01:31.010" v="1230"/>
          <ac:grpSpMkLst>
            <pc:docMk/>
            <pc:sldMk cId="113755261" sldId="426"/>
            <ac:grpSpMk id="13" creationId="{140149C4-EBA1-C727-A43A-5FCAA0D94E94}"/>
          </ac:grpSpMkLst>
        </pc:grpChg>
        <pc:grpChg chg="mod">
          <ac:chgData name="Gajendra MS" userId="2fac9be5-0aaf-4a4e-81e3-665d10c1ffa5" providerId="ADAL" clId="{8EF14DD7-0A85-433B-956C-4177B7A30E52}" dt="2024-05-13T11:01:31.010" v="1230"/>
          <ac:grpSpMkLst>
            <pc:docMk/>
            <pc:sldMk cId="113755261" sldId="426"/>
            <ac:grpSpMk id="14" creationId="{96C34557-41DC-25F8-C3E8-95DE62D55535}"/>
          </ac:grpSpMkLst>
        </pc:grpChg>
        <pc:grpChg chg="mod">
          <ac:chgData name="Gajendra MS" userId="2fac9be5-0aaf-4a4e-81e3-665d10c1ffa5" providerId="ADAL" clId="{8EF14DD7-0A85-433B-956C-4177B7A30E52}" dt="2024-05-13T11:01:31.010" v="1230"/>
          <ac:grpSpMkLst>
            <pc:docMk/>
            <pc:sldMk cId="113755261" sldId="426"/>
            <ac:grpSpMk id="15" creationId="{1E9D844C-24EF-4F79-921B-A09A5689DF81}"/>
          </ac:grpSpMkLst>
        </pc:grpChg>
        <pc:grpChg chg="mod">
          <ac:chgData name="Gajendra MS" userId="2fac9be5-0aaf-4a4e-81e3-665d10c1ffa5" providerId="ADAL" clId="{8EF14DD7-0A85-433B-956C-4177B7A30E52}" dt="2024-05-13T11:01:31.010" v="1230"/>
          <ac:grpSpMkLst>
            <pc:docMk/>
            <pc:sldMk cId="113755261" sldId="426"/>
            <ac:grpSpMk id="16" creationId="{9411A72D-E357-5BD9-B40F-765FF60AB0D1}"/>
          </ac:grpSpMkLst>
        </pc:grpChg>
        <pc:grpChg chg="mod">
          <ac:chgData name="Gajendra MS" userId="2fac9be5-0aaf-4a4e-81e3-665d10c1ffa5" providerId="ADAL" clId="{8EF14DD7-0A85-433B-956C-4177B7A30E52}" dt="2024-05-13T11:01:31.010" v="1230"/>
          <ac:grpSpMkLst>
            <pc:docMk/>
            <pc:sldMk cId="113755261" sldId="426"/>
            <ac:grpSpMk id="17" creationId="{D638A3DA-44B1-8DFF-0EF0-15C8C0BE46E7}"/>
          </ac:grpSpMkLst>
        </pc:grpChg>
        <pc:grpChg chg="mod">
          <ac:chgData name="Gajendra MS" userId="2fac9be5-0aaf-4a4e-81e3-665d10c1ffa5" providerId="ADAL" clId="{8EF14DD7-0A85-433B-956C-4177B7A30E52}" dt="2024-05-13T11:01:31.010" v="1230"/>
          <ac:grpSpMkLst>
            <pc:docMk/>
            <pc:sldMk cId="113755261" sldId="426"/>
            <ac:grpSpMk id="18" creationId="{9298D551-1030-08B9-384B-B0677252E3B9}"/>
          </ac:grpSpMkLst>
        </pc:grpChg>
        <pc:grpChg chg="mod">
          <ac:chgData name="Gajendra MS" userId="2fac9be5-0aaf-4a4e-81e3-665d10c1ffa5" providerId="ADAL" clId="{8EF14DD7-0A85-433B-956C-4177B7A30E52}" dt="2024-05-13T11:01:31.010" v="1230"/>
          <ac:grpSpMkLst>
            <pc:docMk/>
            <pc:sldMk cId="113755261" sldId="426"/>
            <ac:grpSpMk id="19" creationId="{619D88BC-E5B8-F180-E447-A799CBAE5401}"/>
          </ac:grpSpMkLst>
        </pc:grpChg>
        <pc:grpChg chg="mod">
          <ac:chgData name="Gajendra MS" userId="2fac9be5-0aaf-4a4e-81e3-665d10c1ffa5" providerId="ADAL" clId="{8EF14DD7-0A85-433B-956C-4177B7A30E52}" dt="2024-05-13T11:01:31.010" v="1230"/>
          <ac:grpSpMkLst>
            <pc:docMk/>
            <pc:sldMk cId="113755261" sldId="426"/>
            <ac:grpSpMk id="20" creationId="{9E2BF064-5168-8DBD-3850-B1489C30E875}"/>
          </ac:grpSpMkLst>
        </pc:grpChg>
        <pc:grpChg chg="mod">
          <ac:chgData name="Gajendra MS" userId="2fac9be5-0aaf-4a4e-81e3-665d10c1ffa5" providerId="ADAL" clId="{8EF14DD7-0A85-433B-956C-4177B7A30E52}" dt="2024-05-13T11:01:31.010" v="1230"/>
          <ac:grpSpMkLst>
            <pc:docMk/>
            <pc:sldMk cId="113755261" sldId="426"/>
            <ac:grpSpMk id="21" creationId="{B0C1BD89-9710-1D98-B2A2-8EBBA2EC9532}"/>
          </ac:grpSpMkLst>
        </pc:grpChg>
        <pc:grpChg chg="mod topLvl">
          <ac:chgData name="Gajendra MS" userId="2fac9be5-0aaf-4a4e-81e3-665d10c1ffa5" providerId="ADAL" clId="{8EF14DD7-0A85-433B-956C-4177B7A30E52}" dt="2024-05-13T11:03:45.366" v="1260" actId="165"/>
          <ac:grpSpMkLst>
            <pc:docMk/>
            <pc:sldMk cId="113755261" sldId="426"/>
            <ac:grpSpMk id="75" creationId="{99D0959F-C95E-3535-5B4A-7E54A9D852D2}"/>
          </ac:grpSpMkLst>
        </pc:grpChg>
        <pc:grpChg chg="mod topLvl">
          <ac:chgData name="Gajendra MS" userId="2fac9be5-0aaf-4a4e-81e3-665d10c1ffa5" providerId="ADAL" clId="{8EF14DD7-0A85-433B-956C-4177B7A30E52}" dt="2024-05-13T11:03:45.366" v="1260" actId="165"/>
          <ac:grpSpMkLst>
            <pc:docMk/>
            <pc:sldMk cId="113755261" sldId="426"/>
            <ac:grpSpMk id="76" creationId="{ECEE6851-DD06-7C0F-B503-45B2A7645DC8}"/>
          </ac:grpSpMkLst>
        </pc:grpChg>
        <pc:grpChg chg="add mod">
          <ac:chgData name="Gajendra MS" userId="2fac9be5-0aaf-4a4e-81e3-665d10c1ffa5" providerId="ADAL" clId="{8EF14DD7-0A85-433B-956C-4177B7A30E52}" dt="2024-05-13T11:04:22.359" v="1275" actId="1076"/>
          <ac:grpSpMkLst>
            <pc:docMk/>
            <pc:sldMk cId="113755261" sldId="426"/>
            <ac:grpSpMk id="77" creationId="{22739385-B9B3-3789-D9DB-A21353C379EB}"/>
          </ac:grpSpMkLst>
        </pc:grpChg>
        <pc:grpChg chg="mod topLvl">
          <ac:chgData name="Gajendra MS" userId="2fac9be5-0aaf-4a4e-81e3-665d10c1ffa5" providerId="ADAL" clId="{8EF14DD7-0A85-433B-956C-4177B7A30E52}" dt="2024-05-13T11:03:45.366" v="1260" actId="165"/>
          <ac:grpSpMkLst>
            <pc:docMk/>
            <pc:sldMk cId="113755261" sldId="426"/>
            <ac:grpSpMk id="78" creationId="{54390DCE-807E-6AE5-D75C-EC009A33E255}"/>
          </ac:grpSpMkLst>
        </pc:grpChg>
        <pc:grpChg chg="mod topLvl">
          <ac:chgData name="Gajendra MS" userId="2fac9be5-0aaf-4a4e-81e3-665d10c1ffa5" providerId="ADAL" clId="{8EF14DD7-0A85-433B-956C-4177B7A30E52}" dt="2024-05-13T11:03:45.366" v="1260" actId="165"/>
          <ac:grpSpMkLst>
            <pc:docMk/>
            <pc:sldMk cId="113755261" sldId="426"/>
            <ac:grpSpMk id="79" creationId="{C2114158-D474-B1D6-3753-B2272BEC05A6}"/>
          </ac:grpSpMkLst>
        </pc:grpChg>
        <pc:grpChg chg="mod topLvl">
          <ac:chgData name="Gajendra MS" userId="2fac9be5-0aaf-4a4e-81e3-665d10c1ffa5" providerId="ADAL" clId="{8EF14DD7-0A85-433B-956C-4177B7A30E52}" dt="2024-05-13T11:03:45.366" v="1260" actId="165"/>
          <ac:grpSpMkLst>
            <pc:docMk/>
            <pc:sldMk cId="113755261" sldId="426"/>
            <ac:grpSpMk id="80" creationId="{27B2A6D8-F0A2-17EA-2640-15605802EAB4}"/>
          </ac:grpSpMkLst>
        </pc:grpChg>
        <pc:grpChg chg="mod topLvl">
          <ac:chgData name="Gajendra MS" userId="2fac9be5-0aaf-4a4e-81e3-665d10c1ffa5" providerId="ADAL" clId="{8EF14DD7-0A85-433B-956C-4177B7A30E52}" dt="2024-05-13T11:04:33.733" v="1306" actId="1037"/>
          <ac:grpSpMkLst>
            <pc:docMk/>
            <pc:sldMk cId="113755261" sldId="426"/>
            <ac:grpSpMk id="81" creationId="{F77C6FE9-DBA4-AE88-D977-2CA1D87A847A}"/>
          </ac:grpSpMkLst>
        </pc:grpChg>
        <pc:grpChg chg="mod topLvl">
          <ac:chgData name="Gajendra MS" userId="2fac9be5-0aaf-4a4e-81e3-665d10c1ffa5" providerId="ADAL" clId="{8EF14DD7-0A85-433B-956C-4177B7A30E52}" dt="2024-05-13T11:03:45.366" v="1260" actId="165"/>
          <ac:grpSpMkLst>
            <pc:docMk/>
            <pc:sldMk cId="113755261" sldId="426"/>
            <ac:grpSpMk id="82" creationId="{7533A5CD-4D7E-EA10-716D-C9D91C6088A4}"/>
          </ac:grpSpMkLst>
        </pc:grpChg>
        <pc:grpChg chg="mod topLvl">
          <ac:chgData name="Gajendra MS" userId="2fac9be5-0aaf-4a4e-81e3-665d10c1ffa5" providerId="ADAL" clId="{8EF14DD7-0A85-433B-956C-4177B7A30E52}" dt="2024-05-13T11:04:28.933" v="1294" actId="1038"/>
          <ac:grpSpMkLst>
            <pc:docMk/>
            <pc:sldMk cId="113755261" sldId="426"/>
            <ac:grpSpMk id="83" creationId="{F7D5BBB6-051A-C520-7DAD-F84B60131EEA}"/>
          </ac:grpSpMkLst>
        </pc:grpChg>
        <pc:grpChg chg="mod">
          <ac:chgData name="Gajendra MS" userId="2fac9be5-0aaf-4a4e-81e3-665d10c1ffa5" providerId="ADAL" clId="{8EF14DD7-0A85-433B-956C-4177B7A30E52}" dt="2024-05-13T11:04:08.292" v="1270"/>
          <ac:grpSpMkLst>
            <pc:docMk/>
            <pc:sldMk cId="113755261" sldId="426"/>
            <ac:grpSpMk id="133" creationId="{0D142C7B-00A0-CD7B-A3AC-D95588084A70}"/>
          </ac:grpSpMkLst>
        </pc:grpChg>
        <pc:cxnChg chg="mod">
          <ac:chgData name="Gajendra MS" userId="2fac9be5-0aaf-4a4e-81e3-665d10c1ffa5" providerId="ADAL" clId="{8EF14DD7-0A85-433B-956C-4177B7A30E52}" dt="2024-05-13T11:01:31.010" v="1230"/>
          <ac:cxnSpMkLst>
            <pc:docMk/>
            <pc:sldMk cId="113755261" sldId="426"/>
            <ac:cxnSpMk id="5" creationId="{CCE24CED-B8ED-EE35-C138-CD324A5CF62C}"/>
          </ac:cxnSpMkLst>
        </pc:cxnChg>
        <pc:cxnChg chg="mod">
          <ac:chgData name="Gajendra MS" userId="2fac9be5-0aaf-4a4e-81e3-665d10c1ffa5" providerId="ADAL" clId="{8EF14DD7-0A85-433B-956C-4177B7A30E52}" dt="2024-05-13T11:01:31.010" v="1230"/>
          <ac:cxnSpMkLst>
            <pc:docMk/>
            <pc:sldMk cId="113755261" sldId="426"/>
            <ac:cxnSpMk id="7" creationId="{6A1D2F20-36FB-2A49-0474-6A83BC6E7399}"/>
          </ac:cxnSpMkLst>
        </pc:cxnChg>
        <pc:cxnChg chg="mod">
          <ac:chgData name="Gajendra MS" userId="2fac9be5-0aaf-4a4e-81e3-665d10c1ffa5" providerId="ADAL" clId="{8EF14DD7-0A85-433B-956C-4177B7A30E52}" dt="2024-05-13T11:01:31.010" v="1230"/>
          <ac:cxnSpMkLst>
            <pc:docMk/>
            <pc:sldMk cId="113755261" sldId="426"/>
            <ac:cxnSpMk id="8" creationId="{94F8D339-F360-B491-93F3-9F94B52C16DF}"/>
          </ac:cxnSpMkLst>
        </pc:cxnChg>
        <pc:cxnChg chg="mod">
          <ac:chgData name="Gajendra MS" userId="2fac9be5-0aaf-4a4e-81e3-665d10c1ffa5" providerId="ADAL" clId="{8EF14DD7-0A85-433B-956C-4177B7A30E52}" dt="2024-05-13T11:01:31.010" v="1230"/>
          <ac:cxnSpMkLst>
            <pc:docMk/>
            <pc:sldMk cId="113755261" sldId="426"/>
            <ac:cxnSpMk id="11" creationId="{E057E194-7F50-CD40-D374-1A1523F65F85}"/>
          </ac:cxnSpMkLst>
        </pc:cxnChg>
        <pc:cxnChg chg="mod">
          <ac:chgData name="Gajendra MS" userId="2fac9be5-0aaf-4a4e-81e3-665d10c1ffa5" providerId="ADAL" clId="{8EF14DD7-0A85-433B-956C-4177B7A30E52}" dt="2024-05-13T11:01:31.010" v="1230"/>
          <ac:cxnSpMkLst>
            <pc:docMk/>
            <pc:sldMk cId="113755261" sldId="426"/>
            <ac:cxnSpMk id="12" creationId="{8D3AC7AA-F5E3-D3FF-994A-06DF3AC31E5D}"/>
          </ac:cxnSpMkLst>
        </pc:cxnChg>
        <pc:cxnChg chg="mod">
          <ac:chgData name="Gajendra MS" userId="2fac9be5-0aaf-4a4e-81e3-665d10c1ffa5" providerId="ADAL" clId="{8EF14DD7-0A85-433B-956C-4177B7A30E52}" dt="2024-05-13T11:01:31.010" v="1230"/>
          <ac:cxnSpMkLst>
            <pc:docMk/>
            <pc:sldMk cId="113755261" sldId="426"/>
            <ac:cxnSpMk id="22" creationId="{782DE270-4F4A-2607-17C2-A48512501091}"/>
          </ac:cxnSpMkLst>
        </pc:cxnChg>
        <pc:cxnChg chg="mod">
          <ac:chgData name="Gajendra MS" userId="2fac9be5-0aaf-4a4e-81e3-665d10c1ffa5" providerId="ADAL" clId="{8EF14DD7-0A85-433B-956C-4177B7A30E52}" dt="2024-05-13T11:01:31.010" v="1230"/>
          <ac:cxnSpMkLst>
            <pc:docMk/>
            <pc:sldMk cId="113755261" sldId="426"/>
            <ac:cxnSpMk id="23" creationId="{E2334F0E-F31C-A93B-FD7B-A01F6F2A24F6}"/>
          </ac:cxnSpMkLst>
        </pc:cxnChg>
        <pc:cxnChg chg="mod">
          <ac:chgData name="Gajendra MS" userId="2fac9be5-0aaf-4a4e-81e3-665d10c1ffa5" providerId="ADAL" clId="{8EF14DD7-0A85-433B-956C-4177B7A30E52}" dt="2024-05-13T11:01:31.010" v="1230"/>
          <ac:cxnSpMkLst>
            <pc:docMk/>
            <pc:sldMk cId="113755261" sldId="426"/>
            <ac:cxnSpMk id="24" creationId="{3E05DEFD-F28F-CBD0-1C9D-08426D380E79}"/>
          </ac:cxnSpMkLst>
        </pc:cxnChg>
        <pc:cxnChg chg="mod">
          <ac:chgData name="Gajendra MS" userId="2fac9be5-0aaf-4a4e-81e3-665d10c1ffa5" providerId="ADAL" clId="{8EF14DD7-0A85-433B-956C-4177B7A30E52}" dt="2024-05-13T11:01:31.010" v="1230"/>
          <ac:cxnSpMkLst>
            <pc:docMk/>
            <pc:sldMk cId="113755261" sldId="426"/>
            <ac:cxnSpMk id="51" creationId="{48F17DB0-D046-DDD1-18AB-416F3EE278AB}"/>
          </ac:cxnSpMkLst>
        </pc:cxnChg>
        <pc:cxnChg chg="del mod topLvl">
          <ac:chgData name="Gajendra MS" userId="2fac9be5-0aaf-4a4e-81e3-665d10c1ffa5" providerId="ADAL" clId="{8EF14DD7-0A85-433B-956C-4177B7A30E52}" dt="2024-05-13T11:03:56.342" v="1261" actId="478"/>
          <ac:cxnSpMkLst>
            <pc:docMk/>
            <pc:sldMk cId="113755261" sldId="426"/>
            <ac:cxnSpMk id="70" creationId="{BB56F7CC-FD77-713B-978A-EE08F8FA40B4}"/>
          </ac:cxnSpMkLst>
        </pc:cxnChg>
        <pc:cxnChg chg="del mod topLvl">
          <ac:chgData name="Gajendra MS" userId="2fac9be5-0aaf-4a4e-81e3-665d10c1ffa5" providerId="ADAL" clId="{8EF14DD7-0A85-433B-956C-4177B7A30E52}" dt="2024-05-13T11:03:56.342" v="1261" actId="478"/>
          <ac:cxnSpMkLst>
            <pc:docMk/>
            <pc:sldMk cId="113755261" sldId="426"/>
            <ac:cxnSpMk id="71" creationId="{7A36AAE0-C152-320C-41CF-0F362515330A}"/>
          </ac:cxnSpMkLst>
        </pc:cxnChg>
        <pc:cxnChg chg="del mod topLvl">
          <ac:chgData name="Gajendra MS" userId="2fac9be5-0aaf-4a4e-81e3-665d10c1ffa5" providerId="ADAL" clId="{8EF14DD7-0A85-433B-956C-4177B7A30E52}" dt="2024-05-13T11:03:59.606" v="1262" actId="478"/>
          <ac:cxnSpMkLst>
            <pc:docMk/>
            <pc:sldMk cId="113755261" sldId="426"/>
            <ac:cxnSpMk id="72" creationId="{ADE548DA-C91E-922E-CB6B-5B2EFA49D061}"/>
          </ac:cxnSpMkLst>
        </pc:cxnChg>
        <pc:cxnChg chg="del mod topLvl">
          <ac:chgData name="Gajendra MS" userId="2fac9be5-0aaf-4a4e-81e3-665d10c1ffa5" providerId="ADAL" clId="{8EF14DD7-0A85-433B-956C-4177B7A30E52}" dt="2024-05-13T11:03:56.342" v="1261" actId="478"/>
          <ac:cxnSpMkLst>
            <pc:docMk/>
            <pc:sldMk cId="113755261" sldId="426"/>
            <ac:cxnSpMk id="73" creationId="{1F45CDD5-3D72-2A45-17E8-BCFE6ECB547E}"/>
          </ac:cxnSpMkLst>
        </pc:cxnChg>
        <pc:cxnChg chg="add del mod topLvl">
          <ac:chgData name="Gajendra MS" userId="2fac9be5-0aaf-4a4e-81e3-665d10c1ffa5" providerId="ADAL" clId="{8EF14DD7-0A85-433B-956C-4177B7A30E52}" dt="2024-05-13T11:03:56.342" v="1261" actId="478"/>
          <ac:cxnSpMkLst>
            <pc:docMk/>
            <pc:sldMk cId="113755261" sldId="426"/>
            <ac:cxnSpMk id="74" creationId="{290BF555-9832-0AAB-5818-F0F5D3D7FDFC}"/>
          </ac:cxnSpMkLst>
        </pc:cxnChg>
        <pc:cxnChg chg="mod topLvl">
          <ac:chgData name="Gajendra MS" userId="2fac9be5-0aaf-4a4e-81e3-665d10c1ffa5" providerId="ADAL" clId="{8EF14DD7-0A85-433B-956C-4177B7A30E52}" dt="2024-05-13T11:04:33.733" v="1306" actId="1037"/>
          <ac:cxnSpMkLst>
            <pc:docMk/>
            <pc:sldMk cId="113755261" sldId="426"/>
            <ac:cxnSpMk id="84" creationId="{EFE3E85D-8012-E0A1-ECC6-3A7AC7C8E19B}"/>
          </ac:cxnSpMkLst>
        </pc:cxnChg>
        <pc:cxnChg chg="mod topLvl">
          <ac:chgData name="Gajendra MS" userId="2fac9be5-0aaf-4a4e-81e3-665d10c1ffa5" providerId="ADAL" clId="{8EF14DD7-0A85-433B-956C-4177B7A30E52}" dt="2024-05-13T11:03:45.366" v="1260" actId="165"/>
          <ac:cxnSpMkLst>
            <pc:docMk/>
            <pc:sldMk cId="113755261" sldId="426"/>
            <ac:cxnSpMk id="85" creationId="{F53B3315-1846-88C6-BB0A-049D7EE05C38}"/>
          </ac:cxnSpMkLst>
        </pc:cxnChg>
        <pc:cxnChg chg="mod topLvl">
          <ac:chgData name="Gajendra MS" userId="2fac9be5-0aaf-4a4e-81e3-665d10c1ffa5" providerId="ADAL" clId="{8EF14DD7-0A85-433B-956C-4177B7A30E52}" dt="2024-05-13T11:04:28.933" v="1294" actId="1038"/>
          <ac:cxnSpMkLst>
            <pc:docMk/>
            <pc:sldMk cId="113755261" sldId="426"/>
            <ac:cxnSpMk id="86" creationId="{C5830D6A-5BEC-973B-5002-EB081B824F6D}"/>
          </ac:cxnSpMkLst>
        </pc:cxnChg>
        <pc:cxnChg chg="del mod topLvl">
          <ac:chgData name="Gajendra MS" userId="2fac9be5-0aaf-4a4e-81e3-665d10c1ffa5" providerId="ADAL" clId="{8EF14DD7-0A85-433B-956C-4177B7A30E52}" dt="2024-05-13T11:03:56.342" v="1261" actId="478"/>
          <ac:cxnSpMkLst>
            <pc:docMk/>
            <pc:sldMk cId="113755261" sldId="426"/>
            <ac:cxnSpMk id="113" creationId="{D9009B6A-A56C-7E76-866E-19A4B84899AB}"/>
          </ac:cxnSpMkLst>
        </pc:cxnChg>
        <pc:cxnChg chg="mod">
          <ac:chgData name="Gajendra MS" userId="2fac9be5-0aaf-4a4e-81e3-665d10c1ffa5" providerId="ADAL" clId="{8EF14DD7-0A85-433B-956C-4177B7A30E52}" dt="2024-05-13T11:04:08.292" v="1270"/>
          <ac:cxnSpMkLst>
            <pc:docMk/>
            <pc:sldMk cId="113755261" sldId="426"/>
            <ac:cxnSpMk id="134" creationId="{EAB4C608-176C-0192-CE72-BDA07C4C962B}"/>
          </ac:cxnSpMkLst>
        </pc:cxnChg>
        <pc:cxnChg chg="mod">
          <ac:chgData name="Gajendra MS" userId="2fac9be5-0aaf-4a4e-81e3-665d10c1ffa5" providerId="ADAL" clId="{8EF14DD7-0A85-433B-956C-4177B7A30E52}" dt="2024-05-13T11:04:08.292" v="1270"/>
          <ac:cxnSpMkLst>
            <pc:docMk/>
            <pc:sldMk cId="113755261" sldId="426"/>
            <ac:cxnSpMk id="135" creationId="{EFCFFBE9-F477-3717-A1BD-31E868E78BC2}"/>
          </ac:cxnSpMkLst>
        </pc:cxnChg>
        <pc:cxnChg chg="mod">
          <ac:chgData name="Gajendra MS" userId="2fac9be5-0aaf-4a4e-81e3-665d10c1ffa5" providerId="ADAL" clId="{8EF14DD7-0A85-433B-956C-4177B7A30E52}" dt="2024-05-13T11:04:08.292" v="1270"/>
          <ac:cxnSpMkLst>
            <pc:docMk/>
            <pc:sldMk cId="113755261" sldId="426"/>
            <ac:cxnSpMk id="136" creationId="{6015102A-F442-8EFA-29ED-39868B2B04F7}"/>
          </ac:cxnSpMkLst>
        </pc:cxnChg>
        <pc:cxnChg chg="mod">
          <ac:chgData name="Gajendra MS" userId="2fac9be5-0aaf-4a4e-81e3-665d10c1ffa5" providerId="ADAL" clId="{8EF14DD7-0A85-433B-956C-4177B7A30E52}" dt="2024-05-13T11:04:08.292" v="1270"/>
          <ac:cxnSpMkLst>
            <pc:docMk/>
            <pc:sldMk cId="113755261" sldId="426"/>
            <ac:cxnSpMk id="137" creationId="{D3E49D10-464B-BA61-1D61-97A1EA1564EE}"/>
          </ac:cxnSpMkLst>
        </pc:cxnChg>
        <pc:cxnChg chg="mod">
          <ac:chgData name="Gajendra MS" userId="2fac9be5-0aaf-4a4e-81e3-665d10c1ffa5" providerId="ADAL" clId="{8EF14DD7-0A85-433B-956C-4177B7A30E52}" dt="2024-05-13T11:04:08.292" v="1270"/>
          <ac:cxnSpMkLst>
            <pc:docMk/>
            <pc:sldMk cId="113755261" sldId="426"/>
            <ac:cxnSpMk id="138" creationId="{F90EBDFE-E763-75BF-BD2A-9BADBEFB5232}"/>
          </ac:cxnSpMkLst>
        </pc:cxnChg>
        <pc:cxnChg chg="mod">
          <ac:chgData name="Gajendra MS" userId="2fac9be5-0aaf-4a4e-81e3-665d10c1ffa5" providerId="ADAL" clId="{8EF14DD7-0A85-433B-956C-4177B7A30E52}" dt="2024-05-13T11:04:08.292" v="1270"/>
          <ac:cxnSpMkLst>
            <pc:docMk/>
            <pc:sldMk cId="113755261" sldId="426"/>
            <ac:cxnSpMk id="162" creationId="{6D237CB9-E415-0F1E-6A3E-D7B84CA1BBD9}"/>
          </ac:cxnSpMkLst>
        </pc:cxnChg>
      </pc:sldChg>
      <pc:sldChg chg="replTag delTag">
        <pc:chgData name="Gajendra MS" userId="2fac9be5-0aaf-4a4e-81e3-665d10c1ffa5" providerId="ADAL" clId="{8EF14DD7-0A85-433B-956C-4177B7A30E52}" dt="2024-05-13T11:05:06.805" v="1315"/>
        <pc:sldMkLst>
          <pc:docMk/>
          <pc:sldMk cId="3443019006" sldId="428"/>
        </pc:sldMkLst>
      </pc:sldChg>
      <pc:sldChg chg="replTag delTag">
        <pc:chgData name="Gajendra MS" userId="2fac9be5-0aaf-4a4e-81e3-665d10c1ffa5" providerId="ADAL" clId="{8EF14DD7-0A85-433B-956C-4177B7A30E52}" dt="2024-05-13T11:49:53.736" v="1446"/>
        <pc:sldMkLst>
          <pc:docMk/>
          <pc:sldMk cId="339243305" sldId="429"/>
        </pc:sldMkLst>
      </pc:sldChg>
      <pc:sldChg chg="modSp mod replTag delTag">
        <pc:chgData name="Gajendra MS" userId="2fac9be5-0aaf-4a4e-81e3-665d10c1ffa5" providerId="ADAL" clId="{8EF14DD7-0A85-433B-956C-4177B7A30E52}" dt="2024-05-13T11:05:08.837" v="1325"/>
        <pc:sldMkLst>
          <pc:docMk/>
          <pc:sldMk cId="502129080" sldId="430"/>
        </pc:sldMkLst>
        <pc:spChg chg="mod">
          <ac:chgData name="Gajendra MS" userId="2fac9be5-0aaf-4a4e-81e3-665d10c1ffa5" providerId="ADAL" clId="{8EF14DD7-0A85-433B-956C-4177B7A30E52}" dt="2024-05-13T10:30:48.606" v="1005" actId="14861"/>
          <ac:spMkLst>
            <pc:docMk/>
            <pc:sldMk cId="502129080" sldId="430"/>
            <ac:spMk id="11" creationId="{1FF4086E-2159-E188-177B-3C654EE0CCE1}"/>
          </ac:spMkLst>
        </pc:spChg>
        <pc:spChg chg="mod">
          <ac:chgData name="Gajendra MS" userId="2fac9be5-0aaf-4a4e-81e3-665d10c1ffa5" providerId="ADAL" clId="{8EF14DD7-0A85-433B-956C-4177B7A30E52}" dt="2024-05-13T10:30:48.606" v="1005" actId="14861"/>
          <ac:spMkLst>
            <pc:docMk/>
            <pc:sldMk cId="502129080" sldId="430"/>
            <ac:spMk id="13" creationId="{55DA420A-E909-8DDA-0D3C-C2A56C84DE50}"/>
          </ac:spMkLst>
        </pc:spChg>
      </pc:sldChg>
      <pc:sldChg chg="replTag delTag">
        <pc:chgData name="Gajendra MS" userId="2fac9be5-0aaf-4a4e-81e3-665d10c1ffa5" providerId="ADAL" clId="{8EF14DD7-0A85-433B-956C-4177B7A30E52}" dt="2024-05-13T11:05:12.021" v="1339"/>
        <pc:sldMkLst>
          <pc:docMk/>
          <pc:sldMk cId="669834286" sldId="431"/>
        </pc:sldMkLst>
      </pc:sldChg>
      <pc:sldChg chg="replTag delTag">
        <pc:chgData name="Gajendra MS" userId="2fac9be5-0aaf-4a4e-81e3-665d10c1ffa5" providerId="ADAL" clId="{8EF14DD7-0A85-433B-956C-4177B7A30E52}" dt="2024-05-13T11:05:17.028" v="1371"/>
        <pc:sldMkLst>
          <pc:docMk/>
          <pc:sldMk cId="337170891" sldId="432"/>
        </pc:sldMkLst>
      </pc:sldChg>
      <pc:sldChg chg="replTag delTag">
        <pc:chgData name="Gajendra MS" userId="2fac9be5-0aaf-4a4e-81e3-665d10c1ffa5" providerId="ADAL" clId="{8EF14DD7-0A85-433B-956C-4177B7A30E52}" dt="2024-05-13T11:05:12.469" v="1341"/>
        <pc:sldMkLst>
          <pc:docMk/>
          <pc:sldMk cId="1150716421" sldId="433"/>
        </pc:sldMkLst>
      </pc:sldChg>
      <pc:sldChg chg="replTag delTag">
        <pc:chgData name="Gajendra MS" userId="2fac9be5-0aaf-4a4e-81e3-665d10c1ffa5" providerId="ADAL" clId="{8EF14DD7-0A85-433B-956C-4177B7A30E52}" dt="2024-05-13T11:05:17.165" v="1373"/>
        <pc:sldMkLst>
          <pc:docMk/>
          <pc:sldMk cId="1381881284" sldId="434"/>
        </pc:sldMkLst>
      </pc:sldChg>
      <pc:sldChg chg="addSp delSp modSp mod replTag delTag">
        <pc:chgData name="Gajendra MS" userId="2fac9be5-0aaf-4a4e-81e3-665d10c1ffa5" providerId="ADAL" clId="{8EF14DD7-0A85-433B-956C-4177B7A30E52}" dt="2024-05-13T11:57:37.804" v="1545" actId="164"/>
        <pc:sldMkLst>
          <pc:docMk/>
          <pc:sldMk cId="1933380511" sldId="435"/>
        </pc:sldMkLst>
        <pc:spChg chg="mod">
          <ac:chgData name="Gajendra MS" userId="2fac9be5-0aaf-4a4e-81e3-665d10c1ffa5" providerId="ADAL" clId="{8EF14DD7-0A85-433B-956C-4177B7A30E52}" dt="2024-05-13T11:57:04.781" v="1535" actId="165"/>
          <ac:spMkLst>
            <pc:docMk/>
            <pc:sldMk cId="1933380511" sldId="435"/>
            <ac:spMk id="9" creationId="{9B674E67-3423-8641-1BE1-46C836722D78}"/>
          </ac:spMkLst>
        </pc:spChg>
        <pc:spChg chg="mod">
          <ac:chgData name="Gajendra MS" userId="2fac9be5-0aaf-4a4e-81e3-665d10c1ffa5" providerId="ADAL" clId="{8EF14DD7-0A85-433B-956C-4177B7A30E52}" dt="2024-05-13T11:57:04.781" v="1535" actId="165"/>
          <ac:spMkLst>
            <pc:docMk/>
            <pc:sldMk cId="1933380511" sldId="435"/>
            <ac:spMk id="10" creationId="{4FF150BE-2626-995D-C359-BBD0170588D3}"/>
          </ac:spMkLst>
        </pc:spChg>
        <pc:spChg chg="mod">
          <ac:chgData name="Gajendra MS" userId="2fac9be5-0aaf-4a4e-81e3-665d10c1ffa5" providerId="ADAL" clId="{8EF14DD7-0A85-433B-956C-4177B7A30E52}" dt="2024-05-13T11:57:04.781" v="1535" actId="165"/>
          <ac:spMkLst>
            <pc:docMk/>
            <pc:sldMk cId="1933380511" sldId="435"/>
            <ac:spMk id="11" creationId="{5692A6E6-8A30-5429-45CA-8735181D3E1B}"/>
          </ac:spMkLst>
        </pc:spChg>
        <pc:spChg chg="mod">
          <ac:chgData name="Gajendra MS" userId="2fac9be5-0aaf-4a4e-81e3-665d10c1ffa5" providerId="ADAL" clId="{8EF14DD7-0A85-433B-956C-4177B7A30E52}" dt="2024-05-13T11:57:04.781" v="1535" actId="165"/>
          <ac:spMkLst>
            <pc:docMk/>
            <pc:sldMk cId="1933380511" sldId="435"/>
            <ac:spMk id="12" creationId="{BC643306-CAB3-B324-5EF0-50B1B127D9BC}"/>
          </ac:spMkLst>
        </pc:spChg>
        <pc:spChg chg="add mod">
          <ac:chgData name="Gajendra MS" userId="2fac9be5-0aaf-4a4e-81e3-665d10c1ffa5" providerId="ADAL" clId="{8EF14DD7-0A85-433B-956C-4177B7A30E52}" dt="2024-05-13T11:57:33.570" v="1544" actId="1036"/>
          <ac:spMkLst>
            <pc:docMk/>
            <pc:sldMk cId="1933380511" sldId="435"/>
            <ac:spMk id="17" creationId="{E55FF494-A4A0-169C-BD56-3ACF941B36A1}"/>
          </ac:spMkLst>
        </pc:spChg>
        <pc:spChg chg="mod">
          <ac:chgData name="Gajendra MS" userId="2fac9be5-0aaf-4a4e-81e3-665d10c1ffa5" providerId="ADAL" clId="{8EF14DD7-0A85-433B-956C-4177B7A30E52}" dt="2024-05-13T11:57:04.781" v="1535" actId="165"/>
          <ac:spMkLst>
            <pc:docMk/>
            <pc:sldMk cId="1933380511" sldId="435"/>
            <ac:spMk id="22" creationId="{135F95CB-849C-0B28-A21B-37215AA77749}"/>
          </ac:spMkLst>
        </pc:spChg>
        <pc:spChg chg="del">
          <ac:chgData name="Gajendra MS" userId="2fac9be5-0aaf-4a4e-81e3-665d10c1ffa5" providerId="ADAL" clId="{8EF14DD7-0A85-433B-956C-4177B7A30E52}" dt="2024-05-13T11:56:41.938" v="1531" actId="478"/>
          <ac:spMkLst>
            <pc:docMk/>
            <pc:sldMk cId="1933380511" sldId="435"/>
            <ac:spMk id="25" creationId="{B48D681B-052D-8AB1-5E21-AD913FF6DFAF}"/>
          </ac:spMkLst>
        </pc:spChg>
        <pc:spChg chg="mod">
          <ac:chgData name="Gajendra MS" userId="2fac9be5-0aaf-4a4e-81e3-665d10c1ffa5" providerId="ADAL" clId="{8EF14DD7-0A85-433B-956C-4177B7A30E52}" dt="2024-05-13T11:57:04.781" v="1535" actId="165"/>
          <ac:spMkLst>
            <pc:docMk/>
            <pc:sldMk cId="1933380511" sldId="435"/>
            <ac:spMk id="28" creationId="{A73AA85F-FBC1-5F65-9E0C-8FEE30822B9A}"/>
          </ac:spMkLst>
        </pc:spChg>
        <pc:spChg chg="mod">
          <ac:chgData name="Gajendra MS" userId="2fac9be5-0aaf-4a4e-81e3-665d10c1ffa5" providerId="ADAL" clId="{8EF14DD7-0A85-433B-956C-4177B7A30E52}" dt="2024-05-13T11:57:04.781" v="1535" actId="165"/>
          <ac:spMkLst>
            <pc:docMk/>
            <pc:sldMk cId="1933380511" sldId="435"/>
            <ac:spMk id="29" creationId="{872ED908-8324-EB0E-6814-2340E1B7680A}"/>
          </ac:spMkLst>
        </pc:spChg>
        <pc:spChg chg="mod">
          <ac:chgData name="Gajendra MS" userId="2fac9be5-0aaf-4a4e-81e3-665d10c1ffa5" providerId="ADAL" clId="{8EF14DD7-0A85-433B-956C-4177B7A30E52}" dt="2024-05-13T11:57:04.781" v="1535" actId="165"/>
          <ac:spMkLst>
            <pc:docMk/>
            <pc:sldMk cId="1933380511" sldId="435"/>
            <ac:spMk id="30" creationId="{7A793CA0-23FE-BD06-8539-355B3260C2B1}"/>
          </ac:spMkLst>
        </pc:spChg>
        <pc:spChg chg="mod">
          <ac:chgData name="Gajendra MS" userId="2fac9be5-0aaf-4a4e-81e3-665d10c1ffa5" providerId="ADAL" clId="{8EF14DD7-0A85-433B-956C-4177B7A30E52}" dt="2024-05-13T11:57:04.781" v="1535" actId="165"/>
          <ac:spMkLst>
            <pc:docMk/>
            <pc:sldMk cId="1933380511" sldId="435"/>
            <ac:spMk id="31" creationId="{54B08744-F034-F37A-95B3-42AD37C4F067}"/>
          </ac:spMkLst>
        </pc:spChg>
        <pc:spChg chg="mod">
          <ac:chgData name="Gajendra MS" userId="2fac9be5-0aaf-4a4e-81e3-665d10c1ffa5" providerId="ADAL" clId="{8EF14DD7-0A85-433B-956C-4177B7A30E52}" dt="2024-05-13T11:57:04.781" v="1535" actId="165"/>
          <ac:spMkLst>
            <pc:docMk/>
            <pc:sldMk cId="1933380511" sldId="435"/>
            <ac:spMk id="32" creationId="{1E86AAD0-2DAB-F845-3854-2B6EE29C50E9}"/>
          </ac:spMkLst>
        </pc:spChg>
        <pc:spChg chg="mod">
          <ac:chgData name="Gajendra MS" userId="2fac9be5-0aaf-4a4e-81e3-665d10c1ffa5" providerId="ADAL" clId="{8EF14DD7-0A85-433B-956C-4177B7A30E52}" dt="2024-05-13T11:57:04.781" v="1535" actId="165"/>
          <ac:spMkLst>
            <pc:docMk/>
            <pc:sldMk cId="1933380511" sldId="435"/>
            <ac:spMk id="33" creationId="{BDC896AD-6831-5C1B-867A-72D168A0D8E0}"/>
          </ac:spMkLst>
        </pc:spChg>
        <pc:spChg chg="mod">
          <ac:chgData name="Gajendra MS" userId="2fac9be5-0aaf-4a4e-81e3-665d10c1ffa5" providerId="ADAL" clId="{8EF14DD7-0A85-433B-956C-4177B7A30E52}" dt="2024-05-13T11:57:04.781" v="1535" actId="165"/>
          <ac:spMkLst>
            <pc:docMk/>
            <pc:sldMk cId="1933380511" sldId="435"/>
            <ac:spMk id="34" creationId="{21A96AEF-A4DA-E58C-066E-A0C2B26D75DC}"/>
          </ac:spMkLst>
        </pc:spChg>
        <pc:spChg chg="mod">
          <ac:chgData name="Gajendra MS" userId="2fac9be5-0aaf-4a4e-81e3-665d10c1ffa5" providerId="ADAL" clId="{8EF14DD7-0A85-433B-956C-4177B7A30E52}" dt="2024-05-13T11:57:04.781" v="1535" actId="165"/>
          <ac:spMkLst>
            <pc:docMk/>
            <pc:sldMk cId="1933380511" sldId="435"/>
            <ac:spMk id="35" creationId="{0526148B-85DF-F717-1BC0-7BF2F0C7169F}"/>
          </ac:spMkLst>
        </pc:spChg>
        <pc:spChg chg="mod">
          <ac:chgData name="Gajendra MS" userId="2fac9be5-0aaf-4a4e-81e3-665d10c1ffa5" providerId="ADAL" clId="{8EF14DD7-0A85-433B-956C-4177B7A30E52}" dt="2024-05-13T11:57:04.781" v="1535" actId="165"/>
          <ac:spMkLst>
            <pc:docMk/>
            <pc:sldMk cId="1933380511" sldId="435"/>
            <ac:spMk id="36" creationId="{DA7EA292-B7E2-5072-7E69-A52050CA7387}"/>
          </ac:spMkLst>
        </pc:spChg>
        <pc:spChg chg="mod">
          <ac:chgData name="Gajendra MS" userId="2fac9be5-0aaf-4a4e-81e3-665d10c1ffa5" providerId="ADAL" clId="{8EF14DD7-0A85-433B-956C-4177B7A30E52}" dt="2024-05-13T11:57:04.781" v="1535" actId="165"/>
          <ac:spMkLst>
            <pc:docMk/>
            <pc:sldMk cId="1933380511" sldId="435"/>
            <ac:spMk id="39" creationId="{D299C607-01F5-CA8D-ABDD-85D2CC029D78}"/>
          </ac:spMkLst>
        </pc:spChg>
        <pc:spChg chg="mod">
          <ac:chgData name="Gajendra MS" userId="2fac9be5-0aaf-4a4e-81e3-665d10c1ffa5" providerId="ADAL" clId="{8EF14DD7-0A85-433B-956C-4177B7A30E52}" dt="2024-05-13T11:57:04.781" v="1535" actId="165"/>
          <ac:spMkLst>
            <pc:docMk/>
            <pc:sldMk cId="1933380511" sldId="435"/>
            <ac:spMk id="40" creationId="{D0456ECB-2A25-AA18-AF6B-BC0DE02A402A}"/>
          </ac:spMkLst>
        </pc:spChg>
        <pc:spChg chg="mod topLvl">
          <ac:chgData name="Gajendra MS" userId="2fac9be5-0aaf-4a4e-81e3-665d10c1ffa5" providerId="ADAL" clId="{8EF14DD7-0A85-433B-956C-4177B7A30E52}" dt="2024-05-13T11:57:37.804" v="1545" actId="164"/>
          <ac:spMkLst>
            <pc:docMk/>
            <pc:sldMk cId="1933380511" sldId="435"/>
            <ac:spMk id="41" creationId="{998CAEC2-B38A-8340-6F94-61297A4FF458}"/>
          </ac:spMkLst>
        </pc:spChg>
        <pc:spChg chg="mod topLvl">
          <ac:chgData name="Gajendra MS" userId="2fac9be5-0aaf-4a4e-81e3-665d10c1ffa5" providerId="ADAL" clId="{8EF14DD7-0A85-433B-956C-4177B7A30E52}" dt="2024-05-13T11:57:37.804" v="1545" actId="164"/>
          <ac:spMkLst>
            <pc:docMk/>
            <pc:sldMk cId="1933380511" sldId="435"/>
            <ac:spMk id="44" creationId="{F29043C6-AC88-0EB5-F2C5-61154697A3AF}"/>
          </ac:spMkLst>
        </pc:spChg>
        <pc:spChg chg="mod topLvl">
          <ac:chgData name="Gajendra MS" userId="2fac9be5-0aaf-4a4e-81e3-665d10c1ffa5" providerId="ADAL" clId="{8EF14DD7-0A85-433B-956C-4177B7A30E52}" dt="2024-05-13T11:57:37.804" v="1545" actId="164"/>
          <ac:spMkLst>
            <pc:docMk/>
            <pc:sldMk cId="1933380511" sldId="435"/>
            <ac:spMk id="45" creationId="{8CC476C2-C675-A46E-C240-532FC839E72A}"/>
          </ac:spMkLst>
        </pc:spChg>
        <pc:spChg chg="mod topLvl">
          <ac:chgData name="Gajendra MS" userId="2fac9be5-0aaf-4a4e-81e3-665d10c1ffa5" providerId="ADAL" clId="{8EF14DD7-0A85-433B-956C-4177B7A30E52}" dt="2024-05-13T11:57:37.804" v="1545" actId="164"/>
          <ac:spMkLst>
            <pc:docMk/>
            <pc:sldMk cId="1933380511" sldId="435"/>
            <ac:spMk id="46" creationId="{2982C648-2F1A-D13A-CB26-882DA9EAE886}"/>
          </ac:spMkLst>
        </pc:spChg>
        <pc:spChg chg="mod topLvl">
          <ac:chgData name="Gajendra MS" userId="2fac9be5-0aaf-4a4e-81e3-665d10c1ffa5" providerId="ADAL" clId="{8EF14DD7-0A85-433B-956C-4177B7A30E52}" dt="2024-05-13T11:57:37.804" v="1545" actId="164"/>
          <ac:spMkLst>
            <pc:docMk/>
            <pc:sldMk cId="1933380511" sldId="435"/>
            <ac:spMk id="47" creationId="{DFD23F48-3CA7-7A54-EE69-885C5D7A9E07}"/>
          </ac:spMkLst>
        </pc:spChg>
        <pc:spChg chg="mod topLvl">
          <ac:chgData name="Gajendra MS" userId="2fac9be5-0aaf-4a4e-81e3-665d10c1ffa5" providerId="ADAL" clId="{8EF14DD7-0A85-433B-956C-4177B7A30E52}" dt="2024-05-13T11:57:37.804" v="1545" actId="164"/>
          <ac:spMkLst>
            <pc:docMk/>
            <pc:sldMk cId="1933380511" sldId="435"/>
            <ac:spMk id="48" creationId="{303EF0F9-BD63-EF84-269F-73A78D25DE74}"/>
          </ac:spMkLst>
        </pc:spChg>
        <pc:spChg chg="mod topLvl">
          <ac:chgData name="Gajendra MS" userId="2fac9be5-0aaf-4a4e-81e3-665d10c1ffa5" providerId="ADAL" clId="{8EF14DD7-0A85-433B-956C-4177B7A30E52}" dt="2024-05-13T11:57:33.570" v="1544" actId="1036"/>
          <ac:spMkLst>
            <pc:docMk/>
            <pc:sldMk cId="1933380511" sldId="435"/>
            <ac:spMk id="53" creationId="{281A014D-BD32-5AF0-DB1A-B902C7FAA69A}"/>
          </ac:spMkLst>
        </pc:spChg>
        <pc:spChg chg="mod">
          <ac:chgData name="Gajendra MS" userId="2fac9be5-0aaf-4a4e-81e3-665d10c1ffa5" providerId="ADAL" clId="{8EF14DD7-0A85-433B-956C-4177B7A30E52}" dt="2024-05-13T11:57:07.854" v="1536" actId="165"/>
          <ac:spMkLst>
            <pc:docMk/>
            <pc:sldMk cId="1933380511" sldId="435"/>
            <ac:spMk id="54" creationId="{9E288DB6-F22C-5DD8-C49C-5C5352ABEB1E}"/>
          </ac:spMkLst>
        </pc:spChg>
        <pc:spChg chg="mod">
          <ac:chgData name="Gajendra MS" userId="2fac9be5-0aaf-4a4e-81e3-665d10c1ffa5" providerId="ADAL" clId="{8EF14DD7-0A85-433B-956C-4177B7A30E52}" dt="2024-05-13T11:57:07.854" v="1536" actId="165"/>
          <ac:spMkLst>
            <pc:docMk/>
            <pc:sldMk cId="1933380511" sldId="435"/>
            <ac:spMk id="55" creationId="{4DDC743D-7D07-DECF-EC89-D81CF89C52B2}"/>
          </ac:spMkLst>
        </pc:spChg>
        <pc:spChg chg="mod">
          <ac:chgData name="Gajendra MS" userId="2fac9be5-0aaf-4a4e-81e3-665d10c1ffa5" providerId="ADAL" clId="{8EF14DD7-0A85-433B-956C-4177B7A30E52}" dt="2024-05-13T11:57:07.854" v="1536" actId="165"/>
          <ac:spMkLst>
            <pc:docMk/>
            <pc:sldMk cId="1933380511" sldId="435"/>
            <ac:spMk id="58" creationId="{1EB6CC0D-6BBF-8B4C-C369-6366E8F98724}"/>
          </ac:spMkLst>
        </pc:spChg>
        <pc:spChg chg="mod">
          <ac:chgData name="Gajendra MS" userId="2fac9be5-0aaf-4a4e-81e3-665d10c1ffa5" providerId="ADAL" clId="{8EF14DD7-0A85-433B-956C-4177B7A30E52}" dt="2024-05-13T11:57:07.854" v="1536" actId="165"/>
          <ac:spMkLst>
            <pc:docMk/>
            <pc:sldMk cId="1933380511" sldId="435"/>
            <ac:spMk id="59" creationId="{FBC1F4D5-4188-F17D-5A95-B2CCD53698DC}"/>
          </ac:spMkLst>
        </pc:spChg>
        <pc:spChg chg="mod">
          <ac:chgData name="Gajendra MS" userId="2fac9be5-0aaf-4a4e-81e3-665d10c1ffa5" providerId="ADAL" clId="{8EF14DD7-0A85-433B-956C-4177B7A30E52}" dt="2024-05-13T11:57:07.854" v="1536" actId="165"/>
          <ac:spMkLst>
            <pc:docMk/>
            <pc:sldMk cId="1933380511" sldId="435"/>
            <ac:spMk id="60" creationId="{73C1B3E2-C3FA-E213-2BFA-7443818FA304}"/>
          </ac:spMkLst>
        </pc:spChg>
        <pc:spChg chg="mod">
          <ac:chgData name="Gajendra MS" userId="2fac9be5-0aaf-4a4e-81e3-665d10c1ffa5" providerId="ADAL" clId="{8EF14DD7-0A85-433B-956C-4177B7A30E52}" dt="2024-05-13T11:57:07.854" v="1536" actId="165"/>
          <ac:spMkLst>
            <pc:docMk/>
            <pc:sldMk cId="1933380511" sldId="435"/>
            <ac:spMk id="61" creationId="{F406B6A6-3B8E-B2A0-B19A-976BCD19650A}"/>
          </ac:spMkLst>
        </pc:spChg>
        <pc:spChg chg="mod">
          <ac:chgData name="Gajendra MS" userId="2fac9be5-0aaf-4a4e-81e3-665d10c1ffa5" providerId="ADAL" clId="{8EF14DD7-0A85-433B-956C-4177B7A30E52}" dt="2024-05-13T11:57:07.854" v="1536" actId="165"/>
          <ac:spMkLst>
            <pc:docMk/>
            <pc:sldMk cId="1933380511" sldId="435"/>
            <ac:spMk id="62" creationId="{E5254338-4CB3-D892-701B-2E198CCC3801}"/>
          </ac:spMkLst>
        </pc:spChg>
        <pc:spChg chg="mod">
          <ac:chgData name="Gajendra MS" userId="2fac9be5-0aaf-4a4e-81e3-665d10c1ffa5" providerId="ADAL" clId="{8EF14DD7-0A85-433B-956C-4177B7A30E52}" dt="2024-05-13T11:57:07.854" v="1536" actId="165"/>
          <ac:spMkLst>
            <pc:docMk/>
            <pc:sldMk cId="1933380511" sldId="435"/>
            <ac:spMk id="63" creationId="{2A1BE9B7-ACA7-DCB2-0F5B-660C296FB549}"/>
          </ac:spMkLst>
        </pc:spChg>
        <pc:spChg chg="mod">
          <ac:chgData name="Gajendra MS" userId="2fac9be5-0aaf-4a4e-81e3-665d10c1ffa5" providerId="ADAL" clId="{8EF14DD7-0A85-433B-956C-4177B7A30E52}" dt="2024-05-13T11:57:07.854" v="1536" actId="165"/>
          <ac:spMkLst>
            <pc:docMk/>
            <pc:sldMk cId="1933380511" sldId="435"/>
            <ac:spMk id="64" creationId="{4F642A3B-43BD-86FA-69D3-19E57FD77B27}"/>
          </ac:spMkLst>
        </pc:spChg>
        <pc:grpChg chg="del mod">
          <ac:chgData name="Gajendra MS" userId="2fac9be5-0aaf-4a4e-81e3-665d10c1ffa5" providerId="ADAL" clId="{8EF14DD7-0A85-433B-956C-4177B7A30E52}" dt="2024-05-13T11:57:04.781" v="1535" actId="165"/>
          <ac:grpSpMkLst>
            <pc:docMk/>
            <pc:sldMk cId="1933380511" sldId="435"/>
            <ac:grpSpMk id="2" creationId="{D68EB7D5-6F4A-9D40-E4AA-60404A356767}"/>
          </ac:grpSpMkLst>
        </pc:grpChg>
        <pc:grpChg chg="del mod topLvl">
          <ac:chgData name="Gajendra MS" userId="2fac9be5-0aaf-4a4e-81e3-665d10c1ffa5" providerId="ADAL" clId="{8EF14DD7-0A85-433B-956C-4177B7A30E52}" dt="2024-05-13T11:57:07.854" v="1536" actId="165"/>
          <ac:grpSpMkLst>
            <pc:docMk/>
            <pc:sldMk cId="1933380511" sldId="435"/>
            <ac:grpSpMk id="3" creationId="{F13B9D83-4D6A-B9FC-FB63-C4A09D96DB3B}"/>
          </ac:grpSpMkLst>
        </pc:grpChg>
        <pc:grpChg chg="mod topLvl">
          <ac:chgData name="Gajendra MS" userId="2fac9be5-0aaf-4a4e-81e3-665d10c1ffa5" providerId="ADAL" clId="{8EF14DD7-0A85-433B-956C-4177B7A30E52}" dt="2024-05-13T11:57:04.781" v="1535" actId="165"/>
          <ac:grpSpMkLst>
            <pc:docMk/>
            <pc:sldMk cId="1933380511" sldId="435"/>
            <ac:grpSpMk id="5" creationId="{5654F172-CB2C-1B89-F93A-12FA9F7D71A2}"/>
          </ac:grpSpMkLst>
        </pc:grpChg>
        <pc:grpChg chg="mod">
          <ac:chgData name="Gajendra MS" userId="2fac9be5-0aaf-4a4e-81e3-665d10c1ffa5" providerId="ADAL" clId="{8EF14DD7-0A85-433B-956C-4177B7A30E52}" dt="2024-05-13T11:57:04.781" v="1535" actId="165"/>
          <ac:grpSpMkLst>
            <pc:docMk/>
            <pc:sldMk cId="1933380511" sldId="435"/>
            <ac:grpSpMk id="13" creationId="{091AAC23-CF14-2606-DBE1-C8150A7A36E9}"/>
          </ac:grpSpMkLst>
        </pc:grpChg>
        <pc:grpChg chg="mod">
          <ac:chgData name="Gajendra MS" userId="2fac9be5-0aaf-4a4e-81e3-665d10c1ffa5" providerId="ADAL" clId="{8EF14DD7-0A85-433B-956C-4177B7A30E52}" dt="2024-05-13T11:57:04.781" v="1535" actId="165"/>
          <ac:grpSpMkLst>
            <pc:docMk/>
            <pc:sldMk cId="1933380511" sldId="435"/>
            <ac:grpSpMk id="14" creationId="{8762D1BA-C81E-DBD1-8A16-B0C7F03651B1}"/>
          </ac:grpSpMkLst>
        </pc:grpChg>
        <pc:grpChg chg="mod">
          <ac:chgData name="Gajendra MS" userId="2fac9be5-0aaf-4a4e-81e3-665d10c1ffa5" providerId="ADAL" clId="{8EF14DD7-0A85-433B-956C-4177B7A30E52}" dt="2024-05-13T11:57:04.781" v="1535" actId="165"/>
          <ac:grpSpMkLst>
            <pc:docMk/>
            <pc:sldMk cId="1933380511" sldId="435"/>
            <ac:grpSpMk id="16" creationId="{7DD04076-FEAD-3177-C559-232E4695005F}"/>
          </ac:grpSpMkLst>
        </pc:grpChg>
        <pc:grpChg chg="add mod">
          <ac:chgData name="Gajendra MS" userId="2fac9be5-0aaf-4a4e-81e3-665d10c1ffa5" providerId="ADAL" clId="{8EF14DD7-0A85-433B-956C-4177B7A30E52}" dt="2024-05-13T11:57:37.804" v="1545" actId="164"/>
          <ac:grpSpMkLst>
            <pc:docMk/>
            <pc:sldMk cId="1933380511" sldId="435"/>
            <ac:grpSpMk id="18" creationId="{96015875-C5BB-8C2F-6EAD-8B9AA7CE2026}"/>
          </ac:grpSpMkLst>
        </pc:grpChg>
        <pc:grpChg chg="mod">
          <ac:chgData name="Gajendra MS" userId="2fac9be5-0aaf-4a4e-81e3-665d10c1ffa5" providerId="ADAL" clId="{8EF14DD7-0A85-433B-956C-4177B7A30E52}" dt="2024-05-13T11:57:04.781" v="1535" actId="165"/>
          <ac:grpSpMkLst>
            <pc:docMk/>
            <pc:sldMk cId="1933380511" sldId="435"/>
            <ac:grpSpMk id="23" creationId="{848D8F8D-8FFF-FB3A-1FEB-1D25810C0729}"/>
          </ac:grpSpMkLst>
        </pc:grpChg>
        <pc:grpChg chg="mod">
          <ac:chgData name="Gajendra MS" userId="2fac9be5-0aaf-4a4e-81e3-665d10c1ffa5" providerId="ADAL" clId="{8EF14DD7-0A85-433B-956C-4177B7A30E52}" dt="2024-05-13T11:57:04.781" v="1535" actId="165"/>
          <ac:grpSpMkLst>
            <pc:docMk/>
            <pc:sldMk cId="1933380511" sldId="435"/>
            <ac:grpSpMk id="26" creationId="{42F0DD5C-B81D-4A4D-C900-4C25BAD020EB}"/>
          </ac:grpSpMkLst>
        </pc:grpChg>
        <pc:grpChg chg="mod">
          <ac:chgData name="Gajendra MS" userId="2fac9be5-0aaf-4a4e-81e3-665d10c1ffa5" providerId="ADAL" clId="{8EF14DD7-0A85-433B-956C-4177B7A30E52}" dt="2024-05-13T11:57:04.781" v="1535" actId="165"/>
          <ac:grpSpMkLst>
            <pc:docMk/>
            <pc:sldMk cId="1933380511" sldId="435"/>
            <ac:grpSpMk id="37" creationId="{A652A591-79B8-6E5A-FC2E-F4F72CFBABD2}"/>
          </ac:grpSpMkLst>
        </pc:grpChg>
        <pc:grpChg chg="mod topLvl">
          <ac:chgData name="Gajendra MS" userId="2fac9be5-0aaf-4a4e-81e3-665d10c1ffa5" providerId="ADAL" clId="{8EF14DD7-0A85-433B-956C-4177B7A30E52}" dt="2024-05-13T11:57:37.804" v="1545" actId="164"/>
          <ac:grpSpMkLst>
            <pc:docMk/>
            <pc:sldMk cId="1933380511" sldId="435"/>
            <ac:grpSpMk id="42" creationId="{175C13F3-BF4B-11E6-380C-5F44A71E3CE4}"/>
          </ac:grpSpMkLst>
        </pc:grpChg>
        <pc:grpChg chg="mod topLvl">
          <ac:chgData name="Gajendra MS" userId="2fac9be5-0aaf-4a4e-81e3-665d10c1ffa5" providerId="ADAL" clId="{8EF14DD7-0A85-433B-956C-4177B7A30E52}" dt="2024-05-13T11:57:37.804" v="1545" actId="164"/>
          <ac:grpSpMkLst>
            <pc:docMk/>
            <pc:sldMk cId="1933380511" sldId="435"/>
            <ac:grpSpMk id="49" creationId="{82516A3C-A3E7-5B8B-1C4B-31491AA2218A}"/>
          </ac:grpSpMkLst>
        </pc:grpChg>
        <pc:grpChg chg="mod topLvl">
          <ac:chgData name="Gajendra MS" userId="2fac9be5-0aaf-4a4e-81e3-665d10c1ffa5" providerId="ADAL" clId="{8EF14DD7-0A85-433B-956C-4177B7A30E52}" dt="2024-05-13T11:57:37.804" v="1545" actId="164"/>
          <ac:grpSpMkLst>
            <pc:docMk/>
            <pc:sldMk cId="1933380511" sldId="435"/>
            <ac:grpSpMk id="50" creationId="{327CF4BD-00B0-1488-0309-BC31F2191A62}"/>
          </ac:grpSpMkLst>
        </pc:grpChg>
        <pc:grpChg chg="mod topLvl">
          <ac:chgData name="Gajendra MS" userId="2fac9be5-0aaf-4a4e-81e3-665d10c1ffa5" providerId="ADAL" clId="{8EF14DD7-0A85-433B-956C-4177B7A30E52}" dt="2024-05-13T11:57:37.804" v="1545" actId="164"/>
          <ac:grpSpMkLst>
            <pc:docMk/>
            <pc:sldMk cId="1933380511" sldId="435"/>
            <ac:grpSpMk id="51" creationId="{C682ACD3-2367-B0D3-1C6B-226090A8F9CF}"/>
          </ac:grpSpMkLst>
        </pc:grpChg>
        <pc:grpChg chg="mod">
          <ac:chgData name="Gajendra MS" userId="2fac9be5-0aaf-4a4e-81e3-665d10c1ffa5" providerId="ADAL" clId="{8EF14DD7-0A85-433B-956C-4177B7A30E52}" dt="2024-05-13T11:57:07.854" v="1536" actId="165"/>
          <ac:grpSpMkLst>
            <pc:docMk/>
            <pc:sldMk cId="1933380511" sldId="435"/>
            <ac:grpSpMk id="56" creationId="{891CC5D0-45C2-3E89-5873-122C218B38B7}"/>
          </ac:grpSpMkLst>
        </pc:grpChg>
        <pc:picChg chg="mod">
          <ac:chgData name="Gajendra MS" userId="2fac9be5-0aaf-4a4e-81e3-665d10c1ffa5" providerId="ADAL" clId="{8EF14DD7-0A85-433B-956C-4177B7A30E52}" dt="2024-05-13T11:57:04.781" v="1535" actId="165"/>
          <ac:picMkLst>
            <pc:docMk/>
            <pc:sldMk cId="1933380511" sldId="435"/>
            <ac:picMk id="7" creationId="{7C8F9BA6-1FEF-243F-462B-FD09893E2C8B}"/>
          </ac:picMkLst>
        </pc:picChg>
        <pc:cxnChg chg="mod">
          <ac:chgData name="Gajendra MS" userId="2fac9be5-0aaf-4a4e-81e3-665d10c1ffa5" providerId="ADAL" clId="{8EF14DD7-0A85-433B-956C-4177B7A30E52}" dt="2024-05-13T11:57:04.781" v="1535" actId="165"/>
          <ac:cxnSpMkLst>
            <pc:docMk/>
            <pc:sldMk cId="1933380511" sldId="435"/>
            <ac:cxnSpMk id="15" creationId="{74DD9466-277B-7708-330E-FC360CED29EE}"/>
          </ac:cxnSpMkLst>
        </pc:cxnChg>
        <pc:cxnChg chg="mod">
          <ac:chgData name="Gajendra MS" userId="2fac9be5-0aaf-4a4e-81e3-665d10c1ffa5" providerId="ADAL" clId="{8EF14DD7-0A85-433B-956C-4177B7A30E52}" dt="2024-05-13T11:57:04.781" v="1535" actId="165"/>
          <ac:cxnSpMkLst>
            <pc:docMk/>
            <pc:sldMk cId="1933380511" sldId="435"/>
            <ac:cxnSpMk id="24" creationId="{A34CEDD6-3BAB-598B-FD56-C19B3815AC61}"/>
          </ac:cxnSpMkLst>
        </pc:cxnChg>
        <pc:cxnChg chg="mod">
          <ac:chgData name="Gajendra MS" userId="2fac9be5-0aaf-4a4e-81e3-665d10c1ffa5" providerId="ADAL" clId="{8EF14DD7-0A85-433B-956C-4177B7A30E52}" dt="2024-05-13T11:57:04.781" v="1535" actId="165"/>
          <ac:cxnSpMkLst>
            <pc:docMk/>
            <pc:sldMk cId="1933380511" sldId="435"/>
            <ac:cxnSpMk id="27" creationId="{4FD13FBE-18BB-E29A-3636-4F59E621D15F}"/>
          </ac:cxnSpMkLst>
        </pc:cxnChg>
        <pc:cxnChg chg="mod">
          <ac:chgData name="Gajendra MS" userId="2fac9be5-0aaf-4a4e-81e3-665d10c1ffa5" providerId="ADAL" clId="{8EF14DD7-0A85-433B-956C-4177B7A30E52}" dt="2024-05-13T11:57:04.781" v="1535" actId="165"/>
          <ac:cxnSpMkLst>
            <pc:docMk/>
            <pc:sldMk cId="1933380511" sldId="435"/>
            <ac:cxnSpMk id="38" creationId="{91B71DEC-3763-8D8A-435B-A3243D03DB13}"/>
          </ac:cxnSpMkLst>
        </pc:cxnChg>
        <pc:cxnChg chg="mod topLvl">
          <ac:chgData name="Gajendra MS" userId="2fac9be5-0aaf-4a4e-81e3-665d10c1ffa5" providerId="ADAL" clId="{8EF14DD7-0A85-433B-956C-4177B7A30E52}" dt="2024-05-13T11:57:37.804" v="1545" actId="164"/>
          <ac:cxnSpMkLst>
            <pc:docMk/>
            <pc:sldMk cId="1933380511" sldId="435"/>
            <ac:cxnSpMk id="43" creationId="{CA00CB9C-2A49-52F7-08D6-D83E78D420E6}"/>
          </ac:cxnSpMkLst>
        </pc:cxnChg>
        <pc:cxnChg chg="mod topLvl">
          <ac:chgData name="Gajendra MS" userId="2fac9be5-0aaf-4a4e-81e3-665d10c1ffa5" providerId="ADAL" clId="{8EF14DD7-0A85-433B-956C-4177B7A30E52}" dt="2024-05-13T11:57:37.804" v="1545" actId="164"/>
          <ac:cxnSpMkLst>
            <pc:docMk/>
            <pc:sldMk cId="1933380511" sldId="435"/>
            <ac:cxnSpMk id="52" creationId="{1CFE39DB-D8E9-C764-2460-9914C2532E28}"/>
          </ac:cxnSpMkLst>
        </pc:cxnChg>
        <pc:cxnChg chg="mod">
          <ac:chgData name="Gajendra MS" userId="2fac9be5-0aaf-4a4e-81e3-665d10c1ffa5" providerId="ADAL" clId="{8EF14DD7-0A85-433B-956C-4177B7A30E52}" dt="2024-05-13T11:57:07.854" v="1536" actId="165"/>
          <ac:cxnSpMkLst>
            <pc:docMk/>
            <pc:sldMk cId="1933380511" sldId="435"/>
            <ac:cxnSpMk id="57" creationId="{DED980A4-AF83-435E-DEF4-EEDB0A84162D}"/>
          </ac:cxnSpMkLst>
        </pc:cxnChg>
      </pc:sldChg>
      <pc:sldChg chg="replTag delTag">
        <pc:chgData name="Gajendra MS" userId="2fac9be5-0aaf-4a4e-81e3-665d10c1ffa5" providerId="ADAL" clId="{8EF14DD7-0A85-433B-956C-4177B7A30E52}" dt="2024-05-13T11:05:13.941" v="1349"/>
        <pc:sldMkLst>
          <pc:docMk/>
          <pc:sldMk cId="3218568244" sldId="436"/>
        </pc:sldMkLst>
      </pc:sldChg>
      <pc:sldChg chg="replTag delTag">
        <pc:chgData name="Gajendra MS" userId="2fac9be5-0aaf-4a4e-81e3-665d10c1ffa5" providerId="ADAL" clId="{8EF14DD7-0A85-433B-956C-4177B7A30E52}" dt="2024-05-13T11:05:17.997" v="1375"/>
        <pc:sldMkLst>
          <pc:docMk/>
          <pc:sldMk cId="2562620341" sldId="437"/>
        </pc:sldMkLst>
      </pc:sldChg>
      <pc:sldChg chg="replTag delTag">
        <pc:chgData name="Gajendra MS" userId="2fac9be5-0aaf-4a4e-81e3-665d10c1ffa5" providerId="ADAL" clId="{8EF14DD7-0A85-433B-956C-4177B7A30E52}" dt="2024-05-13T11:05:16.860" v="1369"/>
        <pc:sldMkLst>
          <pc:docMk/>
          <pc:sldMk cId="937909073" sldId="438"/>
        </pc:sldMkLst>
      </pc:sldChg>
      <pc:sldChg chg="replTag delTag">
        <pc:chgData name="Gajendra MS" userId="2fac9be5-0aaf-4a4e-81e3-665d10c1ffa5" providerId="ADAL" clId="{8EF14DD7-0A85-433B-956C-4177B7A30E52}" dt="2024-05-13T11:05:16.693" v="1367"/>
        <pc:sldMkLst>
          <pc:docMk/>
          <pc:sldMk cId="1859606788" sldId="441"/>
        </pc:sldMkLst>
      </pc:sldChg>
      <pc:sldChg chg="replTag delTag">
        <pc:chgData name="Gajendra MS" userId="2fac9be5-0aaf-4a4e-81e3-665d10c1ffa5" providerId="ADAL" clId="{8EF14DD7-0A85-433B-956C-4177B7A30E52}" dt="2024-05-13T10:31:15.999" v="1144"/>
        <pc:sldMkLst>
          <pc:docMk/>
          <pc:sldMk cId="3157733468" sldId="442"/>
        </pc:sldMkLst>
      </pc:sldChg>
      <pc:sldChg chg="replTag delTag">
        <pc:chgData name="Gajendra MS" userId="2fac9be5-0aaf-4a4e-81e3-665d10c1ffa5" providerId="ADAL" clId="{8EF14DD7-0A85-433B-956C-4177B7A30E52}" dt="2024-05-13T10:31:16.917" v="1196"/>
        <pc:sldMkLst>
          <pc:docMk/>
          <pc:sldMk cId="3997272748" sldId="464"/>
        </pc:sldMkLst>
      </pc:sldChg>
      <pc:sldChg chg="modSp mod replTag delTag">
        <pc:chgData name="Gajendra MS" userId="2fac9be5-0aaf-4a4e-81e3-665d10c1ffa5" providerId="ADAL" clId="{8EF14DD7-0A85-433B-956C-4177B7A30E52}" dt="2024-05-13T10:31:16.858" v="1194"/>
        <pc:sldMkLst>
          <pc:docMk/>
          <pc:sldMk cId="1882954296" sldId="465"/>
        </pc:sldMkLst>
        <pc:spChg chg="mod">
          <ac:chgData name="Gajendra MS" userId="2fac9be5-0aaf-4a4e-81e3-665d10c1ffa5" providerId="ADAL" clId="{8EF14DD7-0A85-433B-956C-4177B7A30E52}" dt="2024-05-13T09:50:15.722" v="21" actId="14100"/>
          <ac:spMkLst>
            <pc:docMk/>
            <pc:sldMk cId="1882954296" sldId="465"/>
            <ac:spMk id="7" creationId="{4E9B758D-E438-8835-8C99-1C1FF65FCE24}"/>
          </ac:spMkLst>
        </pc:spChg>
      </pc:sldChg>
      <pc:sldChg chg="replTag delTag">
        <pc:chgData name="Gajendra MS" userId="2fac9be5-0aaf-4a4e-81e3-665d10c1ffa5" providerId="ADAL" clId="{8EF14DD7-0A85-433B-956C-4177B7A30E52}" dt="2024-05-13T10:31:16.827" v="1192"/>
        <pc:sldMkLst>
          <pc:docMk/>
          <pc:sldMk cId="2365412024" sldId="466"/>
        </pc:sldMkLst>
      </pc:sldChg>
      <pc:sldChg chg="modSp mod replTag delTag">
        <pc:chgData name="Gajendra MS" userId="2fac9be5-0aaf-4a4e-81e3-665d10c1ffa5" providerId="ADAL" clId="{8EF14DD7-0A85-433B-956C-4177B7A30E52}" dt="2024-05-13T10:31:16.796" v="1190"/>
        <pc:sldMkLst>
          <pc:docMk/>
          <pc:sldMk cId="2252945053" sldId="468"/>
        </pc:sldMkLst>
        <pc:spChg chg="mod">
          <ac:chgData name="Gajendra MS" userId="2fac9be5-0aaf-4a4e-81e3-665d10c1ffa5" providerId="ADAL" clId="{8EF14DD7-0A85-433B-956C-4177B7A30E52}" dt="2024-05-13T09:50:49.687" v="34" actId="207"/>
          <ac:spMkLst>
            <pc:docMk/>
            <pc:sldMk cId="2252945053" sldId="468"/>
            <ac:spMk id="11" creationId="{38EE009E-70A2-1754-4491-0EE7321E72F5}"/>
          </ac:spMkLst>
        </pc:spChg>
        <pc:spChg chg="mod">
          <ac:chgData name="Gajendra MS" userId="2fac9be5-0aaf-4a4e-81e3-665d10c1ffa5" providerId="ADAL" clId="{8EF14DD7-0A85-433B-956C-4177B7A30E52}" dt="2024-05-13T09:50:49.687" v="34" actId="207"/>
          <ac:spMkLst>
            <pc:docMk/>
            <pc:sldMk cId="2252945053" sldId="468"/>
            <ac:spMk id="12" creationId="{8F51E6C4-A14F-B52B-E533-3409FB5AECF5}"/>
          </ac:spMkLst>
        </pc:spChg>
      </pc:sldChg>
      <pc:sldChg chg="modSp replTag delTag">
        <pc:chgData name="Gajendra MS" userId="2fac9be5-0aaf-4a4e-81e3-665d10c1ffa5" providerId="ADAL" clId="{8EF14DD7-0A85-433B-956C-4177B7A30E52}" dt="2024-05-13T10:31:16.735" v="1186"/>
        <pc:sldMkLst>
          <pc:docMk/>
          <pc:sldMk cId="814978837" sldId="469"/>
        </pc:sldMkLst>
        <pc:graphicFrameChg chg="mod">
          <ac:chgData name="Gajendra MS" userId="2fac9be5-0aaf-4a4e-81e3-665d10c1ffa5" providerId="ADAL" clId="{8EF14DD7-0A85-433B-956C-4177B7A30E52}" dt="2024-05-13T09:51:28.457" v="52" actId="572"/>
          <ac:graphicFrameMkLst>
            <pc:docMk/>
            <pc:sldMk cId="814978837" sldId="469"/>
            <ac:graphicFrameMk id="26" creationId="{862D6368-F067-024F-3D52-E13EC2A18C5E}"/>
          </ac:graphicFrameMkLst>
        </pc:graphicFrameChg>
      </pc:sldChg>
      <pc:sldChg chg="modSp mod replTag delTag">
        <pc:chgData name="Gajendra MS" userId="2fac9be5-0aaf-4a4e-81e3-665d10c1ffa5" providerId="ADAL" clId="{8EF14DD7-0A85-433B-956C-4177B7A30E52}" dt="2024-05-13T10:31:16.767" v="1188"/>
        <pc:sldMkLst>
          <pc:docMk/>
          <pc:sldMk cId="3255091886" sldId="471"/>
        </pc:sldMkLst>
        <pc:spChg chg="mod">
          <ac:chgData name="Gajendra MS" userId="2fac9be5-0aaf-4a4e-81e3-665d10c1ffa5" providerId="ADAL" clId="{8EF14DD7-0A85-433B-956C-4177B7A30E52}" dt="2024-05-13T09:50:56.695" v="38" actId="2085"/>
          <ac:spMkLst>
            <pc:docMk/>
            <pc:sldMk cId="3255091886" sldId="471"/>
            <ac:spMk id="27" creationId="{5BD68213-BCEB-6C83-34E2-6668E2EB9676}"/>
          </ac:spMkLst>
        </pc:spChg>
        <pc:spChg chg="mod">
          <ac:chgData name="Gajendra MS" userId="2fac9be5-0aaf-4a4e-81e3-665d10c1ffa5" providerId="ADAL" clId="{8EF14DD7-0A85-433B-956C-4177B7A30E52}" dt="2024-05-13T09:50:56.695" v="38" actId="2085"/>
          <ac:spMkLst>
            <pc:docMk/>
            <pc:sldMk cId="3255091886" sldId="471"/>
            <ac:spMk id="28" creationId="{CECCCE2D-9BBA-9CDD-1D65-DF3F55BA9654}"/>
          </ac:spMkLst>
        </pc:spChg>
        <pc:spChg chg="mod">
          <ac:chgData name="Gajendra MS" userId="2fac9be5-0aaf-4a4e-81e3-665d10c1ffa5" providerId="ADAL" clId="{8EF14DD7-0A85-433B-956C-4177B7A30E52}" dt="2024-05-13T09:50:56.695" v="38" actId="2085"/>
          <ac:spMkLst>
            <pc:docMk/>
            <pc:sldMk cId="3255091886" sldId="471"/>
            <ac:spMk id="31" creationId="{B102DDC3-794A-B5BC-EC2B-55655D64DB3E}"/>
          </ac:spMkLst>
        </pc:spChg>
        <pc:spChg chg="mod">
          <ac:chgData name="Gajendra MS" userId="2fac9be5-0aaf-4a4e-81e3-665d10c1ffa5" providerId="ADAL" clId="{8EF14DD7-0A85-433B-956C-4177B7A30E52}" dt="2024-05-13T09:50:56.695" v="38" actId="2085"/>
          <ac:spMkLst>
            <pc:docMk/>
            <pc:sldMk cId="3255091886" sldId="471"/>
            <ac:spMk id="32" creationId="{88BADB51-43D1-988D-3D54-DF01D6C850AC}"/>
          </ac:spMkLst>
        </pc:spChg>
        <pc:spChg chg="mod">
          <ac:chgData name="Gajendra MS" userId="2fac9be5-0aaf-4a4e-81e3-665d10c1ffa5" providerId="ADAL" clId="{8EF14DD7-0A85-433B-956C-4177B7A30E52}" dt="2024-05-13T09:50:56.695" v="38" actId="2085"/>
          <ac:spMkLst>
            <pc:docMk/>
            <pc:sldMk cId="3255091886" sldId="471"/>
            <ac:spMk id="33" creationId="{AA7EDF6F-0A57-CCFD-BF7E-45136D05CD10}"/>
          </ac:spMkLst>
        </pc:spChg>
        <pc:spChg chg="mod">
          <ac:chgData name="Gajendra MS" userId="2fac9be5-0aaf-4a4e-81e3-665d10c1ffa5" providerId="ADAL" clId="{8EF14DD7-0A85-433B-956C-4177B7A30E52}" dt="2024-05-13T09:50:56.695" v="38" actId="2085"/>
          <ac:spMkLst>
            <pc:docMk/>
            <pc:sldMk cId="3255091886" sldId="471"/>
            <ac:spMk id="34" creationId="{DD90582F-BF51-1F81-2B4E-8180091E8130}"/>
          </ac:spMkLst>
        </pc:spChg>
        <pc:spChg chg="mod">
          <ac:chgData name="Gajendra MS" userId="2fac9be5-0aaf-4a4e-81e3-665d10c1ffa5" providerId="ADAL" clId="{8EF14DD7-0A85-433B-956C-4177B7A30E52}" dt="2024-05-13T09:50:56.695" v="38" actId="2085"/>
          <ac:spMkLst>
            <pc:docMk/>
            <pc:sldMk cId="3255091886" sldId="471"/>
            <ac:spMk id="37" creationId="{7E3932BE-49BF-0197-3618-9B7DB23719B1}"/>
          </ac:spMkLst>
        </pc:spChg>
        <pc:spChg chg="mod">
          <ac:chgData name="Gajendra MS" userId="2fac9be5-0aaf-4a4e-81e3-665d10c1ffa5" providerId="ADAL" clId="{8EF14DD7-0A85-433B-956C-4177B7A30E52}" dt="2024-05-13T09:50:56.695" v="38" actId="2085"/>
          <ac:spMkLst>
            <pc:docMk/>
            <pc:sldMk cId="3255091886" sldId="471"/>
            <ac:spMk id="38" creationId="{9FC1D005-8053-1091-59A5-60BEDEAD2BF1}"/>
          </ac:spMkLst>
        </pc:spChg>
        <pc:spChg chg="mod">
          <ac:chgData name="Gajendra MS" userId="2fac9be5-0aaf-4a4e-81e3-665d10c1ffa5" providerId="ADAL" clId="{8EF14DD7-0A85-433B-956C-4177B7A30E52}" dt="2024-05-13T09:50:56.695" v="38" actId="2085"/>
          <ac:spMkLst>
            <pc:docMk/>
            <pc:sldMk cId="3255091886" sldId="471"/>
            <ac:spMk id="40" creationId="{94755B6A-C4D4-EE75-7F4B-5585BDE707EF}"/>
          </ac:spMkLst>
        </pc:spChg>
        <pc:spChg chg="mod">
          <ac:chgData name="Gajendra MS" userId="2fac9be5-0aaf-4a4e-81e3-665d10c1ffa5" providerId="ADAL" clId="{8EF14DD7-0A85-433B-956C-4177B7A30E52}" dt="2024-05-13T09:50:56.695" v="38" actId="2085"/>
          <ac:spMkLst>
            <pc:docMk/>
            <pc:sldMk cId="3255091886" sldId="471"/>
            <ac:spMk id="41" creationId="{9461858B-D300-8B87-FB11-0D8DAF2D3BAC}"/>
          </ac:spMkLst>
        </pc:spChg>
      </pc:sldChg>
      <pc:sldChg chg="addSp delSp modSp mod replTag delTag">
        <pc:chgData name="Gajendra MS" userId="2fac9be5-0aaf-4a4e-81e3-665d10c1ffa5" providerId="ADAL" clId="{8EF14DD7-0A85-433B-956C-4177B7A30E52}" dt="2024-05-13T11:47:47.967" v="1435" actId="166"/>
        <pc:sldMkLst>
          <pc:docMk/>
          <pc:sldMk cId="1959635343" sldId="473"/>
        </pc:sldMkLst>
        <pc:spChg chg="add mod ord">
          <ac:chgData name="Gajendra MS" userId="2fac9be5-0aaf-4a4e-81e3-665d10c1ffa5" providerId="ADAL" clId="{8EF14DD7-0A85-433B-956C-4177B7A30E52}" dt="2024-05-13T11:47:47.967" v="1435" actId="166"/>
          <ac:spMkLst>
            <pc:docMk/>
            <pc:sldMk cId="1959635343" sldId="473"/>
            <ac:spMk id="2" creationId="{8AE75C7C-50D8-AD5B-C3ED-74D1F86B584A}"/>
          </ac:spMkLst>
        </pc:spChg>
        <pc:spChg chg="mod">
          <ac:chgData name="Gajendra MS" userId="2fac9be5-0aaf-4a4e-81e3-665d10c1ffa5" providerId="ADAL" clId="{8EF14DD7-0A85-433B-956C-4177B7A30E52}" dt="2024-05-13T10:02:43.920" v="113"/>
          <ac:spMkLst>
            <pc:docMk/>
            <pc:sldMk cId="1959635343" sldId="473"/>
            <ac:spMk id="17" creationId="{64BC5842-87A0-1973-ABD2-E337324A09AE}"/>
          </ac:spMkLst>
        </pc:spChg>
        <pc:spChg chg="mod">
          <ac:chgData name="Gajendra MS" userId="2fac9be5-0aaf-4a4e-81e3-665d10c1ffa5" providerId="ADAL" clId="{8EF14DD7-0A85-433B-956C-4177B7A30E52}" dt="2024-05-13T10:02:43.920" v="113"/>
          <ac:spMkLst>
            <pc:docMk/>
            <pc:sldMk cId="1959635343" sldId="473"/>
            <ac:spMk id="18" creationId="{742AF374-BB5F-CADA-CFC7-BCAE4F2F163F}"/>
          </ac:spMkLst>
        </pc:spChg>
        <pc:spChg chg="mod">
          <ac:chgData name="Gajendra MS" userId="2fac9be5-0aaf-4a4e-81e3-665d10c1ffa5" providerId="ADAL" clId="{8EF14DD7-0A85-433B-956C-4177B7A30E52}" dt="2024-05-13T10:02:43.920" v="113"/>
          <ac:spMkLst>
            <pc:docMk/>
            <pc:sldMk cId="1959635343" sldId="473"/>
            <ac:spMk id="19" creationId="{19E4BD57-AC8B-9A94-2FF8-20CE2CF7C264}"/>
          </ac:spMkLst>
        </pc:spChg>
        <pc:spChg chg="mod">
          <ac:chgData name="Gajendra MS" userId="2fac9be5-0aaf-4a4e-81e3-665d10c1ffa5" providerId="ADAL" clId="{8EF14DD7-0A85-433B-956C-4177B7A30E52}" dt="2024-05-13T10:02:43.920" v="113"/>
          <ac:spMkLst>
            <pc:docMk/>
            <pc:sldMk cId="1959635343" sldId="473"/>
            <ac:spMk id="20" creationId="{711B5703-7412-06D8-BEAE-856E60476AA1}"/>
          </ac:spMkLst>
        </pc:spChg>
        <pc:spChg chg="mod">
          <ac:chgData name="Gajendra MS" userId="2fac9be5-0aaf-4a4e-81e3-665d10c1ffa5" providerId="ADAL" clId="{8EF14DD7-0A85-433B-956C-4177B7A30E52}" dt="2024-05-13T10:02:43.920" v="113"/>
          <ac:spMkLst>
            <pc:docMk/>
            <pc:sldMk cId="1959635343" sldId="473"/>
            <ac:spMk id="21" creationId="{A4E95536-A788-631E-7B23-0B220EC179AC}"/>
          </ac:spMkLst>
        </pc:spChg>
        <pc:spChg chg="mod">
          <ac:chgData name="Gajendra MS" userId="2fac9be5-0aaf-4a4e-81e3-665d10c1ffa5" providerId="ADAL" clId="{8EF14DD7-0A85-433B-956C-4177B7A30E52}" dt="2024-05-13T10:02:43.920" v="113"/>
          <ac:spMkLst>
            <pc:docMk/>
            <pc:sldMk cId="1959635343" sldId="473"/>
            <ac:spMk id="22" creationId="{8DD9F773-2415-867B-DCA8-04D0C29C6BE8}"/>
          </ac:spMkLst>
        </pc:spChg>
        <pc:spChg chg="mod">
          <ac:chgData name="Gajendra MS" userId="2fac9be5-0aaf-4a4e-81e3-665d10c1ffa5" providerId="ADAL" clId="{8EF14DD7-0A85-433B-956C-4177B7A30E52}" dt="2024-05-13T10:02:43.920" v="113"/>
          <ac:spMkLst>
            <pc:docMk/>
            <pc:sldMk cId="1959635343" sldId="473"/>
            <ac:spMk id="23" creationId="{FEFBD4FD-B5FF-C5CF-022C-4246E6384C88}"/>
          </ac:spMkLst>
        </pc:spChg>
        <pc:spChg chg="mod">
          <ac:chgData name="Gajendra MS" userId="2fac9be5-0aaf-4a4e-81e3-665d10c1ffa5" providerId="ADAL" clId="{8EF14DD7-0A85-433B-956C-4177B7A30E52}" dt="2024-05-13T10:02:43.920" v="113"/>
          <ac:spMkLst>
            <pc:docMk/>
            <pc:sldMk cId="1959635343" sldId="473"/>
            <ac:spMk id="51" creationId="{1EF3136A-8C44-4143-723A-92DA40EADC75}"/>
          </ac:spMkLst>
        </pc:spChg>
        <pc:spChg chg="mod">
          <ac:chgData name="Gajendra MS" userId="2fac9be5-0aaf-4a4e-81e3-665d10c1ffa5" providerId="ADAL" clId="{8EF14DD7-0A85-433B-956C-4177B7A30E52}" dt="2024-05-13T10:02:43.920" v="113"/>
          <ac:spMkLst>
            <pc:docMk/>
            <pc:sldMk cId="1959635343" sldId="473"/>
            <ac:spMk id="52" creationId="{8C1A1FF7-16E4-C6B0-D7A3-81BD3314F9DC}"/>
          </ac:spMkLst>
        </pc:spChg>
        <pc:spChg chg="mod">
          <ac:chgData name="Gajendra MS" userId="2fac9be5-0aaf-4a4e-81e3-665d10c1ffa5" providerId="ADAL" clId="{8EF14DD7-0A85-433B-956C-4177B7A30E52}" dt="2024-05-13T10:02:43.920" v="113"/>
          <ac:spMkLst>
            <pc:docMk/>
            <pc:sldMk cId="1959635343" sldId="473"/>
            <ac:spMk id="53" creationId="{A81BBBCD-BCDF-2F4A-E494-5DF0276727D3}"/>
          </ac:spMkLst>
        </pc:spChg>
        <pc:spChg chg="mod">
          <ac:chgData name="Gajendra MS" userId="2fac9be5-0aaf-4a4e-81e3-665d10c1ffa5" providerId="ADAL" clId="{8EF14DD7-0A85-433B-956C-4177B7A30E52}" dt="2024-05-13T10:02:43.920" v="113"/>
          <ac:spMkLst>
            <pc:docMk/>
            <pc:sldMk cId="1959635343" sldId="473"/>
            <ac:spMk id="54" creationId="{A47C0F68-C8B1-5C21-7C03-5232C47CD625}"/>
          </ac:spMkLst>
        </pc:spChg>
        <pc:spChg chg="mod">
          <ac:chgData name="Gajendra MS" userId="2fac9be5-0aaf-4a4e-81e3-665d10c1ffa5" providerId="ADAL" clId="{8EF14DD7-0A85-433B-956C-4177B7A30E52}" dt="2024-05-13T10:02:43.920" v="113"/>
          <ac:spMkLst>
            <pc:docMk/>
            <pc:sldMk cId="1959635343" sldId="473"/>
            <ac:spMk id="55" creationId="{B3A51365-154B-47B9-D9D8-35055A783A5A}"/>
          </ac:spMkLst>
        </pc:spChg>
        <pc:spChg chg="mod">
          <ac:chgData name="Gajendra MS" userId="2fac9be5-0aaf-4a4e-81e3-665d10c1ffa5" providerId="ADAL" clId="{8EF14DD7-0A85-433B-956C-4177B7A30E52}" dt="2024-05-13T10:02:43.920" v="113"/>
          <ac:spMkLst>
            <pc:docMk/>
            <pc:sldMk cId="1959635343" sldId="473"/>
            <ac:spMk id="56" creationId="{F739FA12-9418-2547-30CE-F7A5D2E57089}"/>
          </ac:spMkLst>
        </pc:spChg>
        <pc:spChg chg="mod">
          <ac:chgData name="Gajendra MS" userId="2fac9be5-0aaf-4a4e-81e3-665d10c1ffa5" providerId="ADAL" clId="{8EF14DD7-0A85-433B-956C-4177B7A30E52}" dt="2024-05-13T10:02:43.920" v="113"/>
          <ac:spMkLst>
            <pc:docMk/>
            <pc:sldMk cId="1959635343" sldId="473"/>
            <ac:spMk id="57" creationId="{396A77C1-69F2-7C02-D62C-8CEA841E7F94}"/>
          </ac:spMkLst>
        </pc:spChg>
        <pc:spChg chg="mod">
          <ac:chgData name="Gajendra MS" userId="2fac9be5-0aaf-4a4e-81e3-665d10c1ffa5" providerId="ADAL" clId="{8EF14DD7-0A85-433B-956C-4177B7A30E52}" dt="2024-05-13T10:02:43.920" v="113"/>
          <ac:spMkLst>
            <pc:docMk/>
            <pc:sldMk cId="1959635343" sldId="473"/>
            <ac:spMk id="58" creationId="{26968ACE-3384-18E3-A36D-AE25AEFABB76}"/>
          </ac:spMkLst>
        </pc:spChg>
        <pc:spChg chg="mod">
          <ac:chgData name="Gajendra MS" userId="2fac9be5-0aaf-4a4e-81e3-665d10c1ffa5" providerId="ADAL" clId="{8EF14DD7-0A85-433B-956C-4177B7A30E52}" dt="2024-05-13T10:02:43.920" v="113"/>
          <ac:spMkLst>
            <pc:docMk/>
            <pc:sldMk cId="1959635343" sldId="473"/>
            <ac:spMk id="59" creationId="{AB510328-968E-752B-2C2F-6F2229A01AA8}"/>
          </ac:spMkLst>
        </pc:spChg>
        <pc:spChg chg="mod">
          <ac:chgData name="Gajendra MS" userId="2fac9be5-0aaf-4a4e-81e3-665d10c1ffa5" providerId="ADAL" clId="{8EF14DD7-0A85-433B-956C-4177B7A30E52}" dt="2024-05-13T10:02:43.920" v="113"/>
          <ac:spMkLst>
            <pc:docMk/>
            <pc:sldMk cId="1959635343" sldId="473"/>
            <ac:spMk id="60" creationId="{DC8110C4-2635-94E3-E193-6894F6DBCF06}"/>
          </ac:spMkLst>
        </pc:spChg>
        <pc:spChg chg="mod">
          <ac:chgData name="Gajendra MS" userId="2fac9be5-0aaf-4a4e-81e3-665d10c1ffa5" providerId="ADAL" clId="{8EF14DD7-0A85-433B-956C-4177B7A30E52}" dt="2024-05-13T10:02:43.920" v="113"/>
          <ac:spMkLst>
            <pc:docMk/>
            <pc:sldMk cId="1959635343" sldId="473"/>
            <ac:spMk id="61" creationId="{636E0FE4-6658-6D80-BAAF-CB8AE6362378}"/>
          </ac:spMkLst>
        </pc:spChg>
        <pc:spChg chg="mod">
          <ac:chgData name="Gajendra MS" userId="2fac9be5-0aaf-4a4e-81e3-665d10c1ffa5" providerId="ADAL" clId="{8EF14DD7-0A85-433B-956C-4177B7A30E52}" dt="2024-05-13T10:02:43.920" v="113"/>
          <ac:spMkLst>
            <pc:docMk/>
            <pc:sldMk cId="1959635343" sldId="473"/>
            <ac:spMk id="62" creationId="{155F7C53-EA14-2A7B-9225-78478D7E247D}"/>
          </ac:spMkLst>
        </pc:spChg>
        <pc:spChg chg="mod">
          <ac:chgData name="Gajendra MS" userId="2fac9be5-0aaf-4a4e-81e3-665d10c1ffa5" providerId="ADAL" clId="{8EF14DD7-0A85-433B-956C-4177B7A30E52}" dt="2024-05-13T10:02:43.920" v="113"/>
          <ac:spMkLst>
            <pc:docMk/>
            <pc:sldMk cId="1959635343" sldId="473"/>
            <ac:spMk id="63" creationId="{25447B3F-EC6C-24A7-F7BD-B613749CF01D}"/>
          </ac:spMkLst>
        </pc:spChg>
        <pc:spChg chg="mod">
          <ac:chgData name="Gajendra MS" userId="2fac9be5-0aaf-4a4e-81e3-665d10c1ffa5" providerId="ADAL" clId="{8EF14DD7-0A85-433B-956C-4177B7A30E52}" dt="2024-05-13T10:02:43.920" v="113"/>
          <ac:spMkLst>
            <pc:docMk/>
            <pc:sldMk cId="1959635343" sldId="473"/>
            <ac:spMk id="64" creationId="{62AD464E-8C2B-E214-71F2-97CB365D600A}"/>
          </ac:spMkLst>
        </pc:spChg>
        <pc:spChg chg="mod">
          <ac:chgData name="Gajendra MS" userId="2fac9be5-0aaf-4a4e-81e3-665d10c1ffa5" providerId="ADAL" clId="{8EF14DD7-0A85-433B-956C-4177B7A30E52}" dt="2024-05-13T10:02:43.920" v="113"/>
          <ac:spMkLst>
            <pc:docMk/>
            <pc:sldMk cId="1959635343" sldId="473"/>
            <ac:spMk id="65" creationId="{96280D56-32E1-2640-AAA1-59D32D722D7B}"/>
          </ac:spMkLst>
        </pc:spChg>
        <pc:spChg chg="mod">
          <ac:chgData name="Gajendra MS" userId="2fac9be5-0aaf-4a4e-81e3-665d10c1ffa5" providerId="ADAL" clId="{8EF14DD7-0A85-433B-956C-4177B7A30E52}" dt="2024-05-13T10:02:43.920" v="113"/>
          <ac:spMkLst>
            <pc:docMk/>
            <pc:sldMk cId="1959635343" sldId="473"/>
            <ac:spMk id="66" creationId="{A1739F53-F127-5D6B-4287-B59066F3F42B}"/>
          </ac:spMkLst>
        </pc:spChg>
        <pc:spChg chg="mod">
          <ac:chgData name="Gajendra MS" userId="2fac9be5-0aaf-4a4e-81e3-665d10c1ffa5" providerId="ADAL" clId="{8EF14DD7-0A85-433B-956C-4177B7A30E52}" dt="2024-05-13T10:02:43.920" v="113"/>
          <ac:spMkLst>
            <pc:docMk/>
            <pc:sldMk cId="1959635343" sldId="473"/>
            <ac:spMk id="67" creationId="{08E2F6F5-A398-2640-C28B-91F9C90395B8}"/>
          </ac:spMkLst>
        </pc:spChg>
        <pc:spChg chg="mod">
          <ac:chgData name="Gajendra MS" userId="2fac9be5-0aaf-4a4e-81e3-665d10c1ffa5" providerId="ADAL" clId="{8EF14DD7-0A85-433B-956C-4177B7A30E52}" dt="2024-05-13T10:02:43.920" v="113"/>
          <ac:spMkLst>
            <pc:docMk/>
            <pc:sldMk cId="1959635343" sldId="473"/>
            <ac:spMk id="68" creationId="{0D318205-8B6F-3C4F-37AE-CDE4B664C15A}"/>
          </ac:spMkLst>
        </pc:spChg>
        <pc:spChg chg="mod">
          <ac:chgData name="Gajendra MS" userId="2fac9be5-0aaf-4a4e-81e3-665d10c1ffa5" providerId="ADAL" clId="{8EF14DD7-0A85-433B-956C-4177B7A30E52}" dt="2024-05-13T10:02:43.920" v="113"/>
          <ac:spMkLst>
            <pc:docMk/>
            <pc:sldMk cId="1959635343" sldId="473"/>
            <ac:spMk id="70" creationId="{27228A15-1051-CCA2-E53B-A779A674D8E9}"/>
          </ac:spMkLst>
        </pc:spChg>
        <pc:spChg chg="del mod topLvl">
          <ac:chgData name="Gajendra MS" userId="2fac9be5-0aaf-4a4e-81e3-665d10c1ffa5" providerId="ADAL" clId="{8EF14DD7-0A85-433B-956C-4177B7A30E52}" dt="2024-05-13T09:52:05.254" v="80" actId="21"/>
          <ac:spMkLst>
            <pc:docMk/>
            <pc:sldMk cId="1959635343" sldId="473"/>
            <ac:spMk id="72" creationId="{8AE75C7C-50D8-AD5B-C3ED-74D1F86B584A}"/>
          </ac:spMkLst>
        </pc:spChg>
        <pc:grpChg chg="add mod">
          <ac:chgData name="Gajendra MS" userId="2fac9be5-0aaf-4a4e-81e3-665d10c1ffa5" providerId="ADAL" clId="{8EF14DD7-0A85-433B-956C-4177B7A30E52}" dt="2024-05-13T10:04:08.548" v="211" actId="1035"/>
          <ac:grpSpMkLst>
            <pc:docMk/>
            <pc:sldMk cId="1959635343" sldId="473"/>
            <ac:grpSpMk id="5" creationId="{66541D13-4049-16C5-18C1-6222225BF15F}"/>
          </ac:grpSpMkLst>
        </pc:grpChg>
        <pc:grpChg chg="del mod topLvl">
          <ac:chgData name="Gajendra MS" userId="2fac9be5-0aaf-4a4e-81e3-665d10c1ffa5" providerId="ADAL" clId="{8EF14DD7-0A85-433B-956C-4177B7A30E52}" dt="2024-05-13T10:02:43.330" v="112" actId="478"/>
          <ac:grpSpMkLst>
            <pc:docMk/>
            <pc:sldMk cId="1959635343" sldId="473"/>
            <ac:grpSpMk id="69" creationId="{EE7FB542-0FE4-1085-BDAF-2AF9B717382B}"/>
          </ac:grpSpMkLst>
        </pc:grpChg>
        <pc:grpChg chg="del mod">
          <ac:chgData name="Gajendra MS" userId="2fac9be5-0aaf-4a4e-81e3-665d10c1ffa5" providerId="ADAL" clId="{8EF14DD7-0A85-433B-956C-4177B7A30E52}" dt="2024-05-13T09:52:05.254" v="80" actId="21"/>
          <ac:grpSpMkLst>
            <pc:docMk/>
            <pc:sldMk cId="1959635343" sldId="473"/>
            <ac:grpSpMk id="73" creationId="{3FC75592-A11A-8711-DCEA-C6AD0F48E626}"/>
          </ac:grpSpMkLst>
        </pc:grpChg>
        <pc:cxnChg chg="mod">
          <ac:chgData name="Gajendra MS" userId="2fac9be5-0aaf-4a4e-81e3-665d10c1ffa5" providerId="ADAL" clId="{8EF14DD7-0A85-433B-956C-4177B7A30E52}" dt="2024-05-13T10:02:43.920" v="113"/>
          <ac:cxnSpMkLst>
            <pc:docMk/>
            <pc:sldMk cId="1959635343" sldId="473"/>
            <ac:cxnSpMk id="12" creationId="{B3FD44C8-4789-ECA8-179A-1CB7DD8A380E}"/>
          </ac:cxnSpMkLst>
        </pc:cxnChg>
        <pc:cxnChg chg="mod">
          <ac:chgData name="Gajendra MS" userId="2fac9be5-0aaf-4a4e-81e3-665d10c1ffa5" providerId="ADAL" clId="{8EF14DD7-0A85-433B-956C-4177B7A30E52}" dt="2024-05-13T10:02:43.920" v="113"/>
          <ac:cxnSpMkLst>
            <pc:docMk/>
            <pc:sldMk cId="1959635343" sldId="473"/>
            <ac:cxnSpMk id="13" creationId="{D37F2C54-4836-0D74-CC34-6328591F429A}"/>
          </ac:cxnSpMkLst>
        </pc:cxnChg>
        <pc:cxnChg chg="mod">
          <ac:chgData name="Gajendra MS" userId="2fac9be5-0aaf-4a4e-81e3-665d10c1ffa5" providerId="ADAL" clId="{8EF14DD7-0A85-433B-956C-4177B7A30E52}" dt="2024-05-13T10:02:43.920" v="113"/>
          <ac:cxnSpMkLst>
            <pc:docMk/>
            <pc:sldMk cId="1959635343" sldId="473"/>
            <ac:cxnSpMk id="14" creationId="{DE545BCA-04EE-34D9-8BD0-1B371B9AE6A2}"/>
          </ac:cxnSpMkLst>
        </pc:cxnChg>
        <pc:cxnChg chg="mod">
          <ac:chgData name="Gajendra MS" userId="2fac9be5-0aaf-4a4e-81e3-665d10c1ffa5" providerId="ADAL" clId="{8EF14DD7-0A85-433B-956C-4177B7A30E52}" dt="2024-05-13T10:02:43.920" v="113"/>
          <ac:cxnSpMkLst>
            <pc:docMk/>
            <pc:sldMk cId="1959635343" sldId="473"/>
            <ac:cxnSpMk id="15" creationId="{30216FFF-14BC-FE46-9E01-7EDDD91A599A}"/>
          </ac:cxnSpMkLst>
        </pc:cxnChg>
        <pc:cxnChg chg="mod">
          <ac:chgData name="Gajendra MS" userId="2fac9be5-0aaf-4a4e-81e3-665d10c1ffa5" providerId="ADAL" clId="{8EF14DD7-0A85-433B-956C-4177B7A30E52}" dt="2024-05-13T10:02:43.920" v="113"/>
          <ac:cxnSpMkLst>
            <pc:docMk/>
            <pc:sldMk cId="1959635343" sldId="473"/>
            <ac:cxnSpMk id="16" creationId="{A353B5DA-977E-F6D5-1ED6-560C9A94A061}"/>
          </ac:cxnSpMkLst>
        </pc:cxnChg>
        <pc:cxnChg chg="mod">
          <ac:chgData name="Gajendra MS" userId="2fac9be5-0aaf-4a4e-81e3-665d10c1ffa5" providerId="ADAL" clId="{8EF14DD7-0A85-433B-956C-4177B7A30E52}" dt="2024-05-13T10:02:43.920" v="113"/>
          <ac:cxnSpMkLst>
            <pc:docMk/>
            <pc:sldMk cId="1959635343" sldId="473"/>
            <ac:cxnSpMk id="71" creationId="{2DA4D0FC-9F63-0771-EFFC-5F1BC78ADA5E}"/>
          </ac:cxnSpMkLst>
        </pc:cxnChg>
      </pc:sldChg>
      <pc:sldChg chg="replTag delTag">
        <pc:chgData name="Gajendra MS" userId="2fac9be5-0aaf-4a4e-81e3-665d10c1ffa5" providerId="ADAL" clId="{8EF14DD7-0A85-433B-956C-4177B7A30E52}" dt="2024-05-13T10:31:16.687" v="1184"/>
        <pc:sldMkLst>
          <pc:docMk/>
          <pc:sldMk cId="1170127533" sldId="474"/>
        </pc:sldMkLst>
      </pc:sldChg>
      <pc:sldChg chg="replTag delTag">
        <pc:chgData name="Gajendra MS" userId="2fac9be5-0aaf-4a4e-81e3-665d10c1ffa5" providerId="ADAL" clId="{8EF14DD7-0A85-433B-956C-4177B7A30E52}" dt="2024-05-13T10:31:16.655" v="1182"/>
        <pc:sldMkLst>
          <pc:docMk/>
          <pc:sldMk cId="1644870070" sldId="475"/>
        </pc:sldMkLst>
      </pc:sldChg>
      <pc:sldChg chg="add del replTag delTag">
        <pc:chgData name="Gajendra MS" userId="2fac9be5-0aaf-4a4e-81e3-665d10c1ffa5" providerId="ADAL" clId="{8EF14DD7-0A85-433B-956C-4177B7A30E52}" dt="2024-05-13T10:31:16.564" v="1176"/>
        <pc:sldMkLst>
          <pc:docMk/>
          <pc:sldMk cId="3597398332" sldId="476"/>
        </pc:sldMkLst>
      </pc:sldChg>
      <pc:sldChg chg="addSp delSp modSp mod replTag delTag">
        <pc:chgData name="Gajendra MS" userId="2fac9be5-0aaf-4a4e-81e3-665d10c1ffa5" providerId="ADAL" clId="{8EF14DD7-0A85-433B-956C-4177B7A30E52}" dt="2024-05-13T10:31:16.533" v="1174"/>
        <pc:sldMkLst>
          <pc:docMk/>
          <pc:sldMk cId="456694325" sldId="479"/>
        </pc:sldMkLst>
        <pc:spChg chg="add mod">
          <ac:chgData name="Gajendra MS" userId="2fac9be5-0aaf-4a4e-81e3-665d10c1ffa5" providerId="ADAL" clId="{8EF14DD7-0A85-433B-956C-4177B7A30E52}" dt="2024-05-13T10:07:13.996" v="355"/>
          <ac:spMkLst>
            <pc:docMk/>
            <pc:sldMk cId="456694325" sldId="479"/>
            <ac:spMk id="3" creationId="{D293E6ED-F718-9BD2-F4AF-1667DCBED65B}"/>
          </ac:spMkLst>
        </pc:spChg>
        <pc:spChg chg="add mod">
          <ac:chgData name="Gajendra MS" userId="2fac9be5-0aaf-4a4e-81e3-665d10c1ffa5" providerId="ADAL" clId="{8EF14DD7-0A85-433B-956C-4177B7A30E52}" dt="2024-05-13T10:06:58.803" v="334"/>
          <ac:spMkLst>
            <pc:docMk/>
            <pc:sldMk cId="456694325" sldId="479"/>
            <ac:spMk id="5" creationId="{8BBB5E85-5365-D2B5-E553-714F90569595}"/>
          </ac:spMkLst>
        </pc:spChg>
        <pc:spChg chg="add mod">
          <ac:chgData name="Gajendra MS" userId="2fac9be5-0aaf-4a4e-81e3-665d10c1ffa5" providerId="ADAL" clId="{8EF14DD7-0A85-433B-956C-4177B7A30E52}" dt="2024-05-13T10:07:12.015" v="354" actId="20577"/>
          <ac:spMkLst>
            <pc:docMk/>
            <pc:sldMk cId="456694325" sldId="479"/>
            <ac:spMk id="8" creationId="{3B86AF90-B84E-BF53-BB29-6B81DE98CD93}"/>
          </ac:spMkLst>
        </pc:spChg>
        <pc:spChg chg="add mod">
          <ac:chgData name="Gajendra MS" userId="2fac9be5-0aaf-4a4e-81e3-665d10c1ffa5" providerId="ADAL" clId="{8EF14DD7-0A85-433B-956C-4177B7A30E52}" dt="2024-05-13T10:07:57.091" v="435"/>
          <ac:spMkLst>
            <pc:docMk/>
            <pc:sldMk cId="456694325" sldId="479"/>
            <ac:spMk id="9" creationId="{8A42FAD8-A543-4AED-DAA5-6B1FC9A48A60}"/>
          </ac:spMkLst>
        </pc:spChg>
        <pc:spChg chg="add mod">
          <ac:chgData name="Gajendra MS" userId="2fac9be5-0aaf-4a4e-81e3-665d10c1ffa5" providerId="ADAL" clId="{8EF14DD7-0A85-433B-956C-4177B7A30E52}" dt="2024-05-13T10:08:07.491" v="448"/>
          <ac:spMkLst>
            <pc:docMk/>
            <pc:sldMk cId="456694325" sldId="479"/>
            <ac:spMk id="10" creationId="{CB9A9B2E-53B5-AD52-8581-E9B441783E90}"/>
          </ac:spMkLst>
        </pc:spChg>
        <pc:spChg chg="add mod">
          <ac:chgData name="Gajendra MS" userId="2fac9be5-0aaf-4a4e-81e3-665d10c1ffa5" providerId="ADAL" clId="{8EF14DD7-0A85-433B-956C-4177B7A30E52}" dt="2024-05-13T10:08:02.071" v="438" actId="20577"/>
          <ac:spMkLst>
            <pc:docMk/>
            <pc:sldMk cId="456694325" sldId="479"/>
            <ac:spMk id="12" creationId="{EA39D9F4-0381-C581-67FC-5EF3C616FB74}"/>
          </ac:spMkLst>
        </pc:spChg>
        <pc:spChg chg="del">
          <ac:chgData name="Gajendra MS" userId="2fac9be5-0aaf-4a4e-81e3-665d10c1ffa5" providerId="ADAL" clId="{8EF14DD7-0A85-433B-956C-4177B7A30E52}" dt="2024-05-13T10:06:58.112" v="333" actId="478"/>
          <ac:spMkLst>
            <pc:docMk/>
            <pc:sldMk cId="456694325" sldId="479"/>
            <ac:spMk id="13" creationId="{35E5513A-7EEB-EF89-1A8B-E6096E8C16D8}"/>
          </ac:spMkLst>
        </pc:spChg>
        <pc:spChg chg="del mod">
          <ac:chgData name="Gajendra MS" userId="2fac9be5-0aaf-4a4e-81e3-665d10c1ffa5" providerId="ADAL" clId="{8EF14DD7-0A85-433B-956C-4177B7A30E52}" dt="2024-05-13T10:06:58.112" v="333" actId="478"/>
          <ac:spMkLst>
            <pc:docMk/>
            <pc:sldMk cId="456694325" sldId="479"/>
            <ac:spMk id="14" creationId="{57C0A50F-0FD6-F55A-6636-E70307917196}"/>
          </ac:spMkLst>
        </pc:spChg>
        <pc:spChg chg="del mod">
          <ac:chgData name="Gajendra MS" userId="2fac9be5-0aaf-4a4e-81e3-665d10c1ffa5" providerId="ADAL" clId="{8EF14DD7-0A85-433B-956C-4177B7A30E52}" dt="2024-05-13T10:06:58.112" v="333" actId="478"/>
          <ac:spMkLst>
            <pc:docMk/>
            <pc:sldMk cId="456694325" sldId="479"/>
            <ac:spMk id="15" creationId="{3D2DB6BD-5D50-FFB4-83A5-FC3143A3A806}"/>
          </ac:spMkLst>
        </pc:spChg>
        <pc:spChg chg="mod">
          <ac:chgData name="Gajendra MS" userId="2fac9be5-0aaf-4a4e-81e3-665d10c1ffa5" providerId="ADAL" clId="{8EF14DD7-0A85-433B-956C-4177B7A30E52}" dt="2024-05-13T10:07:48.105" v="427" actId="478"/>
          <ac:spMkLst>
            <pc:docMk/>
            <pc:sldMk cId="456694325" sldId="479"/>
            <ac:spMk id="18" creationId="{F86C09D5-4E46-EEE3-5DDD-B0978A01C76B}"/>
          </ac:spMkLst>
        </pc:spChg>
        <pc:spChg chg="mod">
          <ac:chgData name="Gajendra MS" userId="2fac9be5-0aaf-4a4e-81e3-665d10c1ffa5" providerId="ADAL" clId="{8EF14DD7-0A85-433B-956C-4177B7A30E52}" dt="2024-05-13T10:07:48.105" v="427" actId="478"/>
          <ac:spMkLst>
            <pc:docMk/>
            <pc:sldMk cId="456694325" sldId="479"/>
            <ac:spMk id="19" creationId="{190CDBDF-67CC-ABB8-6722-CBA899E1E85D}"/>
          </ac:spMkLst>
        </pc:spChg>
        <pc:spChg chg="mod">
          <ac:chgData name="Gajendra MS" userId="2fac9be5-0aaf-4a4e-81e3-665d10c1ffa5" providerId="ADAL" clId="{8EF14DD7-0A85-433B-956C-4177B7A30E52}" dt="2024-05-13T10:07:48.105" v="427" actId="478"/>
          <ac:spMkLst>
            <pc:docMk/>
            <pc:sldMk cId="456694325" sldId="479"/>
            <ac:spMk id="20" creationId="{CF9B990D-0A36-B2BA-C043-5434E7B9C5AC}"/>
          </ac:spMkLst>
        </pc:spChg>
        <pc:spChg chg="del mod">
          <ac:chgData name="Gajendra MS" userId="2fac9be5-0aaf-4a4e-81e3-665d10c1ffa5" providerId="ADAL" clId="{8EF14DD7-0A85-433B-956C-4177B7A30E52}" dt="2024-05-13T10:07:48.105" v="427" actId="478"/>
          <ac:spMkLst>
            <pc:docMk/>
            <pc:sldMk cId="456694325" sldId="479"/>
            <ac:spMk id="24" creationId="{8445A0A0-C645-B464-F3BA-A753669C37C7}"/>
          </ac:spMkLst>
        </pc:spChg>
        <pc:spChg chg="del mod topLvl">
          <ac:chgData name="Gajendra MS" userId="2fac9be5-0aaf-4a4e-81e3-665d10c1ffa5" providerId="ADAL" clId="{8EF14DD7-0A85-433B-956C-4177B7A30E52}" dt="2024-05-13T10:07:51.399" v="428" actId="478"/>
          <ac:spMkLst>
            <pc:docMk/>
            <pc:sldMk cId="456694325" sldId="479"/>
            <ac:spMk id="25" creationId="{574B93F7-D53B-E902-4F49-CC1177CB8F97}"/>
          </ac:spMkLst>
        </pc:spChg>
        <pc:spChg chg="del mod">
          <ac:chgData name="Gajendra MS" userId="2fac9be5-0aaf-4a4e-81e3-665d10c1ffa5" providerId="ADAL" clId="{8EF14DD7-0A85-433B-956C-4177B7A30E52}" dt="2024-05-13T10:07:48.105" v="427" actId="478"/>
          <ac:spMkLst>
            <pc:docMk/>
            <pc:sldMk cId="456694325" sldId="479"/>
            <ac:spMk id="26" creationId="{75C23541-E2DC-970E-A481-EC36742367EF}"/>
          </ac:spMkLst>
        </pc:spChg>
        <pc:grpChg chg="del mod">
          <ac:chgData name="Gajendra MS" userId="2fac9be5-0aaf-4a4e-81e3-665d10c1ffa5" providerId="ADAL" clId="{8EF14DD7-0A85-433B-956C-4177B7A30E52}" dt="2024-05-13T10:07:51.399" v="428" actId="478"/>
          <ac:grpSpMkLst>
            <pc:docMk/>
            <pc:sldMk cId="456694325" sldId="479"/>
            <ac:grpSpMk id="7" creationId="{2975A9F1-8CF7-0C07-531B-611AAA8815E6}"/>
          </ac:grpSpMkLst>
        </pc:grpChg>
        <pc:grpChg chg="del mod">
          <ac:chgData name="Gajendra MS" userId="2fac9be5-0aaf-4a4e-81e3-665d10c1ffa5" providerId="ADAL" clId="{8EF14DD7-0A85-433B-956C-4177B7A30E52}" dt="2024-05-13T10:06:58.112" v="333" actId="478"/>
          <ac:grpSpMkLst>
            <pc:docMk/>
            <pc:sldMk cId="456694325" sldId="479"/>
            <ac:grpSpMk id="11" creationId="{18329828-1572-3275-7721-7B05B99D9A81}"/>
          </ac:grpSpMkLst>
        </pc:grpChg>
        <pc:grpChg chg="mod topLvl">
          <ac:chgData name="Gajendra MS" userId="2fac9be5-0aaf-4a4e-81e3-665d10c1ffa5" providerId="ADAL" clId="{8EF14DD7-0A85-433B-956C-4177B7A30E52}" dt="2024-05-13T10:07:51.399" v="428" actId="478"/>
          <ac:grpSpMkLst>
            <pc:docMk/>
            <pc:sldMk cId="456694325" sldId="479"/>
            <ac:grpSpMk id="16" creationId="{7EED3F7A-9A48-4769-9A54-351B8E643897}"/>
          </ac:grpSpMkLst>
        </pc:grpChg>
        <pc:grpChg chg="del mod">
          <ac:chgData name="Gajendra MS" userId="2fac9be5-0aaf-4a4e-81e3-665d10c1ffa5" providerId="ADAL" clId="{8EF14DD7-0A85-433B-956C-4177B7A30E52}" dt="2024-05-13T10:07:48.105" v="427" actId="478"/>
          <ac:grpSpMkLst>
            <pc:docMk/>
            <pc:sldMk cId="456694325" sldId="479"/>
            <ac:grpSpMk id="21" creationId="{699C7CB8-7F82-2FFE-A059-8C7C62E0E50D}"/>
          </ac:grpSpMkLst>
        </pc:grpChg>
        <pc:grpChg chg="del mod">
          <ac:chgData name="Gajendra MS" userId="2fac9be5-0aaf-4a4e-81e3-665d10c1ffa5" providerId="ADAL" clId="{8EF14DD7-0A85-433B-956C-4177B7A30E52}" dt="2024-05-13T10:07:48.105" v="427" actId="478"/>
          <ac:grpSpMkLst>
            <pc:docMk/>
            <pc:sldMk cId="456694325" sldId="479"/>
            <ac:grpSpMk id="23" creationId="{AC671B64-FD0F-49E0-04BA-62009B637518}"/>
          </ac:grpSpMkLst>
        </pc:grpChg>
      </pc:sldChg>
      <pc:sldChg chg="replTag delTag">
        <pc:chgData name="Gajendra MS" userId="2fac9be5-0aaf-4a4e-81e3-665d10c1ffa5" providerId="ADAL" clId="{8EF14DD7-0A85-433B-956C-4177B7A30E52}" dt="2024-05-13T10:31:16.504" v="1172"/>
        <pc:sldMkLst>
          <pc:docMk/>
          <pc:sldMk cId="519970282" sldId="481"/>
        </pc:sldMkLst>
      </pc:sldChg>
      <pc:sldChg chg="addSp delSp modSp mod replTag delTag">
        <pc:chgData name="Gajendra MS" userId="2fac9be5-0aaf-4a4e-81e3-665d10c1ffa5" providerId="ADAL" clId="{8EF14DD7-0A85-433B-956C-4177B7A30E52}" dt="2024-05-13T11:51:39.980" v="1475" actId="1076"/>
        <pc:sldMkLst>
          <pc:docMk/>
          <pc:sldMk cId="1865881593" sldId="482"/>
        </pc:sldMkLst>
        <pc:spChg chg="mod topLvl">
          <ac:chgData name="Gajendra MS" userId="2fac9be5-0aaf-4a4e-81e3-665d10c1ffa5" providerId="ADAL" clId="{8EF14DD7-0A85-433B-956C-4177B7A30E52}" dt="2024-05-13T10:12:49.783" v="588" actId="164"/>
          <ac:spMkLst>
            <pc:docMk/>
            <pc:sldMk cId="1865881593" sldId="482"/>
            <ac:spMk id="13" creationId="{C4A70082-836F-85A4-8A47-F9F642F9900D}"/>
          </ac:spMkLst>
        </pc:spChg>
        <pc:spChg chg="mod topLvl">
          <ac:chgData name="Gajendra MS" userId="2fac9be5-0aaf-4a4e-81e3-665d10c1ffa5" providerId="ADAL" clId="{8EF14DD7-0A85-433B-956C-4177B7A30E52}" dt="2024-05-13T10:12:49.783" v="588" actId="164"/>
          <ac:spMkLst>
            <pc:docMk/>
            <pc:sldMk cId="1865881593" sldId="482"/>
            <ac:spMk id="14" creationId="{3C929339-A369-5297-D2D9-467F041AA398}"/>
          </ac:spMkLst>
        </pc:spChg>
        <pc:spChg chg="mod topLvl">
          <ac:chgData name="Gajendra MS" userId="2fac9be5-0aaf-4a4e-81e3-665d10c1ffa5" providerId="ADAL" clId="{8EF14DD7-0A85-433B-956C-4177B7A30E52}" dt="2024-05-13T10:12:49.783" v="588" actId="164"/>
          <ac:spMkLst>
            <pc:docMk/>
            <pc:sldMk cId="1865881593" sldId="482"/>
            <ac:spMk id="15" creationId="{E347A649-C6E2-81A7-1E45-A60077E3FA79}"/>
          </ac:spMkLst>
        </pc:spChg>
        <pc:spChg chg="mod topLvl">
          <ac:chgData name="Gajendra MS" userId="2fac9be5-0aaf-4a4e-81e3-665d10c1ffa5" providerId="ADAL" clId="{8EF14DD7-0A85-433B-956C-4177B7A30E52}" dt="2024-05-13T10:12:49.783" v="588" actId="164"/>
          <ac:spMkLst>
            <pc:docMk/>
            <pc:sldMk cId="1865881593" sldId="482"/>
            <ac:spMk id="16" creationId="{726E65E8-5E6B-9634-2F7B-73CF32879022}"/>
          </ac:spMkLst>
        </pc:spChg>
        <pc:spChg chg="mod topLvl">
          <ac:chgData name="Gajendra MS" userId="2fac9be5-0aaf-4a4e-81e3-665d10c1ffa5" providerId="ADAL" clId="{8EF14DD7-0A85-433B-956C-4177B7A30E52}" dt="2024-05-13T10:12:49.783" v="588" actId="164"/>
          <ac:spMkLst>
            <pc:docMk/>
            <pc:sldMk cId="1865881593" sldId="482"/>
            <ac:spMk id="17" creationId="{EB4B92D1-79B0-E7E5-B359-5B4BFE7AFFF9}"/>
          </ac:spMkLst>
        </pc:spChg>
        <pc:spChg chg="mod topLvl">
          <ac:chgData name="Gajendra MS" userId="2fac9be5-0aaf-4a4e-81e3-665d10c1ffa5" providerId="ADAL" clId="{8EF14DD7-0A85-433B-956C-4177B7A30E52}" dt="2024-05-13T10:12:49.783" v="588" actId="164"/>
          <ac:spMkLst>
            <pc:docMk/>
            <pc:sldMk cId="1865881593" sldId="482"/>
            <ac:spMk id="18" creationId="{17F93D05-AFD2-2FE8-6424-2A86741B50F7}"/>
          </ac:spMkLst>
        </pc:spChg>
        <pc:spChg chg="mod topLvl">
          <ac:chgData name="Gajendra MS" userId="2fac9be5-0aaf-4a4e-81e3-665d10c1ffa5" providerId="ADAL" clId="{8EF14DD7-0A85-433B-956C-4177B7A30E52}" dt="2024-05-13T10:13:07.606" v="593" actId="164"/>
          <ac:spMkLst>
            <pc:docMk/>
            <pc:sldMk cId="1865881593" sldId="482"/>
            <ac:spMk id="19" creationId="{E99CEBE5-03D3-33AB-FFE5-F6A9B1875F26}"/>
          </ac:spMkLst>
        </pc:spChg>
        <pc:spChg chg="mod topLvl">
          <ac:chgData name="Gajendra MS" userId="2fac9be5-0aaf-4a4e-81e3-665d10c1ffa5" providerId="ADAL" clId="{8EF14DD7-0A85-433B-956C-4177B7A30E52}" dt="2024-05-13T10:13:07.606" v="593" actId="164"/>
          <ac:spMkLst>
            <pc:docMk/>
            <pc:sldMk cId="1865881593" sldId="482"/>
            <ac:spMk id="20" creationId="{7A33BC65-8849-7F28-64A8-C1D0E4E85C28}"/>
          </ac:spMkLst>
        </pc:spChg>
        <pc:spChg chg="mod topLvl">
          <ac:chgData name="Gajendra MS" userId="2fac9be5-0aaf-4a4e-81e3-665d10c1ffa5" providerId="ADAL" clId="{8EF14DD7-0A85-433B-956C-4177B7A30E52}" dt="2024-05-13T10:13:07.606" v="593" actId="164"/>
          <ac:spMkLst>
            <pc:docMk/>
            <pc:sldMk cId="1865881593" sldId="482"/>
            <ac:spMk id="21" creationId="{AEEA1B2D-AD1C-73AE-65AF-235AF305ED70}"/>
          </ac:spMkLst>
        </pc:spChg>
        <pc:spChg chg="mod topLvl">
          <ac:chgData name="Gajendra MS" userId="2fac9be5-0aaf-4a4e-81e3-665d10c1ffa5" providerId="ADAL" clId="{8EF14DD7-0A85-433B-956C-4177B7A30E52}" dt="2024-05-13T10:13:07.606" v="593" actId="164"/>
          <ac:spMkLst>
            <pc:docMk/>
            <pc:sldMk cId="1865881593" sldId="482"/>
            <ac:spMk id="22" creationId="{E1EFEA1B-3397-F1C4-DAB0-AE5A406B7FF7}"/>
          </ac:spMkLst>
        </pc:spChg>
        <pc:spChg chg="mod">
          <ac:chgData name="Gajendra MS" userId="2fac9be5-0aaf-4a4e-81e3-665d10c1ffa5" providerId="ADAL" clId="{8EF14DD7-0A85-433B-956C-4177B7A30E52}" dt="2024-05-13T11:51:21.068" v="1469" actId="164"/>
          <ac:spMkLst>
            <pc:docMk/>
            <pc:sldMk cId="1865881593" sldId="482"/>
            <ac:spMk id="29" creationId="{055630AC-9E5E-F7DF-88D1-08105156FF64}"/>
          </ac:spMkLst>
        </pc:spChg>
        <pc:spChg chg="mod">
          <ac:chgData name="Gajendra MS" userId="2fac9be5-0aaf-4a4e-81e3-665d10c1ffa5" providerId="ADAL" clId="{8EF14DD7-0A85-433B-956C-4177B7A30E52}" dt="2024-05-13T11:51:21.068" v="1469" actId="164"/>
          <ac:spMkLst>
            <pc:docMk/>
            <pc:sldMk cId="1865881593" sldId="482"/>
            <ac:spMk id="30" creationId="{CA04FC52-2E03-D58F-E2D7-B3E7E4990E9D}"/>
          </ac:spMkLst>
        </pc:spChg>
        <pc:spChg chg="del mod">
          <ac:chgData name="Gajendra MS" userId="2fac9be5-0aaf-4a4e-81e3-665d10c1ffa5" providerId="ADAL" clId="{8EF14DD7-0A85-433B-956C-4177B7A30E52}" dt="2024-05-13T11:51:04.580" v="1463" actId="478"/>
          <ac:spMkLst>
            <pc:docMk/>
            <pc:sldMk cId="1865881593" sldId="482"/>
            <ac:spMk id="32" creationId="{4F4D27DE-5EED-1A11-2253-D335D4AF0D9B}"/>
          </ac:spMkLst>
        </pc:spChg>
        <pc:spChg chg="del mod">
          <ac:chgData name="Gajendra MS" userId="2fac9be5-0aaf-4a4e-81e3-665d10c1ffa5" providerId="ADAL" clId="{8EF14DD7-0A85-433B-956C-4177B7A30E52}" dt="2024-05-13T11:51:04.580" v="1463" actId="478"/>
          <ac:spMkLst>
            <pc:docMk/>
            <pc:sldMk cId="1865881593" sldId="482"/>
            <ac:spMk id="33" creationId="{743BA1D1-A8C1-5AC7-93A3-F777EA35A546}"/>
          </ac:spMkLst>
        </pc:spChg>
        <pc:spChg chg="del mod">
          <ac:chgData name="Gajendra MS" userId="2fac9be5-0aaf-4a4e-81e3-665d10c1ffa5" providerId="ADAL" clId="{8EF14DD7-0A85-433B-956C-4177B7A30E52}" dt="2024-05-13T11:51:04.580" v="1463" actId="478"/>
          <ac:spMkLst>
            <pc:docMk/>
            <pc:sldMk cId="1865881593" sldId="482"/>
            <ac:spMk id="34" creationId="{4CD55D7A-C3D5-2882-AA9B-B573EF351CE6}"/>
          </ac:spMkLst>
        </pc:spChg>
        <pc:spChg chg="del mod">
          <ac:chgData name="Gajendra MS" userId="2fac9be5-0aaf-4a4e-81e3-665d10c1ffa5" providerId="ADAL" clId="{8EF14DD7-0A85-433B-956C-4177B7A30E52}" dt="2024-05-13T11:51:04.580" v="1463" actId="478"/>
          <ac:spMkLst>
            <pc:docMk/>
            <pc:sldMk cId="1865881593" sldId="482"/>
            <ac:spMk id="35" creationId="{D5E1D272-8708-3038-E8D4-782B6C83ACFF}"/>
          </ac:spMkLst>
        </pc:spChg>
        <pc:spChg chg="del mod">
          <ac:chgData name="Gajendra MS" userId="2fac9be5-0aaf-4a4e-81e3-665d10c1ffa5" providerId="ADAL" clId="{8EF14DD7-0A85-433B-956C-4177B7A30E52}" dt="2024-05-13T11:51:04.580" v="1463" actId="478"/>
          <ac:spMkLst>
            <pc:docMk/>
            <pc:sldMk cId="1865881593" sldId="482"/>
            <ac:spMk id="36" creationId="{6A11BF0C-430E-67ED-304B-CC8CDF6CAB0F}"/>
          </ac:spMkLst>
        </pc:spChg>
        <pc:spChg chg="del mod">
          <ac:chgData name="Gajendra MS" userId="2fac9be5-0aaf-4a4e-81e3-665d10c1ffa5" providerId="ADAL" clId="{8EF14DD7-0A85-433B-956C-4177B7A30E52}" dt="2024-05-13T11:51:04.580" v="1463" actId="478"/>
          <ac:spMkLst>
            <pc:docMk/>
            <pc:sldMk cId="1865881593" sldId="482"/>
            <ac:spMk id="37" creationId="{0888863D-F1C8-EF0E-9DEC-873AC82015DC}"/>
          </ac:spMkLst>
        </pc:spChg>
        <pc:spChg chg="del mod">
          <ac:chgData name="Gajendra MS" userId="2fac9be5-0aaf-4a4e-81e3-665d10c1ffa5" providerId="ADAL" clId="{8EF14DD7-0A85-433B-956C-4177B7A30E52}" dt="2024-05-13T11:51:04.580" v="1463" actId="478"/>
          <ac:spMkLst>
            <pc:docMk/>
            <pc:sldMk cId="1865881593" sldId="482"/>
            <ac:spMk id="38" creationId="{49357145-B93F-C027-9055-3CA305AA9AB1}"/>
          </ac:spMkLst>
        </pc:spChg>
        <pc:spChg chg="del mod">
          <ac:chgData name="Gajendra MS" userId="2fac9be5-0aaf-4a4e-81e3-665d10c1ffa5" providerId="ADAL" clId="{8EF14DD7-0A85-433B-956C-4177B7A30E52}" dt="2024-05-13T11:51:04.580" v="1463" actId="478"/>
          <ac:spMkLst>
            <pc:docMk/>
            <pc:sldMk cId="1865881593" sldId="482"/>
            <ac:spMk id="39" creationId="{A81DD6E2-4B48-5BF5-5102-D0F446BEA9CB}"/>
          </ac:spMkLst>
        </pc:spChg>
        <pc:spChg chg="del mod">
          <ac:chgData name="Gajendra MS" userId="2fac9be5-0aaf-4a4e-81e3-665d10c1ffa5" providerId="ADAL" clId="{8EF14DD7-0A85-433B-956C-4177B7A30E52}" dt="2024-05-13T11:51:04.580" v="1463" actId="478"/>
          <ac:spMkLst>
            <pc:docMk/>
            <pc:sldMk cId="1865881593" sldId="482"/>
            <ac:spMk id="40" creationId="{0DBDA9AA-3836-90F1-271A-2613B230E5F1}"/>
          </ac:spMkLst>
        </pc:spChg>
        <pc:spChg chg="mod">
          <ac:chgData name="Gajendra MS" userId="2fac9be5-0aaf-4a4e-81e3-665d10c1ffa5" providerId="ADAL" clId="{8EF14DD7-0A85-433B-956C-4177B7A30E52}" dt="2024-05-13T11:50:54.232" v="1462" actId="27803"/>
          <ac:spMkLst>
            <pc:docMk/>
            <pc:sldMk cId="1865881593" sldId="482"/>
            <ac:spMk id="41" creationId="{94F3DDC4-26B4-479B-8AF1-A262335A3185}"/>
          </ac:spMkLst>
        </pc:spChg>
        <pc:spChg chg="mod">
          <ac:chgData name="Gajendra MS" userId="2fac9be5-0aaf-4a4e-81e3-665d10c1ffa5" providerId="ADAL" clId="{8EF14DD7-0A85-433B-956C-4177B7A30E52}" dt="2024-05-13T11:50:54.232" v="1462" actId="27803"/>
          <ac:spMkLst>
            <pc:docMk/>
            <pc:sldMk cId="1865881593" sldId="482"/>
            <ac:spMk id="42" creationId="{61F9FDAA-F744-F1B0-987E-694D5A5C9382}"/>
          </ac:spMkLst>
        </pc:spChg>
        <pc:spChg chg="mod">
          <ac:chgData name="Gajendra MS" userId="2fac9be5-0aaf-4a4e-81e3-665d10c1ffa5" providerId="ADAL" clId="{8EF14DD7-0A85-433B-956C-4177B7A30E52}" dt="2024-05-13T11:50:54.232" v="1462" actId="27803"/>
          <ac:spMkLst>
            <pc:docMk/>
            <pc:sldMk cId="1865881593" sldId="482"/>
            <ac:spMk id="43" creationId="{2AF7CBF3-4471-8BDD-7977-6CD6AA52DE22}"/>
          </ac:spMkLst>
        </pc:spChg>
        <pc:spChg chg="mod">
          <ac:chgData name="Gajendra MS" userId="2fac9be5-0aaf-4a4e-81e3-665d10c1ffa5" providerId="ADAL" clId="{8EF14DD7-0A85-433B-956C-4177B7A30E52}" dt="2024-05-13T11:50:54.232" v="1462" actId="27803"/>
          <ac:spMkLst>
            <pc:docMk/>
            <pc:sldMk cId="1865881593" sldId="482"/>
            <ac:spMk id="44" creationId="{47B7FA6C-6E81-E3AE-799A-62FAACBBB134}"/>
          </ac:spMkLst>
        </pc:spChg>
        <pc:spChg chg="mod">
          <ac:chgData name="Gajendra MS" userId="2fac9be5-0aaf-4a4e-81e3-665d10c1ffa5" providerId="ADAL" clId="{8EF14DD7-0A85-433B-956C-4177B7A30E52}" dt="2024-05-13T11:50:54.232" v="1462" actId="27803"/>
          <ac:spMkLst>
            <pc:docMk/>
            <pc:sldMk cId="1865881593" sldId="482"/>
            <ac:spMk id="45" creationId="{533FCF8D-25C7-CF6C-6800-E72A38E186E9}"/>
          </ac:spMkLst>
        </pc:spChg>
        <pc:spChg chg="mod">
          <ac:chgData name="Gajendra MS" userId="2fac9be5-0aaf-4a4e-81e3-665d10c1ffa5" providerId="ADAL" clId="{8EF14DD7-0A85-433B-956C-4177B7A30E52}" dt="2024-05-13T11:50:54.232" v="1462" actId="27803"/>
          <ac:spMkLst>
            <pc:docMk/>
            <pc:sldMk cId="1865881593" sldId="482"/>
            <ac:spMk id="46" creationId="{E9D2C6EE-5264-645C-3537-0BB4FB31A733}"/>
          </ac:spMkLst>
        </pc:spChg>
        <pc:spChg chg="mod">
          <ac:chgData name="Gajendra MS" userId="2fac9be5-0aaf-4a4e-81e3-665d10c1ffa5" providerId="ADAL" clId="{8EF14DD7-0A85-433B-956C-4177B7A30E52}" dt="2024-05-13T11:50:54.232" v="1462" actId="27803"/>
          <ac:spMkLst>
            <pc:docMk/>
            <pc:sldMk cId="1865881593" sldId="482"/>
            <ac:spMk id="47" creationId="{5D973A4B-233F-6B7C-75B5-BEFC6B1B4405}"/>
          </ac:spMkLst>
        </pc:spChg>
        <pc:spChg chg="mod">
          <ac:chgData name="Gajendra MS" userId="2fac9be5-0aaf-4a4e-81e3-665d10c1ffa5" providerId="ADAL" clId="{8EF14DD7-0A85-433B-956C-4177B7A30E52}" dt="2024-05-13T11:50:54.232" v="1462" actId="27803"/>
          <ac:spMkLst>
            <pc:docMk/>
            <pc:sldMk cId="1865881593" sldId="482"/>
            <ac:spMk id="48" creationId="{5C3E7739-BBA0-DAD5-DF60-8DB2991B7355}"/>
          </ac:spMkLst>
        </pc:spChg>
        <pc:spChg chg="mod">
          <ac:chgData name="Gajendra MS" userId="2fac9be5-0aaf-4a4e-81e3-665d10c1ffa5" providerId="ADAL" clId="{8EF14DD7-0A85-433B-956C-4177B7A30E52}" dt="2024-05-13T11:50:54.232" v="1462" actId="27803"/>
          <ac:spMkLst>
            <pc:docMk/>
            <pc:sldMk cId="1865881593" sldId="482"/>
            <ac:spMk id="49" creationId="{B4A27C7A-90E2-BF83-B40D-8A7226A2F94D}"/>
          </ac:spMkLst>
        </pc:spChg>
        <pc:spChg chg="mod">
          <ac:chgData name="Gajendra MS" userId="2fac9be5-0aaf-4a4e-81e3-665d10c1ffa5" providerId="ADAL" clId="{8EF14DD7-0A85-433B-956C-4177B7A30E52}" dt="2024-05-13T10:13:54.797" v="611" actId="207"/>
          <ac:spMkLst>
            <pc:docMk/>
            <pc:sldMk cId="1865881593" sldId="482"/>
            <ac:spMk id="95" creationId="{C89F5E7D-280A-4D7F-CC92-B0C4F0AED96A}"/>
          </ac:spMkLst>
        </pc:spChg>
        <pc:spChg chg="mod">
          <ac:chgData name="Gajendra MS" userId="2fac9be5-0aaf-4a4e-81e3-665d10c1ffa5" providerId="ADAL" clId="{8EF14DD7-0A85-433B-956C-4177B7A30E52}" dt="2024-05-13T10:10:03.695" v="491" actId="207"/>
          <ac:spMkLst>
            <pc:docMk/>
            <pc:sldMk cId="1865881593" sldId="482"/>
            <ac:spMk id="97" creationId="{68FCC8B3-FEA9-5EFB-A54A-DF8D76E9F151}"/>
          </ac:spMkLst>
        </pc:spChg>
        <pc:spChg chg="mod">
          <ac:chgData name="Gajendra MS" userId="2fac9be5-0aaf-4a4e-81e3-665d10c1ffa5" providerId="ADAL" clId="{8EF14DD7-0A85-433B-956C-4177B7A30E52}" dt="2024-05-13T10:14:01.246" v="612" actId="207"/>
          <ac:spMkLst>
            <pc:docMk/>
            <pc:sldMk cId="1865881593" sldId="482"/>
            <ac:spMk id="99" creationId="{D388D607-841F-7C1C-9AFD-6E0A0E7C85B8}"/>
          </ac:spMkLst>
        </pc:spChg>
        <pc:grpChg chg="mod">
          <ac:chgData name="Gajendra MS" userId="2fac9be5-0aaf-4a4e-81e3-665d10c1ffa5" providerId="ADAL" clId="{8EF14DD7-0A85-433B-956C-4177B7A30E52}" dt="2024-05-13T10:09:07.880" v="484" actId="1076"/>
          <ac:grpSpMkLst>
            <pc:docMk/>
            <pc:sldMk cId="1865881593" sldId="482"/>
            <ac:grpSpMk id="5" creationId="{B762C63C-06F2-3A0F-2F48-A30B21052F28}"/>
          </ac:grpSpMkLst>
        </pc:grpChg>
        <pc:grpChg chg="del mod">
          <ac:chgData name="Gajendra MS" userId="2fac9be5-0aaf-4a4e-81e3-665d10c1ffa5" providerId="ADAL" clId="{8EF14DD7-0A85-433B-956C-4177B7A30E52}" dt="2024-05-13T10:12:40.269" v="587" actId="165"/>
          <ac:grpSpMkLst>
            <pc:docMk/>
            <pc:sldMk cId="1865881593" sldId="482"/>
            <ac:grpSpMk id="12" creationId="{24ABA269-A269-3514-5339-8DFD5E46F5BB}"/>
          </ac:grpSpMkLst>
        </pc:grpChg>
        <pc:grpChg chg="add mod">
          <ac:chgData name="Gajendra MS" userId="2fac9be5-0aaf-4a4e-81e3-665d10c1ffa5" providerId="ADAL" clId="{8EF14DD7-0A85-433B-956C-4177B7A30E52}" dt="2024-05-13T10:13:44.533" v="608" actId="164"/>
          <ac:grpSpMkLst>
            <pc:docMk/>
            <pc:sldMk cId="1865881593" sldId="482"/>
            <ac:grpSpMk id="23" creationId="{BC10D8C0-EDD1-5D12-A2C0-79F593264EB3}"/>
          </ac:grpSpMkLst>
        </pc:grpChg>
        <pc:grpChg chg="add mod">
          <ac:chgData name="Gajendra MS" userId="2fac9be5-0aaf-4a4e-81e3-665d10c1ffa5" providerId="ADAL" clId="{8EF14DD7-0A85-433B-956C-4177B7A30E52}" dt="2024-05-13T10:13:44.533" v="608" actId="164"/>
          <ac:grpSpMkLst>
            <pc:docMk/>
            <pc:sldMk cId="1865881593" sldId="482"/>
            <ac:grpSpMk id="24" creationId="{E3DF3138-05F8-6525-18AB-2961F2767F91}"/>
          </ac:grpSpMkLst>
        </pc:grpChg>
        <pc:grpChg chg="add mod">
          <ac:chgData name="Gajendra MS" userId="2fac9be5-0aaf-4a4e-81e3-665d10c1ffa5" providerId="ADAL" clId="{8EF14DD7-0A85-433B-956C-4177B7A30E52}" dt="2024-05-13T10:13:49.264" v="609" actId="1076"/>
          <ac:grpSpMkLst>
            <pc:docMk/>
            <pc:sldMk cId="1865881593" sldId="482"/>
            <ac:grpSpMk id="25" creationId="{08E4E640-E2D0-6B23-F07E-322F113D9F98}"/>
          </ac:grpSpMkLst>
        </pc:grpChg>
        <pc:grpChg chg="del mod">
          <ac:chgData name="Gajendra MS" userId="2fac9be5-0aaf-4a4e-81e3-665d10c1ffa5" providerId="ADAL" clId="{8EF14DD7-0A85-433B-956C-4177B7A30E52}" dt="2024-05-13T11:50:54.232" v="1462" actId="27803"/>
          <ac:grpSpMkLst>
            <pc:docMk/>
            <pc:sldMk cId="1865881593" sldId="482"/>
            <ac:grpSpMk id="28" creationId="{1F2BFA41-F6A5-B8BC-3A17-B6AD449B7151}"/>
          </ac:grpSpMkLst>
        </pc:grpChg>
        <pc:grpChg chg="mod">
          <ac:chgData name="Gajendra MS" userId="2fac9be5-0aaf-4a4e-81e3-665d10c1ffa5" providerId="ADAL" clId="{8EF14DD7-0A85-433B-956C-4177B7A30E52}" dt="2024-05-13T11:51:28.484" v="1471" actId="164"/>
          <ac:grpSpMkLst>
            <pc:docMk/>
            <pc:sldMk cId="1865881593" sldId="482"/>
            <ac:grpSpMk id="31" creationId="{357D1B79-5A07-794F-52E7-9BD248F8CEA2}"/>
          </ac:grpSpMkLst>
        </pc:grpChg>
        <pc:grpChg chg="add mod">
          <ac:chgData name="Gajendra MS" userId="2fac9be5-0aaf-4a4e-81e3-665d10c1ffa5" providerId="ADAL" clId="{8EF14DD7-0A85-433B-956C-4177B7A30E52}" dt="2024-05-13T11:51:28.484" v="1471" actId="164"/>
          <ac:grpSpMkLst>
            <pc:docMk/>
            <pc:sldMk cId="1865881593" sldId="482"/>
            <ac:grpSpMk id="50" creationId="{CD42E342-D9AE-BE4E-64F7-7A89DBDE8283}"/>
          </ac:grpSpMkLst>
        </pc:grpChg>
        <pc:grpChg chg="add mod">
          <ac:chgData name="Gajendra MS" userId="2fac9be5-0aaf-4a4e-81e3-665d10c1ffa5" providerId="ADAL" clId="{8EF14DD7-0A85-433B-956C-4177B7A30E52}" dt="2024-05-13T11:51:39.980" v="1475" actId="1076"/>
          <ac:grpSpMkLst>
            <pc:docMk/>
            <pc:sldMk cId="1865881593" sldId="482"/>
            <ac:grpSpMk id="51" creationId="{359C924F-F8F3-3EA9-9993-3B20BB14A477}"/>
          </ac:grpSpMkLst>
        </pc:grpChg>
        <pc:picChg chg="del">
          <ac:chgData name="Gajendra MS" userId="2fac9be5-0aaf-4a4e-81e3-665d10c1ffa5" providerId="ADAL" clId="{8EF14DD7-0A85-433B-956C-4177B7A30E52}" dt="2024-05-13T11:50:14.971" v="1457" actId="478"/>
          <ac:picMkLst>
            <pc:docMk/>
            <pc:sldMk cId="1865881593" sldId="482"/>
            <ac:picMk id="8" creationId="{040C20B7-5A7C-31FB-836E-44BF8620318C}"/>
          </ac:picMkLst>
        </pc:picChg>
        <pc:picChg chg="add del mod">
          <ac:chgData name="Gajendra MS" userId="2fac9be5-0aaf-4a4e-81e3-665d10c1ffa5" providerId="ADAL" clId="{8EF14DD7-0A85-433B-956C-4177B7A30E52}" dt="2024-05-13T10:13:50.693" v="610" actId="478"/>
          <ac:picMkLst>
            <pc:docMk/>
            <pc:sldMk cId="1865881593" sldId="482"/>
            <ac:picMk id="9" creationId="{BC40DB10-0649-8ABE-9B2F-0889F90ACD78}"/>
          </ac:picMkLst>
        </pc:picChg>
        <pc:picChg chg="add del mod">
          <ac:chgData name="Gajendra MS" userId="2fac9be5-0aaf-4a4e-81e3-665d10c1ffa5" providerId="ADAL" clId="{8EF14DD7-0A85-433B-956C-4177B7A30E52}" dt="2024-05-13T10:12:34.915" v="585" actId="27803"/>
          <ac:picMkLst>
            <pc:docMk/>
            <pc:sldMk cId="1865881593" sldId="482"/>
            <ac:picMk id="11" creationId="{183A89D6-9079-FDC6-01ED-9FC597C50950}"/>
          </ac:picMkLst>
        </pc:picChg>
        <pc:picChg chg="add del mod">
          <ac:chgData name="Gajendra MS" userId="2fac9be5-0aaf-4a4e-81e3-665d10c1ffa5" providerId="ADAL" clId="{8EF14DD7-0A85-433B-956C-4177B7A30E52}" dt="2024-05-13T11:50:54.232" v="1462" actId="27803"/>
          <ac:picMkLst>
            <pc:docMk/>
            <pc:sldMk cId="1865881593" sldId="482"/>
            <ac:picMk id="27" creationId="{8E9CEA84-5531-2143-91EE-B6539197166E}"/>
          </ac:picMkLst>
        </pc:picChg>
      </pc:sldChg>
      <pc:sldChg chg="modSp mod replTag delTag">
        <pc:chgData name="Gajendra MS" userId="2fac9be5-0aaf-4a4e-81e3-665d10c1ffa5" providerId="ADAL" clId="{8EF14DD7-0A85-433B-956C-4177B7A30E52}" dt="2024-05-13T11:52:15.189" v="1492" actId="1582"/>
        <pc:sldMkLst>
          <pc:docMk/>
          <pc:sldMk cId="4147579420" sldId="483"/>
        </pc:sldMkLst>
        <pc:spChg chg="mod">
          <ac:chgData name="Gajendra MS" userId="2fac9be5-0aaf-4a4e-81e3-665d10c1ffa5" providerId="ADAL" clId="{8EF14DD7-0A85-433B-956C-4177B7A30E52}" dt="2024-05-13T11:52:15.189" v="1492" actId="1582"/>
          <ac:spMkLst>
            <pc:docMk/>
            <pc:sldMk cId="4147579420" sldId="483"/>
            <ac:spMk id="22" creationId="{34D73131-A7A8-DE77-9750-D840690E812E}"/>
          </ac:spMkLst>
        </pc:spChg>
      </pc:sldChg>
      <pc:sldChg chg="replTag delTag">
        <pc:chgData name="Gajendra MS" userId="2fac9be5-0aaf-4a4e-81e3-665d10c1ffa5" providerId="ADAL" clId="{8EF14DD7-0A85-433B-956C-4177B7A30E52}" dt="2024-05-13T10:31:16.406" v="1167"/>
        <pc:sldMkLst>
          <pc:docMk/>
          <pc:sldMk cId="3892837231" sldId="484"/>
        </pc:sldMkLst>
      </pc:sldChg>
      <pc:sldChg chg="addSp delSp modSp mod replTag delTag">
        <pc:chgData name="Gajendra MS" userId="2fac9be5-0aaf-4a4e-81e3-665d10c1ffa5" providerId="ADAL" clId="{8EF14DD7-0A85-433B-956C-4177B7A30E52}" dt="2024-05-13T11:52:05.524" v="1486" actId="1076"/>
        <pc:sldMkLst>
          <pc:docMk/>
          <pc:sldMk cId="2494165356" sldId="485"/>
        </pc:sldMkLst>
        <pc:spChg chg="mod">
          <ac:chgData name="Gajendra MS" userId="2fac9be5-0aaf-4a4e-81e3-665d10c1ffa5" providerId="ADAL" clId="{8EF14DD7-0A85-433B-956C-4177B7A30E52}" dt="2024-05-13T11:51:43.552" v="1481"/>
          <ac:spMkLst>
            <pc:docMk/>
            <pc:sldMk cId="2494165356" sldId="485"/>
            <ac:spMk id="8" creationId="{044A5118-7063-377B-110B-1C36187A4DAC}"/>
          </ac:spMkLst>
        </pc:spChg>
        <pc:spChg chg="mod">
          <ac:chgData name="Gajendra MS" userId="2fac9be5-0aaf-4a4e-81e3-665d10c1ffa5" providerId="ADAL" clId="{8EF14DD7-0A85-433B-956C-4177B7A30E52}" dt="2024-05-13T11:51:43.552" v="1481"/>
          <ac:spMkLst>
            <pc:docMk/>
            <pc:sldMk cId="2494165356" sldId="485"/>
            <ac:spMk id="9" creationId="{4568EF52-4FBC-61BE-1A88-EF49640A5638}"/>
          </ac:spMkLst>
        </pc:spChg>
        <pc:spChg chg="mod">
          <ac:chgData name="Gajendra MS" userId="2fac9be5-0aaf-4a4e-81e3-665d10c1ffa5" providerId="ADAL" clId="{8EF14DD7-0A85-433B-956C-4177B7A30E52}" dt="2024-05-13T11:51:43.552" v="1481"/>
          <ac:spMkLst>
            <pc:docMk/>
            <pc:sldMk cId="2494165356" sldId="485"/>
            <ac:spMk id="10" creationId="{8D661D77-E8BA-3820-EF59-20FC1608D14B}"/>
          </ac:spMkLst>
        </pc:spChg>
        <pc:spChg chg="mod">
          <ac:chgData name="Gajendra MS" userId="2fac9be5-0aaf-4a4e-81e3-665d10c1ffa5" providerId="ADAL" clId="{8EF14DD7-0A85-433B-956C-4177B7A30E52}" dt="2024-05-13T11:51:43.552" v="1481"/>
          <ac:spMkLst>
            <pc:docMk/>
            <pc:sldMk cId="2494165356" sldId="485"/>
            <ac:spMk id="11" creationId="{D74FFBE9-B782-CDAB-FDBA-85F5E2257134}"/>
          </ac:spMkLst>
        </pc:spChg>
        <pc:spChg chg="mod">
          <ac:chgData name="Gajendra MS" userId="2fac9be5-0aaf-4a4e-81e3-665d10c1ffa5" providerId="ADAL" clId="{8EF14DD7-0A85-433B-956C-4177B7A30E52}" dt="2024-05-13T11:51:43.552" v="1481"/>
          <ac:spMkLst>
            <pc:docMk/>
            <pc:sldMk cId="2494165356" sldId="485"/>
            <ac:spMk id="12" creationId="{51B5279D-007E-2B46-1956-4E5030E96FE4}"/>
          </ac:spMkLst>
        </pc:spChg>
        <pc:spChg chg="mod">
          <ac:chgData name="Gajendra MS" userId="2fac9be5-0aaf-4a4e-81e3-665d10c1ffa5" providerId="ADAL" clId="{8EF14DD7-0A85-433B-956C-4177B7A30E52}" dt="2024-05-13T11:51:43.552" v="1481"/>
          <ac:spMkLst>
            <pc:docMk/>
            <pc:sldMk cId="2494165356" sldId="485"/>
            <ac:spMk id="14" creationId="{91A5DE7E-F30B-02ED-EAB0-230A7C8EEC55}"/>
          </ac:spMkLst>
        </pc:spChg>
        <pc:spChg chg="mod">
          <ac:chgData name="Gajendra MS" userId="2fac9be5-0aaf-4a4e-81e3-665d10c1ffa5" providerId="ADAL" clId="{8EF14DD7-0A85-433B-956C-4177B7A30E52}" dt="2024-05-13T11:51:43.552" v="1481"/>
          <ac:spMkLst>
            <pc:docMk/>
            <pc:sldMk cId="2494165356" sldId="485"/>
            <ac:spMk id="15" creationId="{1BAC6793-386F-154D-4255-498A8B33D902}"/>
          </ac:spMkLst>
        </pc:spChg>
        <pc:spChg chg="mod">
          <ac:chgData name="Gajendra MS" userId="2fac9be5-0aaf-4a4e-81e3-665d10c1ffa5" providerId="ADAL" clId="{8EF14DD7-0A85-433B-956C-4177B7A30E52}" dt="2024-05-13T11:51:43.552" v="1481"/>
          <ac:spMkLst>
            <pc:docMk/>
            <pc:sldMk cId="2494165356" sldId="485"/>
            <ac:spMk id="16" creationId="{A755844E-A7B6-D2D3-6B08-A2BB20331013}"/>
          </ac:spMkLst>
        </pc:spChg>
        <pc:spChg chg="mod">
          <ac:chgData name="Gajendra MS" userId="2fac9be5-0aaf-4a4e-81e3-665d10c1ffa5" providerId="ADAL" clId="{8EF14DD7-0A85-433B-956C-4177B7A30E52}" dt="2024-05-13T11:51:43.552" v="1481"/>
          <ac:spMkLst>
            <pc:docMk/>
            <pc:sldMk cId="2494165356" sldId="485"/>
            <ac:spMk id="17" creationId="{B7D3FDDE-BBF0-D418-65DE-55FAC86B8E06}"/>
          </ac:spMkLst>
        </pc:spChg>
        <pc:spChg chg="mod">
          <ac:chgData name="Gajendra MS" userId="2fac9be5-0aaf-4a4e-81e3-665d10c1ffa5" providerId="ADAL" clId="{8EF14DD7-0A85-433B-956C-4177B7A30E52}" dt="2024-05-13T11:51:43.552" v="1481"/>
          <ac:spMkLst>
            <pc:docMk/>
            <pc:sldMk cId="2494165356" sldId="485"/>
            <ac:spMk id="18" creationId="{344307A0-3B7A-69B0-8CD2-81D12B1BEE24}"/>
          </ac:spMkLst>
        </pc:spChg>
        <pc:spChg chg="mod">
          <ac:chgData name="Gajendra MS" userId="2fac9be5-0aaf-4a4e-81e3-665d10c1ffa5" providerId="ADAL" clId="{8EF14DD7-0A85-433B-956C-4177B7A30E52}" dt="2024-05-13T11:51:43.552" v="1481"/>
          <ac:spMkLst>
            <pc:docMk/>
            <pc:sldMk cId="2494165356" sldId="485"/>
            <ac:spMk id="19" creationId="{08595FEA-F5C2-4B60-E4C8-696EC36D6542}"/>
          </ac:spMkLst>
        </pc:spChg>
        <pc:spChg chg="mod">
          <ac:chgData name="Gajendra MS" userId="2fac9be5-0aaf-4a4e-81e3-665d10c1ffa5" providerId="ADAL" clId="{8EF14DD7-0A85-433B-956C-4177B7A30E52}" dt="2024-05-13T11:51:55.885" v="1484" actId="1076"/>
          <ac:spMkLst>
            <pc:docMk/>
            <pc:sldMk cId="2494165356" sldId="485"/>
            <ac:spMk id="24" creationId="{188CE132-3F46-9274-50D9-F040A0FD700E}"/>
          </ac:spMkLst>
        </pc:spChg>
        <pc:grpChg chg="add mod">
          <ac:chgData name="Gajendra MS" userId="2fac9be5-0aaf-4a4e-81e3-665d10c1ffa5" providerId="ADAL" clId="{8EF14DD7-0A85-433B-956C-4177B7A30E52}" dt="2024-05-13T11:52:05.524" v="1486" actId="1076"/>
          <ac:grpSpMkLst>
            <pc:docMk/>
            <pc:sldMk cId="2494165356" sldId="485"/>
            <ac:grpSpMk id="5" creationId="{86A2A2A3-7351-9BD0-D2D2-951CEBF415B6}"/>
          </ac:grpSpMkLst>
        </pc:grpChg>
        <pc:grpChg chg="mod">
          <ac:chgData name="Gajendra MS" userId="2fac9be5-0aaf-4a4e-81e3-665d10c1ffa5" providerId="ADAL" clId="{8EF14DD7-0A85-433B-956C-4177B7A30E52}" dt="2024-05-13T11:51:43.552" v="1481"/>
          <ac:grpSpMkLst>
            <pc:docMk/>
            <pc:sldMk cId="2494165356" sldId="485"/>
            <ac:grpSpMk id="6" creationId="{8EDAD284-8032-23DB-7780-997B32DE0B74}"/>
          </ac:grpSpMkLst>
        </pc:grpChg>
        <pc:grpChg chg="mod">
          <ac:chgData name="Gajendra MS" userId="2fac9be5-0aaf-4a4e-81e3-665d10c1ffa5" providerId="ADAL" clId="{8EF14DD7-0A85-433B-956C-4177B7A30E52}" dt="2024-05-13T11:51:43.552" v="1481"/>
          <ac:grpSpMkLst>
            <pc:docMk/>
            <pc:sldMk cId="2494165356" sldId="485"/>
            <ac:grpSpMk id="7" creationId="{645EA87A-068C-F495-0883-782E95C9E069}"/>
          </ac:grpSpMkLst>
        </pc:grpChg>
        <pc:picChg chg="del">
          <ac:chgData name="Gajendra MS" userId="2fac9be5-0aaf-4a4e-81e3-665d10c1ffa5" providerId="ADAL" clId="{8EF14DD7-0A85-433B-956C-4177B7A30E52}" dt="2024-05-13T11:51:43.171" v="1480" actId="478"/>
          <ac:picMkLst>
            <pc:docMk/>
            <pc:sldMk cId="2494165356" sldId="485"/>
            <ac:picMk id="13" creationId="{5C47CC70-231C-8D67-053E-C65280BF6ADF}"/>
          </ac:picMkLst>
        </pc:picChg>
      </pc:sldChg>
      <pc:sldChg chg="replTag delTag">
        <pc:chgData name="Gajendra MS" userId="2fac9be5-0aaf-4a4e-81e3-665d10c1ffa5" providerId="ADAL" clId="{8EF14DD7-0A85-433B-956C-4177B7A30E52}" dt="2024-05-13T10:31:16.329" v="1164"/>
        <pc:sldMkLst>
          <pc:docMk/>
          <pc:sldMk cId="2870424516" sldId="486"/>
        </pc:sldMkLst>
      </pc:sldChg>
      <pc:sldChg chg="replTag delTag">
        <pc:chgData name="Gajendra MS" userId="2fac9be5-0aaf-4a4e-81e3-665d10c1ffa5" providerId="ADAL" clId="{8EF14DD7-0A85-433B-956C-4177B7A30E52}" dt="2024-05-13T11:49:02.913" v="1442"/>
        <pc:sldMkLst>
          <pc:docMk/>
          <pc:sldMk cId="2729042715" sldId="487"/>
        </pc:sldMkLst>
      </pc:sldChg>
      <pc:sldChg chg="replTag delTag">
        <pc:chgData name="Gajendra MS" userId="2fac9be5-0aaf-4a4e-81e3-665d10c1ffa5" providerId="ADAL" clId="{8EF14DD7-0A85-433B-956C-4177B7A30E52}" dt="2024-05-13T10:31:16.266" v="1160"/>
        <pc:sldMkLst>
          <pc:docMk/>
          <pc:sldMk cId="2250660802" sldId="488"/>
        </pc:sldMkLst>
      </pc:sldChg>
      <pc:sldChg chg="replTag">
        <pc:chgData name="Gajendra MS" userId="2fac9be5-0aaf-4a4e-81e3-665d10c1ffa5" providerId="ADAL" clId="{8EF14DD7-0A85-433B-956C-4177B7A30E52}" dt="2024-05-13T10:31:16.932" v="1197"/>
        <pc:sldMkLst>
          <pc:docMk/>
          <pc:sldMk cId="2309865449" sldId="489"/>
        </pc:sldMkLst>
      </pc:sldChg>
      <pc:sldChg chg="replTag delTag">
        <pc:chgData name="Gajendra MS" userId="2fac9be5-0aaf-4a4e-81e3-665d10c1ffa5" providerId="ADAL" clId="{8EF14DD7-0A85-433B-956C-4177B7A30E52}" dt="2024-05-13T11:05:07.286" v="1317"/>
        <pc:sldMkLst>
          <pc:docMk/>
          <pc:sldMk cId="2174891953" sldId="490"/>
        </pc:sldMkLst>
      </pc:sldChg>
      <pc:sldChg chg="addSp delSp modSp mod replTag delTag">
        <pc:chgData name="Gajendra MS" userId="2fac9be5-0aaf-4a4e-81e3-665d10c1ffa5" providerId="ADAL" clId="{8EF14DD7-0A85-433B-956C-4177B7A30E52}" dt="2024-05-13T10:31:16.095" v="1150"/>
        <pc:sldMkLst>
          <pc:docMk/>
          <pc:sldMk cId="1506983988" sldId="491"/>
        </pc:sldMkLst>
        <pc:picChg chg="add mod">
          <ac:chgData name="Gajendra MS" userId="2fac9be5-0aaf-4a4e-81e3-665d10c1ffa5" providerId="ADAL" clId="{8EF14DD7-0A85-433B-956C-4177B7A30E52}" dt="2024-05-13T10:17:03.304" v="751"/>
          <ac:picMkLst>
            <pc:docMk/>
            <pc:sldMk cId="1506983988" sldId="491"/>
            <ac:picMk id="5" creationId="{52B0DC47-21DC-111A-072F-EF286E949D83}"/>
          </ac:picMkLst>
        </pc:picChg>
        <pc:picChg chg="del">
          <ac:chgData name="Gajendra MS" userId="2fac9be5-0aaf-4a4e-81e3-665d10c1ffa5" providerId="ADAL" clId="{8EF14DD7-0A85-433B-956C-4177B7A30E52}" dt="2024-05-13T10:17:02.900" v="750" actId="478"/>
          <ac:picMkLst>
            <pc:docMk/>
            <pc:sldMk cId="1506983988" sldId="491"/>
            <ac:picMk id="43" creationId="{1C951DA9-EE4D-DC5E-687B-29038619D8D2}"/>
          </ac:picMkLst>
        </pc:picChg>
      </pc:sldChg>
      <pc:sldChg chg="addSp delSp modSp mod replTag delTag">
        <pc:chgData name="Gajendra MS" userId="2fac9be5-0aaf-4a4e-81e3-665d10c1ffa5" providerId="ADAL" clId="{8EF14DD7-0A85-433B-956C-4177B7A30E52}" dt="2024-05-13T11:48:01.100" v="1438" actId="1036"/>
        <pc:sldMkLst>
          <pc:docMk/>
          <pc:sldMk cId="1095893181" sldId="492"/>
        </pc:sldMkLst>
        <pc:spChg chg="mod">
          <ac:chgData name="Gajendra MS" userId="2fac9be5-0aaf-4a4e-81e3-665d10c1ffa5" providerId="ADAL" clId="{8EF14DD7-0A85-433B-956C-4177B7A30E52}" dt="2024-05-13T11:48:01.100" v="1438" actId="1036"/>
          <ac:spMkLst>
            <pc:docMk/>
            <pc:sldMk cId="1095893181" sldId="492"/>
            <ac:spMk id="112" creationId="{B7B97DAF-98CD-43A1-30FE-67C48A6F18B2}"/>
          </ac:spMkLst>
        </pc:spChg>
        <pc:spChg chg="mod">
          <ac:chgData name="Gajendra MS" userId="2fac9be5-0aaf-4a4e-81e3-665d10c1ffa5" providerId="ADAL" clId="{8EF14DD7-0A85-433B-956C-4177B7A30E52}" dt="2024-05-13T10:04:05.893" v="176" actId="207"/>
          <ac:spMkLst>
            <pc:docMk/>
            <pc:sldMk cId="1095893181" sldId="492"/>
            <ac:spMk id="114" creationId="{125A8E9F-8DD1-B8D0-B663-7E2205B88807}"/>
          </ac:spMkLst>
        </pc:spChg>
        <pc:spChg chg="mod">
          <ac:chgData name="Gajendra MS" userId="2fac9be5-0aaf-4a4e-81e3-665d10c1ffa5" providerId="ADAL" clId="{8EF14DD7-0A85-433B-956C-4177B7A30E52}" dt="2024-05-13T09:52:39.395" v="100" actId="207"/>
          <ac:spMkLst>
            <pc:docMk/>
            <pc:sldMk cId="1095893181" sldId="492"/>
            <ac:spMk id="116" creationId="{F14B84E2-1D62-9883-1D21-1B7F886F8001}"/>
          </ac:spMkLst>
        </pc:spChg>
        <pc:spChg chg="mod">
          <ac:chgData name="Gajendra MS" userId="2fac9be5-0aaf-4a4e-81e3-665d10c1ffa5" providerId="ADAL" clId="{8EF14DD7-0A85-433B-956C-4177B7A30E52}" dt="2024-05-13T10:04:05.893" v="176" actId="207"/>
          <ac:spMkLst>
            <pc:docMk/>
            <pc:sldMk cId="1095893181" sldId="492"/>
            <ac:spMk id="118" creationId="{0F047B78-3013-83CE-0123-3B72707C5BF0}"/>
          </ac:spMkLst>
        </pc:spChg>
        <pc:spChg chg="mod">
          <ac:chgData name="Gajendra MS" userId="2fac9be5-0aaf-4a4e-81e3-665d10c1ffa5" providerId="ADAL" clId="{8EF14DD7-0A85-433B-956C-4177B7A30E52}" dt="2024-05-13T09:52:39.395" v="100" actId="207"/>
          <ac:spMkLst>
            <pc:docMk/>
            <pc:sldMk cId="1095893181" sldId="492"/>
            <ac:spMk id="120" creationId="{2E55CAC6-8DED-CB3A-9935-A20566AFD152}"/>
          </ac:spMkLst>
        </pc:spChg>
        <pc:spChg chg="add del mod">
          <ac:chgData name="Gajendra MS" userId="2fac9be5-0aaf-4a4e-81e3-665d10c1ffa5" providerId="ADAL" clId="{8EF14DD7-0A85-433B-956C-4177B7A30E52}" dt="2024-05-13T10:04:20.092" v="219" actId="478"/>
          <ac:spMkLst>
            <pc:docMk/>
            <pc:sldMk cId="1095893181" sldId="492"/>
            <ac:spMk id="122" creationId="{C593A41F-92D3-6F4D-E255-A5A0EFBFB9D6}"/>
          </ac:spMkLst>
        </pc:spChg>
        <pc:spChg chg="add del mod">
          <ac:chgData name="Gajendra MS" userId="2fac9be5-0aaf-4a4e-81e3-665d10c1ffa5" providerId="ADAL" clId="{8EF14DD7-0A85-433B-956C-4177B7A30E52}" dt="2024-05-13T10:04:27.161" v="221" actId="478"/>
          <ac:spMkLst>
            <pc:docMk/>
            <pc:sldMk cId="1095893181" sldId="492"/>
            <ac:spMk id="125" creationId="{46F585CD-8931-8609-C9A3-7F070C3460FE}"/>
          </ac:spMkLst>
        </pc:spChg>
        <pc:spChg chg="add del mod">
          <ac:chgData name="Gajendra MS" userId="2fac9be5-0aaf-4a4e-81e3-665d10c1ffa5" providerId="ADAL" clId="{8EF14DD7-0A85-433B-956C-4177B7A30E52}" dt="2024-05-13T10:04:24.601" v="220" actId="478"/>
          <ac:spMkLst>
            <pc:docMk/>
            <pc:sldMk cId="1095893181" sldId="492"/>
            <ac:spMk id="126" creationId="{EC1EFE00-6CBB-D5D4-4005-459441A50F40}"/>
          </ac:spMkLst>
        </pc:spChg>
        <pc:spChg chg="mod">
          <ac:chgData name="Gajendra MS" userId="2fac9be5-0aaf-4a4e-81e3-665d10c1ffa5" providerId="ADAL" clId="{8EF14DD7-0A85-433B-956C-4177B7A30E52}" dt="2024-05-13T09:52:39.395" v="100" actId="207"/>
          <ac:spMkLst>
            <pc:docMk/>
            <pc:sldMk cId="1095893181" sldId="492"/>
            <ac:spMk id="129" creationId="{2CFB73F1-2E7D-B901-17AE-2921BA2C79CD}"/>
          </ac:spMkLst>
        </pc:spChg>
        <pc:spChg chg="mod">
          <ac:chgData name="Gajendra MS" userId="2fac9be5-0aaf-4a4e-81e3-665d10c1ffa5" providerId="ADAL" clId="{8EF14DD7-0A85-433B-956C-4177B7A30E52}" dt="2024-05-13T09:52:39.395" v="100" actId="207"/>
          <ac:spMkLst>
            <pc:docMk/>
            <pc:sldMk cId="1095893181" sldId="492"/>
            <ac:spMk id="130" creationId="{4277B3DB-6ADF-DF32-17D4-2C5C3617CB28}"/>
          </ac:spMkLst>
        </pc:spChg>
        <pc:spChg chg="mod">
          <ac:chgData name="Gajendra MS" userId="2fac9be5-0aaf-4a4e-81e3-665d10c1ffa5" providerId="ADAL" clId="{8EF14DD7-0A85-433B-956C-4177B7A30E52}" dt="2024-05-13T09:52:39.395" v="100" actId="207"/>
          <ac:spMkLst>
            <pc:docMk/>
            <pc:sldMk cId="1095893181" sldId="492"/>
            <ac:spMk id="134" creationId="{001E2A29-D4D9-071E-19A9-9B4ED18A6638}"/>
          </ac:spMkLst>
        </pc:spChg>
        <pc:spChg chg="mod">
          <ac:chgData name="Gajendra MS" userId="2fac9be5-0aaf-4a4e-81e3-665d10c1ffa5" providerId="ADAL" clId="{8EF14DD7-0A85-433B-956C-4177B7A30E52}" dt="2024-05-13T10:04:05.893" v="176" actId="207"/>
          <ac:spMkLst>
            <pc:docMk/>
            <pc:sldMk cId="1095893181" sldId="492"/>
            <ac:spMk id="136" creationId="{C8AA0E21-9FC4-7A5C-09B9-708AEEFE4FE2}"/>
          </ac:spMkLst>
        </pc:spChg>
        <pc:spChg chg="mod">
          <ac:chgData name="Gajendra MS" userId="2fac9be5-0aaf-4a4e-81e3-665d10c1ffa5" providerId="ADAL" clId="{8EF14DD7-0A85-433B-956C-4177B7A30E52}" dt="2024-05-13T09:52:39.395" v="100" actId="207"/>
          <ac:spMkLst>
            <pc:docMk/>
            <pc:sldMk cId="1095893181" sldId="492"/>
            <ac:spMk id="138" creationId="{57FFA1E4-ACA8-A29E-7088-ED1E5C7B786A}"/>
          </ac:spMkLst>
        </pc:spChg>
        <pc:spChg chg="mod">
          <ac:chgData name="Gajendra MS" userId="2fac9be5-0aaf-4a4e-81e3-665d10c1ffa5" providerId="ADAL" clId="{8EF14DD7-0A85-433B-956C-4177B7A30E52}" dt="2024-05-13T10:04:05.893" v="176" actId="207"/>
          <ac:spMkLst>
            <pc:docMk/>
            <pc:sldMk cId="1095893181" sldId="492"/>
            <ac:spMk id="140" creationId="{8CACD70E-5730-916F-8007-07253AE4B835}"/>
          </ac:spMkLst>
        </pc:spChg>
        <pc:spChg chg="mod">
          <ac:chgData name="Gajendra MS" userId="2fac9be5-0aaf-4a4e-81e3-665d10c1ffa5" providerId="ADAL" clId="{8EF14DD7-0A85-433B-956C-4177B7A30E52}" dt="2024-05-13T09:52:39.395" v="100" actId="207"/>
          <ac:spMkLst>
            <pc:docMk/>
            <pc:sldMk cId="1095893181" sldId="492"/>
            <ac:spMk id="142" creationId="{6369F27E-15E8-2502-E4C8-519C2B39C2A5}"/>
          </ac:spMkLst>
        </pc:spChg>
        <pc:spChg chg="mod">
          <ac:chgData name="Gajendra MS" userId="2fac9be5-0aaf-4a4e-81e3-665d10c1ffa5" providerId="ADAL" clId="{8EF14DD7-0A85-433B-956C-4177B7A30E52}" dt="2024-05-13T10:04:05.893" v="176" actId="207"/>
          <ac:spMkLst>
            <pc:docMk/>
            <pc:sldMk cId="1095893181" sldId="492"/>
            <ac:spMk id="144" creationId="{B2233375-12F3-F6B9-429C-10F104517B53}"/>
          </ac:spMkLst>
        </pc:spChg>
        <pc:spChg chg="mod">
          <ac:chgData name="Gajendra MS" userId="2fac9be5-0aaf-4a4e-81e3-665d10c1ffa5" providerId="ADAL" clId="{8EF14DD7-0A85-433B-956C-4177B7A30E52}" dt="2024-05-13T10:04:05.460" v="173" actId="207"/>
          <ac:spMkLst>
            <pc:docMk/>
            <pc:sldMk cId="1095893181" sldId="492"/>
            <ac:spMk id="147" creationId="{68395CBA-07BB-F063-6855-2819160D1972}"/>
          </ac:spMkLst>
        </pc:spChg>
        <pc:spChg chg="mod">
          <ac:chgData name="Gajendra MS" userId="2fac9be5-0aaf-4a4e-81e3-665d10c1ffa5" providerId="ADAL" clId="{8EF14DD7-0A85-433B-956C-4177B7A30E52}" dt="2024-05-13T10:04:05.460" v="173" actId="207"/>
          <ac:spMkLst>
            <pc:docMk/>
            <pc:sldMk cId="1095893181" sldId="492"/>
            <ac:spMk id="148" creationId="{8C55F3E8-FA85-0985-5FDD-8FE7D5467134}"/>
          </ac:spMkLst>
        </pc:spChg>
        <pc:spChg chg="mod">
          <ac:chgData name="Gajendra MS" userId="2fac9be5-0aaf-4a4e-81e3-665d10c1ffa5" providerId="ADAL" clId="{8EF14DD7-0A85-433B-956C-4177B7A30E52}" dt="2024-05-13T10:04:05.460" v="173" actId="207"/>
          <ac:spMkLst>
            <pc:docMk/>
            <pc:sldMk cId="1095893181" sldId="492"/>
            <ac:spMk id="149" creationId="{8151DA26-891E-4647-B422-2AAC832892B8}"/>
          </ac:spMkLst>
        </pc:spChg>
        <pc:spChg chg="mod">
          <ac:chgData name="Gajendra MS" userId="2fac9be5-0aaf-4a4e-81e3-665d10c1ffa5" providerId="ADAL" clId="{8EF14DD7-0A85-433B-956C-4177B7A30E52}" dt="2024-05-13T10:04:05.460" v="173" actId="207"/>
          <ac:spMkLst>
            <pc:docMk/>
            <pc:sldMk cId="1095893181" sldId="492"/>
            <ac:spMk id="150" creationId="{B348C800-2777-7DEF-55A4-B6CA9314C98F}"/>
          </ac:spMkLst>
        </pc:spChg>
        <pc:spChg chg="mod">
          <ac:chgData name="Gajendra MS" userId="2fac9be5-0aaf-4a4e-81e3-665d10c1ffa5" providerId="ADAL" clId="{8EF14DD7-0A85-433B-956C-4177B7A30E52}" dt="2024-05-13T10:04:05.460" v="173" actId="207"/>
          <ac:spMkLst>
            <pc:docMk/>
            <pc:sldMk cId="1095893181" sldId="492"/>
            <ac:spMk id="151" creationId="{5BF0C0B0-5243-D790-F80C-B57F1BC89555}"/>
          </ac:spMkLst>
        </pc:spChg>
        <pc:spChg chg="mod">
          <ac:chgData name="Gajendra MS" userId="2fac9be5-0aaf-4a4e-81e3-665d10c1ffa5" providerId="ADAL" clId="{8EF14DD7-0A85-433B-956C-4177B7A30E52}" dt="2024-05-13T10:04:05.460" v="173" actId="207"/>
          <ac:spMkLst>
            <pc:docMk/>
            <pc:sldMk cId="1095893181" sldId="492"/>
            <ac:spMk id="152" creationId="{6932BD7B-C350-F738-40B7-BAB54067F266}"/>
          </ac:spMkLst>
        </pc:spChg>
        <pc:grpChg chg="mod">
          <ac:chgData name="Gajendra MS" userId="2fac9be5-0aaf-4a4e-81e3-665d10c1ffa5" providerId="ADAL" clId="{8EF14DD7-0A85-433B-956C-4177B7A30E52}" dt="2024-05-13T09:52:39.395" v="100" actId="207"/>
          <ac:grpSpMkLst>
            <pc:docMk/>
            <pc:sldMk cId="1095893181" sldId="492"/>
            <ac:grpSpMk id="2" creationId="{9A7A5314-5501-AF54-89C7-F50F2568BFEE}"/>
          </ac:grpSpMkLst>
        </pc:grpChg>
        <pc:grpChg chg="mod">
          <ac:chgData name="Gajendra MS" userId="2fac9be5-0aaf-4a4e-81e3-665d10c1ffa5" providerId="ADAL" clId="{8EF14DD7-0A85-433B-956C-4177B7A30E52}" dt="2024-05-13T09:52:39.395" v="100" actId="207"/>
          <ac:grpSpMkLst>
            <pc:docMk/>
            <pc:sldMk cId="1095893181" sldId="492"/>
            <ac:grpSpMk id="100" creationId="{F143AE8F-B1C2-243C-CD05-C4A868DE013F}"/>
          </ac:grpSpMkLst>
        </pc:grpChg>
        <pc:grpChg chg="mod">
          <ac:chgData name="Gajendra MS" userId="2fac9be5-0aaf-4a4e-81e3-665d10c1ffa5" providerId="ADAL" clId="{8EF14DD7-0A85-433B-956C-4177B7A30E52}" dt="2024-05-13T09:52:39.395" v="100" actId="207"/>
          <ac:grpSpMkLst>
            <pc:docMk/>
            <pc:sldMk cId="1095893181" sldId="492"/>
            <ac:grpSpMk id="106" creationId="{BE474F5B-8905-73E9-A117-F6A6B9514A62}"/>
          </ac:grpSpMkLst>
        </pc:grpChg>
        <pc:grpChg chg="mod">
          <ac:chgData name="Gajendra MS" userId="2fac9be5-0aaf-4a4e-81e3-665d10c1ffa5" providerId="ADAL" clId="{8EF14DD7-0A85-433B-956C-4177B7A30E52}" dt="2024-05-13T09:52:39.395" v="100" actId="207"/>
          <ac:grpSpMkLst>
            <pc:docMk/>
            <pc:sldMk cId="1095893181" sldId="492"/>
            <ac:grpSpMk id="107" creationId="{FC866628-C8F2-6245-E40A-B4B08BBE5964}"/>
          </ac:grpSpMkLst>
        </pc:grpChg>
        <pc:grpChg chg="mod">
          <ac:chgData name="Gajendra MS" userId="2fac9be5-0aaf-4a4e-81e3-665d10c1ffa5" providerId="ADAL" clId="{8EF14DD7-0A85-433B-956C-4177B7A30E52}" dt="2024-05-13T09:52:39.395" v="100" actId="207"/>
          <ac:grpSpMkLst>
            <pc:docMk/>
            <pc:sldMk cId="1095893181" sldId="492"/>
            <ac:grpSpMk id="108" creationId="{8665E03E-FDC0-F989-845C-985D2C295765}"/>
          </ac:grpSpMkLst>
        </pc:grpChg>
        <pc:grpChg chg="mod">
          <ac:chgData name="Gajendra MS" userId="2fac9be5-0aaf-4a4e-81e3-665d10c1ffa5" providerId="ADAL" clId="{8EF14DD7-0A85-433B-956C-4177B7A30E52}" dt="2024-05-13T09:52:39.395" v="100" actId="207"/>
          <ac:grpSpMkLst>
            <pc:docMk/>
            <pc:sldMk cId="1095893181" sldId="492"/>
            <ac:grpSpMk id="109" creationId="{95E083A5-F0FB-A866-E0B9-A644A0CC6E13}"/>
          </ac:grpSpMkLst>
        </pc:grpChg>
        <pc:grpChg chg="mod">
          <ac:chgData name="Gajendra MS" userId="2fac9be5-0aaf-4a4e-81e3-665d10c1ffa5" providerId="ADAL" clId="{8EF14DD7-0A85-433B-956C-4177B7A30E52}" dt="2024-05-13T09:52:39.395" v="100" actId="207"/>
          <ac:grpSpMkLst>
            <pc:docMk/>
            <pc:sldMk cId="1095893181" sldId="492"/>
            <ac:grpSpMk id="110" creationId="{222BC2D7-A6A8-8E93-B1B0-47FDFF6B7A09}"/>
          </ac:grpSpMkLst>
        </pc:grpChg>
        <pc:grpChg chg="mod">
          <ac:chgData name="Gajendra MS" userId="2fac9be5-0aaf-4a4e-81e3-665d10c1ffa5" providerId="ADAL" clId="{8EF14DD7-0A85-433B-956C-4177B7A30E52}" dt="2024-05-13T09:52:39.395" v="100" actId="207"/>
          <ac:grpSpMkLst>
            <pc:docMk/>
            <pc:sldMk cId="1095893181" sldId="492"/>
            <ac:grpSpMk id="111" creationId="{37AF0421-1EC4-2771-5472-458002EA19B1}"/>
          </ac:grpSpMkLst>
        </pc:grpChg>
        <pc:grpChg chg="add del mod">
          <ac:chgData name="Gajendra MS" userId="2fac9be5-0aaf-4a4e-81e3-665d10c1ffa5" providerId="ADAL" clId="{8EF14DD7-0A85-433B-956C-4177B7A30E52}" dt="2024-05-13T10:04:20.092" v="219" actId="478"/>
          <ac:grpSpMkLst>
            <pc:docMk/>
            <pc:sldMk cId="1095893181" sldId="492"/>
            <ac:grpSpMk id="121" creationId="{7D074B79-73B6-DE6F-93C0-A768787CE9A8}"/>
          </ac:grpSpMkLst>
        </pc:grpChg>
        <pc:grpChg chg="mod">
          <ac:chgData name="Gajendra MS" userId="2fac9be5-0aaf-4a4e-81e3-665d10c1ffa5" providerId="ADAL" clId="{8EF14DD7-0A85-433B-956C-4177B7A30E52}" dt="2024-05-13T10:04:20.092" v="219" actId="478"/>
          <ac:grpSpMkLst>
            <pc:docMk/>
            <pc:sldMk cId="1095893181" sldId="492"/>
            <ac:grpSpMk id="123" creationId="{D4CBAC6B-C26F-3003-1E98-2C5FFDB0C892}"/>
          </ac:grpSpMkLst>
        </pc:grpChg>
      </pc:sldChg>
      <pc:sldChg chg="add del replTag delTag">
        <pc:chgData name="Gajendra MS" userId="2fac9be5-0aaf-4a4e-81e3-665d10c1ffa5" providerId="ADAL" clId="{8EF14DD7-0A85-433B-956C-4177B7A30E52}" dt="2024-05-13T10:10:19.127" v="551" actId="47"/>
        <pc:sldMkLst>
          <pc:docMk/>
          <pc:sldMk cId="405843530" sldId="493"/>
        </pc:sldMkLst>
      </pc:sldChg>
      <pc:sldChg chg="add del replTag delTag">
        <pc:chgData name="Gajendra MS" userId="2fac9be5-0aaf-4a4e-81e3-665d10c1ffa5" providerId="ADAL" clId="{8EF14DD7-0A85-433B-956C-4177B7A30E52}" dt="2024-05-13T10:07:29.496" v="385" actId="47"/>
        <pc:sldMkLst>
          <pc:docMk/>
          <pc:sldMk cId="1540101545" sldId="493"/>
        </pc:sldMkLst>
      </pc:sldChg>
      <pc:sldChg chg="add del replTag delTag">
        <pc:chgData name="Gajendra MS" userId="2fac9be5-0aaf-4a4e-81e3-665d10c1ffa5" providerId="ADAL" clId="{8EF14DD7-0A85-433B-956C-4177B7A30E52}" dt="2024-05-13T10:07:29.496" v="385" actId="47"/>
        <pc:sldMkLst>
          <pc:docMk/>
          <pc:sldMk cId="990278398" sldId="494"/>
        </pc:sldMkLst>
      </pc:sldChg>
    </pc:docChg>
  </pc:docChgLst>
  <pc:docChgLst>
    <pc:chgData name="Uma Kumari" userId="S::uma.kumari@simplilearn.com::f154a5f4-9073-40a7-83a4-0584e0f34eaa" providerId="AD" clId="Web-{04A1325C-8BA6-4FA4-FB1B-E8033A82C1C2}"/>
    <pc:docChg chg="addSld modSld">
      <pc:chgData name="Uma Kumari" userId="S::uma.kumari@simplilearn.com::f154a5f4-9073-40a7-83a4-0584e0f34eaa" providerId="AD" clId="Web-{04A1325C-8BA6-4FA4-FB1B-E8033A82C1C2}" dt="2024-01-15T12:44:12.022" v="14"/>
      <pc:docMkLst>
        <pc:docMk/>
      </pc:docMkLst>
      <pc:sldChg chg="delSp add modTransition delAnim">
        <pc:chgData name="Uma Kumari" userId="S::uma.kumari@simplilearn.com::f154a5f4-9073-40a7-83a4-0584e0f34eaa" providerId="AD" clId="Web-{04A1325C-8BA6-4FA4-FB1B-E8033A82C1C2}" dt="2024-01-15T12:44:12.022" v="14"/>
        <pc:sldMkLst>
          <pc:docMk/>
          <pc:sldMk cId="583107272" sldId="399"/>
        </pc:sldMkLst>
        <pc:picChg chg="del">
          <ac:chgData name="Uma Kumari" userId="S::uma.kumari@simplilearn.com::f154a5f4-9073-40a7-83a4-0584e0f34eaa" providerId="AD" clId="Web-{04A1325C-8BA6-4FA4-FB1B-E8033A82C1C2}" dt="2024-01-15T12:44:12.022" v="14"/>
          <ac:picMkLst>
            <pc:docMk/>
            <pc:sldMk cId="583107272" sldId="399"/>
            <ac:picMk id="4" creationId="{22FB1208-A8BD-A21B-5D89-697B34DF884C}"/>
          </ac:picMkLst>
        </pc:picChg>
      </pc:sldChg>
      <pc:sldChg chg="delSp add modTransition delAnim">
        <pc:chgData name="Uma Kumari" userId="S::uma.kumari@simplilearn.com::f154a5f4-9073-40a7-83a4-0584e0f34eaa" providerId="AD" clId="Web-{04A1325C-8BA6-4FA4-FB1B-E8033A82C1C2}" dt="2024-01-15T12:44:07.178" v="12"/>
        <pc:sldMkLst>
          <pc:docMk/>
          <pc:sldMk cId="1084235312" sldId="400"/>
        </pc:sldMkLst>
        <pc:picChg chg="del">
          <ac:chgData name="Uma Kumari" userId="S::uma.kumari@simplilearn.com::f154a5f4-9073-40a7-83a4-0584e0f34eaa" providerId="AD" clId="Web-{04A1325C-8BA6-4FA4-FB1B-E8033A82C1C2}" dt="2024-01-15T12:43:03.018" v="6"/>
          <ac:picMkLst>
            <pc:docMk/>
            <pc:sldMk cId="1084235312" sldId="400"/>
            <ac:picMk id="3" creationId="{3D90D206-328A-7363-8220-2D81EB823F0D}"/>
          </ac:picMkLst>
        </pc:picChg>
      </pc:sldChg>
      <pc:sldChg chg="delSp add modTransition delAnim">
        <pc:chgData name="Uma Kumari" userId="S::uma.kumari@simplilearn.com::f154a5f4-9073-40a7-83a4-0584e0f34eaa" providerId="AD" clId="Web-{04A1325C-8BA6-4FA4-FB1B-E8033A82C1C2}" dt="2024-01-15T12:44:03.646" v="11"/>
        <pc:sldMkLst>
          <pc:docMk/>
          <pc:sldMk cId="1318806770" sldId="401"/>
        </pc:sldMkLst>
        <pc:picChg chg="del">
          <ac:chgData name="Uma Kumari" userId="S::uma.kumari@simplilearn.com::f154a5f4-9073-40a7-83a4-0584e0f34eaa" providerId="AD" clId="Web-{04A1325C-8BA6-4FA4-FB1B-E8033A82C1C2}" dt="2024-01-15T12:43:06.049" v="7"/>
          <ac:picMkLst>
            <pc:docMk/>
            <pc:sldMk cId="1318806770" sldId="401"/>
            <ac:picMk id="2" creationId="{7B42114D-317B-AEF8-FF13-18B9B1683FA2}"/>
          </ac:picMkLst>
        </pc:picChg>
      </pc:sldChg>
      <pc:sldChg chg="delSp add modTransition delAnim">
        <pc:chgData name="Uma Kumari" userId="S::uma.kumari@simplilearn.com::f154a5f4-9073-40a7-83a4-0584e0f34eaa" providerId="AD" clId="Web-{04A1325C-8BA6-4FA4-FB1B-E8033A82C1C2}" dt="2024-01-15T12:44:00.849" v="10"/>
        <pc:sldMkLst>
          <pc:docMk/>
          <pc:sldMk cId="3295602147" sldId="402"/>
        </pc:sldMkLst>
        <pc:picChg chg="del">
          <ac:chgData name="Uma Kumari" userId="S::uma.kumari@simplilearn.com::f154a5f4-9073-40a7-83a4-0584e0f34eaa" providerId="AD" clId="Web-{04A1325C-8BA6-4FA4-FB1B-E8033A82C1C2}" dt="2024-01-15T12:43:11.956" v="8"/>
          <ac:picMkLst>
            <pc:docMk/>
            <pc:sldMk cId="3295602147" sldId="402"/>
            <ac:picMk id="2" creationId="{0A034538-BD90-4FD9-F408-5F632A398086}"/>
          </ac:picMkLst>
        </pc:picChg>
      </pc:sldChg>
      <pc:sldChg chg="delSp add modTransition delAnim">
        <pc:chgData name="Uma Kumari" userId="S::uma.kumari@simplilearn.com::f154a5f4-9073-40a7-83a4-0584e0f34eaa" providerId="AD" clId="Web-{04A1325C-8BA6-4FA4-FB1B-E8033A82C1C2}" dt="2024-01-15T12:43:56.287" v="9"/>
        <pc:sldMkLst>
          <pc:docMk/>
          <pc:sldMk cId="251087069" sldId="403"/>
        </pc:sldMkLst>
        <pc:picChg chg="del">
          <ac:chgData name="Uma Kumari" userId="S::uma.kumari@simplilearn.com::f154a5f4-9073-40a7-83a4-0584e0f34eaa" providerId="AD" clId="Web-{04A1325C-8BA6-4FA4-FB1B-E8033A82C1C2}" dt="2024-01-15T12:43:00.049" v="5"/>
          <ac:picMkLst>
            <pc:docMk/>
            <pc:sldMk cId="251087069" sldId="403"/>
            <ac:picMk id="4" creationId="{50B0C812-FD5A-9671-50CD-27087926A756}"/>
          </ac:picMkLst>
        </pc:picChg>
      </pc:sldChg>
    </pc:docChg>
  </pc:docChgLst>
  <pc:docChgLst>
    <pc:chgData name="Uma Kumari" userId="f154a5f4-9073-40a7-83a4-0584e0f34eaa" providerId="ADAL" clId="{8718EEAB-2067-420A-835F-2C35733FFA84}"/>
    <pc:docChg chg="undo custSel addSld modSld">
      <pc:chgData name="Uma Kumari" userId="f154a5f4-9073-40a7-83a4-0584e0f34eaa" providerId="ADAL" clId="{8718EEAB-2067-420A-835F-2C35733FFA84}" dt="2024-02-15T12:18:20.114" v="659" actId="20577"/>
      <pc:docMkLst>
        <pc:docMk/>
      </pc:docMkLst>
      <pc:sldChg chg="modSp mod">
        <pc:chgData name="Uma Kumari" userId="f154a5f4-9073-40a7-83a4-0584e0f34eaa" providerId="ADAL" clId="{8718EEAB-2067-420A-835F-2C35733FFA84}" dt="2024-02-15T11:39:15.749" v="3" actId="20577"/>
        <pc:sldMkLst>
          <pc:docMk/>
          <pc:sldMk cId="1730907755" sldId="404"/>
        </pc:sldMkLst>
        <pc:spChg chg="mod">
          <ac:chgData name="Uma Kumari" userId="f154a5f4-9073-40a7-83a4-0584e0f34eaa" providerId="ADAL" clId="{8718EEAB-2067-420A-835F-2C35733FFA84}" dt="2024-02-15T11:39:15.749" v="3" actId="20577"/>
          <ac:spMkLst>
            <pc:docMk/>
            <pc:sldMk cId="1730907755" sldId="404"/>
            <ac:spMk id="21" creationId="{59D589A4-D754-A11D-96F2-5A71346639CA}"/>
          </ac:spMkLst>
        </pc:spChg>
      </pc:sldChg>
      <pc:sldChg chg="modSp mod">
        <pc:chgData name="Uma Kumari" userId="f154a5f4-9073-40a7-83a4-0584e0f34eaa" providerId="ADAL" clId="{8718EEAB-2067-420A-835F-2C35733FFA84}" dt="2024-02-15T12:18:11.798" v="649" actId="20577"/>
        <pc:sldMkLst>
          <pc:docMk/>
          <pc:sldMk cId="2631402353" sldId="405"/>
        </pc:sldMkLst>
        <pc:spChg chg="mod">
          <ac:chgData name="Uma Kumari" userId="f154a5f4-9073-40a7-83a4-0584e0f34eaa" providerId="ADAL" clId="{8718EEAB-2067-420A-835F-2C35733FFA84}" dt="2024-02-15T12:12:06.978" v="584" actId="20577"/>
          <ac:spMkLst>
            <pc:docMk/>
            <pc:sldMk cId="2631402353" sldId="405"/>
            <ac:spMk id="3" creationId="{EDDCE803-1BF8-88FD-FDA2-67BEC151E127}"/>
          </ac:spMkLst>
        </pc:spChg>
        <pc:spChg chg="mod">
          <ac:chgData name="Uma Kumari" userId="f154a5f4-9073-40a7-83a4-0584e0f34eaa" providerId="ADAL" clId="{8718EEAB-2067-420A-835F-2C35733FFA84}" dt="2024-02-15T12:18:11.798" v="649" actId="20577"/>
          <ac:spMkLst>
            <pc:docMk/>
            <pc:sldMk cId="2631402353" sldId="405"/>
            <ac:spMk id="5" creationId="{AF6B602B-9F4F-69B0-80AF-800AAAC37E45}"/>
          </ac:spMkLst>
        </pc:spChg>
      </pc:sldChg>
      <pc:sldChg chg="addSp delSp modSp add mod">
        <pc:chgData name="Uma Kumari" userId="f154a5f4-9073-40a7-83a4-0584e0f34eaa" providerId="ADAL" clId="{8718EEAB-2067-420A-835F-2C35733FFA84}" dt="2024-02-15T12:18:20.114" v="659" actId="20577"/>
        <pc:sldMkLst>
          <pc:docMk/>
          <pc:sldMk cId="2813815943" sldId="406"/>
        </pc:sldMkLst>
        <pc:spChg chg="mod">
          <ac:chgData name="Uma Kumari" userId="f154a5f4-9073-40a7-83a4-0584e0f34eaa" providerId="ADAL" clId="{8718EEAB-2067-420A-835F-2C35733FFA84}" dt="2024-02-15T12:16:18.664" v="639" actId="20577"/>
          <ac:spMkLst>
            <pc:docMk/>
            <pc:sldMk cId="2813815943" sldId="406"/>
            <ac:spMk id="3" creationId="{EDDCE803-1BF8-88FD-FDA2-67BEC151E127}"/>
          </ac:spMkLst>
        </pc:spChg>
        <pc:spChg chg="add del mod">
          <ac:chgData name="Uma Kumari" userId="f154a5f4-9073-40a7-83a4-0584e0f34eaa" providerId="ADAL" clId="{8718EEAB-2067-420A-835F-2C35733FFA84}" dt="2024-02-15T12:11:57.732" v="568" actId="478"/>
          <ac:spMkLst>
            <pc:docMk/>
            <pc:sldMk cId="2813815943" sldId="406"/>
            <ac:spMk id="4" creationId="{7B01F3F5-D0F5-2A5E-CB56-F6FF99482B47}"/>
          </ac:spMkLst>
        </pc:spChg>
        <pc:spChg chg="mod">
          <ac:chgData name="Uma Kumari" userId="f154a5f4-9073-40a7-83a4-0584e0f34eaa" providerId="ADAL" clId="{8718EEAB-2067-420A-835F-2C35733FFA84}" dt="2024-02-15T12:18:20.114" v="659" actId="20577"/>
          <ac:spMkLst>
            <pc:docMk/>
            <pc:sldMk cId="2813815943" sldId="406"/>
            <ac:spMk id="5" creationId="{AF6B602B-9F4F-69B0-80AF-800AAAC37E45}"/>
          </ac:spMkLst>
        </pc:spChg>
        <pc:spChg chg="del">
          <ac:chgData name="Uma Kumari" userId="f154a5f4-9073-40a7-83a4-0584e0f34eaa" providerId="ADAL" clId="{8718EEAB-2067-420A-835F-2C35733FFA84}" dt="2024-02-15T12:11:52.981" v="567" actId="478"/>
          <ac:spMkLst>
            <pc:docMk/>
            <pc:sldMk cId="2813815943" sldId="406"/>
            <ac:spMk id="22" creationId="{F0E9E5AF-A66C-DDA5-D954-3EF9E26E87CB}"/>
          </ac:spMkLst>
        </pc:spChg>
      </pc:sldChg>
    </pc:docChg>
  </pc:docChgLst>
  <pc:docChgLst>
    <pc:chgData name="Uma Kumari" userId="S::uma.kumari@simplilearn.com::f154a5f4-9073-40a7-83a4-0584e0f34eaa" providerId="AD" clId="Web-{18A54B4E-0E79-3F3B-CCE7-C4C2C5ECC0C0}"/>
    <pc:docChg chg="modSld">
      <pc:chgData name="Uma Kumari" userId="S::uma.kumari@simplilearn.com::f154a5f4-9073-40a7-83a4-0584e0f34eaa" providerId="AD" clId="Web-{18A54B4E-0E79-3F3B-CCE7-C4C2C5ECC0C0}" dt="2024-01-11T10:27:55.246" v="105" actId="20577"/>
      <pc:docMkLst>
        <pc:docMk/>
      </pc:docMkLst>
      <pc:sldChg chg="modSp">
        <pc:chgData name="Uma Kumari" userId="S::uma.kumari@simplilearn.com::f154a5f4-9073-40a7-83a4-0584e0f34eaa" providerId="AD" clId="Web-{18A54B4E-0E79-3F3B-CCE7-C4C2C5ECC0C0}" dt="2024-01-11T10:27:55.246" v="105" actId="20577"/>
        <pc:sldMkLst>
          <pc:docMk/>
          <pc:sldMk cId="631511413" sldId="396"/>
        </pc:sldMkLst>
        <pc:spChg chg="mod">
          <ac:chgData name="Uma Kumari" userId="S::uma.kumari@simplilearn.com::f154a5f4-9073-40a7-83a4-0584e0f34eaa" providerId="AD" clId="Web-{18A54B4E-0E79-3F3B-CCE7-C4C2C5ECC0C0}" dt="2024-01-11T10:27:55.246" v="105" actId="20577"/>
          <ac:spMkLst>
            <pc:docMk/>
            <pc:sldMk cId="631511413" sldId="396"/>
            <ac:spMk id="2" creationId="{FC53EF32-437C-E18A-F012-838B3AE5FC94}"/>
          </ac:spMkLst>
        </pc:spChg>
      </pc:sldChg>
      <pc:sldChg chg="modSp addCm">
        <pc:chgData name="Uma Kumari" userId="S::uma.kumari@simplilearn.com::f154a5f4-9073-40a7-83a4-0584e0f34eaa" providerId="AD" clId="Web-{18A54B4E-0E79-3F3B-CCE7-C4C2C5ECC0C0}" dt="2024-01-11T10:26:33.006" v="97"/>
        <pc:sldMkLst>
          <pc:docMk/>
          <pc:sldMk cId="3130047995" sldId="397"/>
        </pc:sldMkLst>
        <pc:spChg chg="mod">
          <ac:chgData name="Uma Kumari" userId="S::uma.kumari@simplilearn.com::f154a5f4-9073-40a7-83a4-0584e0f34eaa" providerId="AD" clId="Web-{18A54B4E-0E79-3F3B-CCE7-C4C2C5ECC0C0}" dt="2024-01-11T10:21:19.470" v="18" actId="20577"/>
          <ac:spMkLst>
            <pc:docMk/>
            <pc:sldMk cId="3130047995" sldId="397"/>
            <ac:spMk id="2" creationId="{4A81194D-38E3-157F-65A7-6C535B0F2595}"/>
          </ac:spMkLst>
        </pc:spChg>
        <pc:spChg chg="mod">
          <ac:chgData name="Uma Kumari" userId="S::uma.kumari@simplilearn.com::f154a5f4-9073-40a7-83a4-0584e0f34eaa" providerId="AD" clId="Web-{18A54B4E-0E79-3F3B-CCE7-C4C2C5ECC0C0}" dt="2024-01-11T10:22:48.882" v="96" actId="20577"/>
          <ac:spMkLst>
            <pc:docMk/>
            <pc:sldMk cId="3130047995" sldId="397"/>
            <ac:spMk id="4" creationId="{C97F7090-BFE1-7117-25CD-3ABAFAD6D9F3}"/>
          </ac:spMkLst>
        </pc:spChg>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18A54B4E-0E79-3F3B-CCE7-C4C2C5ECC0C0}" dt="2024-01-11T10:26:33.006" v="97"/>
              <pc2:cmMkLst xmlns:pc2="http://schemas.microsoft.com/office/powerpoint/2019/9/main/command">
                <pc:docMk/>
                <pc:sldMk cId="3130047995" sldId="397"/>
                <pc2:cmMk id="{1F428606-B9F1-47B0-BD21-B3F4856A6C92}"/>
              </pc2:cmMkLst>
            </pc226:cmChg>
          </p:ext>
        </pc:extLst>
      </pc:sldChg>
    </pc:docChg>
  </pc:docChgLst>
  <pc:docChgLst>
    <pc:chgData name="Uma Kumari" userId="S::uma.kumari@simplilearn.com::f154a5f4-9073-40a7-83a4-0584e0f34eaa" providerId="AD" clId="Web-{7A7A578A-BC77-3D79-834D-8EBDF479AE41}"/>
    <pc:docChg chg="modSld">
      <pc:chgData name="Uma Kumari" userId="S::uma.kumari@simplilearn.com::f154a5f4-9073-40a7-83a4-0584e0f34eaa" providerId="AD" clId="Web-{7A7A578A-BC77-3D79-834D-8EBDF479AE41}" dt="2024-01-29T15:42:24.409" v="0"/>
      <pc:docMkLst>
        <pc:docMk/>
      </pc:docMkLst>
      <pc:sldChg chg="delSp">
        <pc:chgData name="Uma Kumari" userId="S::uma.kumari@simplilearn.com::f154a5f4-9073-40a7-83a4-0584e0f34eaa" providerId="AD" clId="Web-{7A7A578A-BC77-3D79-834D-8EBDF479AE41}" dt="2024-01-29T15:42:24.409" v="0"/>
        <pc:sldMkLst>
          <pc:docMk/>
          <pc:sldMk cId="1059422990" sldId="398"/>
        </pc:sldMkLst>
        <pc:spChg chg="del">
          <ac:chgData name="Uma Kumari" userId="S::uma.kumari@simplilearn.com::f154a5f4-9073-40a7-83a4-0584e0f34eaa" providerId="AD" clId="Web-{7A7A578A-BC77-3D79-834D-8EBDF479AE41}" dt="2024-01-29T15:42:24.409" v="0"/>
          <ac:spMkLst>
            <pc:docMk/>
            <pc:sldMk cId="1059422990" sldId="398"/>
            <ac:spMk id="24" creationId="{D601602D-20ED-1A6C-A0EB-0D558F29D32C}"/>
          </ac:spMkLst>
        </pc:spChg>
      </pc:sldChg>
    </pc:docChg>
  </pc:docChgLst>
  <pc:docChgLst>
    <pc:chgData name="Uma Kumari" userId="S::uma.kumari@simplilearn.com::f154a5f4-9073-40a7-83a4-0584e0f34eaa" providerId="AD" clId="Web-{941311A2-0C3E-B9F0-8D8F-F84E933D414A}"/>
    <pc:docChg chg="modSld">
      <pc:chgData name="Uma Kumari" userId="S::uma.kumari@simplilearn.com::f154a5f4-9073-40a7-83a4-0584e0f34eaa" providerId="AD" clId="Web-{941311A2-0C3E-B9F0-8D8F-F84E933D414A}" dt="2024-02-22T06:17:25.815" v="3" actId="20577"/>
      <pc:docMkLst>
        <pc:docMk/>
      </pc:docMkLst>
      <pc:sldChg chg="modSp">
        <pc:chgData name="Uma Kumari" userId="S::uma.kumari@simplilearn.com::f154a5f4-9073-40a7-83a4-0584e0f34eaa" providerId="AD" clId="Web-{941311A2-0C3E-B9F0-8D8F-F84E933D414A}" dt="2024-02-22T06:16:28.470" v="1" actId="1076"/>
        <pc:sldMkLst>
          <pc:docMk/>
          <pc:sldMk cId="1059422990" sldId="398"/>
        </pc:sldMkLst>
        <pc:spChg chg="mod">
          <ac:chgData name="Uma Kumari" userId="S::uma.kumari@simplilearn.com::f154a5f4-9073-40a7-83a4-0584e0f34eaa" providerId="AD" clId="Web-{941311A2-0C3E-B9F0-8D8F-F84E933D414A}" dt="2024-02-22T06:16:28.470" v="1" actId="1076"/>
          <ac:spMkLst>
            <pc:docMk/>
            <pc:sldMk cId="1059422990" sldId="398"/>
            <ac:spMk id="8" creationId="{5E9B5DB4-5A86-A4BC-75D3-D7780B8F5A13}"/>
          </ac:spMkLst>
        </pc:spChg>
      </pc:sldChg>
      <pc:sldChg chg="modSp">
        <pc:chgData name="Uma Kumari" userId="S::uma.kumari@simplilearn.com::f154a5f4-9073-40a7-83a4-0584e0f34eaa" providerId="AD" clId="Web-{941311A2-0C3E-B9F0-8D8F-F84E933D414A}" dt="2024-02-22T06:17:25.815" v="3" actId="20577"/>
        <pc:sldMkLst>
          <pc:docMk/>
          <pc:sldMk cId="3295602147" sldId="402"/>
        </pc:sldMkLst>
        <pc:spChg chg="mod">
          <ac:chgData name="Uma Kumari" userId="S::uma.kumari@simplilearn.com::f154a5f4-9073-40a7-83a4-0584e0f34eaa" providerId="AD" clId="Web-{941311A2-0C3E-B9F0-8D8F-F84E933D414A}" dt="2024-02-22T06:17:25.815" v="3" actId="20577"/>
          <ac:spMkLst>
            <pc:docMk/>
            <pc:sldMk cId="3295602147" sldId="402"/>
            <ac:spMk id="21" creationId="{59D589A4-D754-A11D-96F2-5A71346639CA}"/>
          </ac:spMkLst>
        </pc:spChg>
      </pc:sldChg>
    </pc:docChg>
  </pc:docChgLst>
  <pc:docChgLst>
    <pc:chgData name="Siddharth Yadunath" userId="S::siddharth.yadunath@simplilearn.com::7838785f-c62d-41b0-ac6c-9b5448ce10e7" providerId="AD" clId="Web-{66DDAEB1-D274-0819-0AE9-9FC4DC58D97A}"/>
    <pc:docChg chg="sldOrd">
      <pc:chgData name="Siddharth Yadunath" userId="S::siddharth.yadunath@simplilearn.com::7838785f-c62d-41b0-ac6c-9b5448ce10e7" providerId="AD" clId="Web-{66DDAEB1-D274-0819-0AE9-9FC4DC58D97A}" dt="2024-01-08T11:21:37.096" v="1"/>
      <pc:docMkLst>
        <pc:docMk/>
      </pc:docMkLst>
      <pc:sldChg chg="ord">
        <pc:chgData name="Siddharth Yadunath" userId="S::siddharth.yadunath@simplilearn.com::7838785f-c62d-41b0-ac6c-9b5448ce10e7" providerId="AD" clId="Web-{66DDAEB1-D274-0819-0AE9-9FC4DC58D97A}" dt="2024-01-08T11:21:37.096" v="1"/>
        <pc:sldMkLst>
          <pc:docMk/>
          <pc:sldMk cId="2396102663" sldId="378"/>
        </pc:sldMkLst>
      </pc:sldChg>
    </pc:docChg>
  </pc:docChgLst>
  <pc:docChgLst>
    <pc:chgData name="Uma Kumari" userId="S::uma.kumari@simplilearn.com::f154a5f4-9073-40a7-83a4-0584e0f34eaa" providerId="AD" clId="Web-{E3CA173E-1EB3-318B-456A-DB3646915EA3}"/>
    <pc:docChg chg="modSld">
      <pc:chgData name="Uma Kumari" userId="S::uma.kumari@simplilearn.com::f154a5f4-9073-40a7-83a4-0584e0f34eaa" providerId="AD" clId="Web-{E3CA173E-1EB3-318B-456A-DB3646915EA3}" dt="2024-01-19T06:04:38.194" v="61" actId="20577"/>
      <pc:docMkLst>
        <pc:docMk/>
      </pc:docMkLst>
      <pc:sldChg chg="modSp">
        <pc:chgData name="Uma Kumari" userId="S::uma.kumari@simplilearn.com::f154a5f4-9073-40a7-83a4-0584e0f34eaa" providerId="AD" clId="Web-{E3CA173E-1EB3-318B-456A-DB3646915EA3}" dt="2024-01-19T06:04:38.194" v="61" actId="20577"/>
        <pc:sldMkLst>
          <pc:docMk/>
          <pc:sldMk cId="3130047995" sldId="397"/>
        </pc:sldMkLst>
        <pc:spChg chg="mod">
          <ac:chgData name="Uma Kumari" userId="S::uma.kumari@simplilearn.com::f154a5f4-9073-40a7-83a4-0584e0f34eaa" providerId="AD" clId="Web-{E3CA173E-1EB3-318B-456A-DB3646915EA3}" dt="2024-01-19T06:04:38.194" v="61" actId="20577"/>
          <ac:spMkLst>
            <pc:docMk/>
            <pc:sldMk cId="3130047995" sldId="397"/>
            <ac:spMk id="2" creationId="{4A81194D-38E3-157F-65A7-6C535B0F2595}"/>
          </ac:spMkLst>
        </pc:spChg>
      </pc:sldChg>
      <pc:sldChg chg="addSp delSp modSp">
        <pc:chgData name="Uma Kumari" userId="S::uma.kumari@simplilearn.com::f154a5f4-9073-40a7-83a4-0584e0f34eaa" providerId="AD" clId="Web-{E3CA173E-1EB3-318B-456A-DB3646915EA3}" dt="2024-01-19T06:04:07.490" v="42" actId="14100"/>
        <pc:sldMkLst>
          <pc:docMk/>
          <pc:sldMk cId="1059422990" sldId="398"/>
        </pc:sldMkLst>
        <pc:spChg chg="mod">
          <ac:chgData name="Uma Kumari" userId="S::uma.kumari@simplilearn.com::f154a5f4-9073-40a7-83a4-0584e0f34eaa" providerId="AD" clId="Web-{E3CA173E-1EB3-318B-456A-DB3646915EA3}" dt="2024-01-19T06:02:28.988" v="15"/>
          <ac:spMkLst>
            <pc:docMk/>
            <pc:sldMk cId="1059422990" sldId="398"/>
            <ac:spMk id="8" creationId="{5E9B5DB4-5A86-A4BC-75D3-D7780B8F5A13}"/>
          </ac:spMkLst>
        </pc:spChg>
        <pc:spChg chg="del">
          <ac:chgData name="Uma Kumari" userId="S::uma.kumari@simplilearn.com::f154a5f4-9073-40a7-83a4-0584e0f34eaa" providerId="AD" clId="Web-{E3CA173E-1EB3-318B-456A-DB3646915EA3}" dt="2024-01-19T06:03:58.006" v="40"/>
          <ac:spMkLst>
            <pc:docMk/>
            <pc:sldMk cId="1059422990" sldId="398"/>
            <ac:spMk id="19" creationId="{4136C66A-6253-BA94-450B-391B128A80EF}"/>
          </ac:spMkLst>
        </pc:spChg>
        <pc:spChg chg="add del mod">
          <ac:chgData name="Uma Kumari" userId="S::uma.kumari@simplilearn.com::f154a5f4-9073-40a7-83a4-0584e0f34eaa" providerId="AD" clId="Web-{E3CA173E-1EB3-318B-456A-DB3646915EA3}" dt="2024-01-19T06:03:54.724" v="39"/>
          <ac:spMkLst>
            <pc:docMk/>
            <pc:sldMk cId="1059422990" sldId="398"/>
            <ac:spMk id="20" creationId="{83708AFF-4FBB-9610-25C3-E3A3194257C7}"/>
          </ac:spMkLst>
        </pc:spChg>
        <pc:spChg chg="add del mod">
          <ac:chgData name="Uma Kumari" userId="S::uma.kumari@simplilearn.com::f154a5f4-9073-40a7-83a4-0584e0f34eaa" providerId="AD" clId="Web-{E3CA173E-1EB3-318B-456A-DB3646915EA3}" dt="2024-01-19T06:03:45.287" v="37"/>
          <ac:spMkLst>
            <pc:docMk/>
            <pc:sldMk cId="1059422990" sldId="398"/>
            <ac:spMk id="21" creationId="{0407C302-F201-A5A8-A93C-2863B22E342F}"/>
          </ac:spMkLst>
        </pc:spChg>
        <pc:spChg chg="add del mod">
          <ac:chgData name="Uma Kumari" userId="S::uma.kumari@simplilearn.com::f154a5f4-9073-40a7-83a4-0584e0f34eaa" providerId="AD" clId="Web-{E3CA173E-1EB3-318B-456A-DB3646915EA3}" dt="2024-01-19T06:03:42.615" v="36"/>
          <ac:spMkLst>
            <pc:docMk/>
            <pc:sldMk cId="1059422990" sldId="398"/>
            <ac:spMk id="22" creationId="{34467AA7-16F6-6A44-11B8-AA9AAEDF4AC6}"/>
          </ac:spMkLst>
        </pc:spChg>
        <pc:spChg chg="add del mod">
          <ac:chgData name="Uma Kumari" userId="S::uma.kumari@simplilearn.com::f154a5f4-9073-40a7-83a4-0584e0f34eaa" providerId="AD" clId="Web-{E3CA173E-1EB3-318B-456A-DB3646915EA3}" dt="2024-01-19T06:03:39.896" v="35"/>
          <ac:spMkLst>
            <pc:docMk/>
            <pc:sldMk cId="1059422990" sldId="398"/>
            <ac:spMk id="23" creationId="{E1B1C030-889E-0361-1C7A-11E5543D9F50}"/>
          </ac:spMkLst>
        </pc:spChg>
        <pc:spChg chg="add mod">
          <ac:chgData name="Uma Kumari" userId="S::uma.kumari@simplilearn.com::f154a5f4-9073-40a7-83a4-0584e0f34eaa" providerId="AD" clId="Web-{E3CA173E-1EB3-318B-456A-DB3646915EA3}" dt="2024-01-19T06:04:07.490" v="42" actId="14100"/>
          <ac:spMkLst>
            <pc:docMk/>
            <pc:sldMk cId="1059422990" sldId="398"/>
            <ac:spMk id="24" creationId="{D601602D-20ED-1A6C-A0EB-0D558F29D32C}"/>
          </ac:spMkLst>
        </pc:spChg>
        <pc:spChg chg="add del">
          <ac:chgData name="Uma Kumari" userId="S::uma.kumari@simplilearn.com::f154a5f4-9073-40a7-83a4-0584e0f34eaa" providerId="AD" clId="Web-{E3CA173E-1EB3-318B-456A-DB3646915EA3}" dt="2024-01-19T06:02:17.050" v="11"/>
          <ac:spMkLst>
            <pc:docMk/>
            <pc:sldMk cId="1059422990" sldId="398"/>
            <ac:spMk id="25" creationId="{FD09326B-5A7F-7432-37BE-A7184E6D19FE}"/>
          </ac:spMkLst>
        </pc:spChg>
        <pc:spChg chg="add">
          <ac:chgData name="Uma Kumari" userId="S::uma.kumari@simplilearn.com::f154a5f4-9073-40a7-83a4-0584e0f34eaa" providerId="AD" clId="Web-{E3CA173E-1EB3-318B-456A-DB3646915EA3}" dt="2024-01-19T06:02:23.207" v="12"/>
          <ac:spMkLst>
            <pc:docMk/>
            <pc:sldMk cId="1059422990" sldId="398"/>
            <ac:spMk id="26" creationId="{CB9E6506-4395-5976-5956-7FA5AF2565C2}"/>
          </ac:spMkLst>
        </pc:spChg>
        <pc:spChg chg="add del">
          <ac:chgData name="Uma Kumari" userId="S::uma.kumari@simplilearn.com::f154a5f4-9073-40a7-83a4-0584e0f34eaa" providerId="AD" clId="Web-{E3CA173E-1EB3-318B-456A-DB3646915EA3}" dt="2024-01-19T06:02:28.300" v="14"/>
          <ac:spMkLst>
            <pc:docMk/>
            <pc:sldMk cId="1059422990" sldId="398"/>
            <ac:spMk id="27" creationId="{9F589947-7701-9C35-2E4B-CB04985F53D9}"/>
          </ac:spMkLst>
        </pc:spChg>
        <pc:spChg chg="add del mod">
          <ac:chgData name="Uma Kumari" userId="S::uma.kumari@simplilearn.com::f154a5f4-9073-40a7-83a4-0584e0f34eaa" providerId="AD" clId="Web-{E3CA173E-1EB3-318B-456A-DB3646915EA3}" dt="2024-01-19T06:03:31.786" v="33"/>
          <ac:spMkLst>
            <pc:docMk/>
            <pc:sldMk cId="1059422990" sldId="398"/>
            <ac:spMk id="28" creationId="{05AE4BE2-1C22-A4B9-9658-5209C1AAFCA3}"/>
          </ac:spMkLst>
        </pc:spChg>
        <pc:spChg chg="add del">
          <ac:chgData name="Uma Kumari" userId="S::uma.kumari@simplilearn.com::f154a5f4-9073-40a7-83a4-0584e0f34eaa" providerId="AD" clId="Web-{E3CA173E-1EB3-318B-456A-DB3646915EA3}" dt="2024-01-19T06:02:50.614" v="24"/>
          <ac:spMkLst>
            <pc:docMk/>
            <pc:sldMk cId="1059422990" sldId="398"/>
            <ac:spMk id="29" creationId="{22FCB545-6398-3C47-3B53-2004F05BB50F}"/>
          </ac:spMkLst>
        </pc:spChg>
      </pc:sldChg>
    </pc:docChg>
  </pc:docChgLst>
  <pc:docChgLst>
    <pc:chgData name="Shreemayee Bhattacharyya" userId="73035bad-e703-4b66-9870-28e9edb9c0a7" providerId="ADAL" clId="{C9E63EB7-A60C-48D9-B12F-71F1529410BF}"/>
    <pc:docChg chg="undo custSel addSld delSld modSld sldOrd">
      <pc:chgData name="Shreemayee Bhattacharyya" userId="73035bad-e703-4b66-9870-28e9edb9c0a7" providerId="ADAL" clId="{C9E63EB7-A60C-48D9-B12F-71F1529410BF}" dt="2024-05-22T06:07:29.296" v="466" actId="20577"/>
      <pc:docMkLst>
        <pc:docMk/>
      </pc:docMkLst>
      <pc:sldChg chg="modSp mod">
        <pc:chgData name="Shreemayee Bhattacharyya" userId="73035bad-e703-4b66-9870-28e9edb9c0a7" providerId="ADAL" clId="{C9E63EB7-A60C-48D9-B12F-71F1529410BF}" dt="2024-05-15T13:02:06.444" v="20" actId="20577"/>
        <pc:sldMkLst>
          <pc:docMk/>
          <pc:sldMk cId="581828306" sldId="256"/>
        </pc:sldMkLst>
        <pc:spChg chg="mod">
          <ac:chgData name="Shreemayee Bhattacharyya" userId="73035bad-e703-4b66-9870-28e9edb9c0a7" providerId="ADAL" clId="{C9E63EB7-A60C-48D9-B12F-71F1529410BF}" dt="2024-05-15T13:02:06.444" v="20" actId="20577"/>
          <ac:spMkLst>
            <pc:docMk/>
            <pc:sldMk cId="581828306" sldId="256"/>
            <ac:spMk id="6" creationId="{8D1AF223-9F5C-3F93-0D63-6A11E12C5EBA}"/>
          </ac:spMkLst>
        </pc:spChg>
      </pc:sldChg>
      <pc:sldChg chg="addSp delSp modSp mod ord">
        <pc:chgData name="Shreemayee Bhattacharyya" userId="73035bad-e703-4b66-9870-28e9edb9c0a7" providerId="ADAL" clId="{C9E63EB7-A60C-48D9-B12F-71F1529410BF}" dt="2024-05-20T07:37:05.993" v="320" actId="20577"/>
        <pc:sldMkLst>
          <pc:docMk/>
          <pc:sldMk cId="3260723414" sldId="281"/>
        </pc:sldMkLst>
        <pc:spChg chg="mod">
          <ac:chgData name="Shreemayee Bhattacharyya" userId="73035bad-e703-4b66-9870-28e9edb9c0a7" providerId="ADAL" clId="{C9E63EB7-A60C-48D9-B12F-71F1529410BF}" dt="2024-05-20T07:33:10.659" v="77"/>
          <ac:spMkLst>
            <pc:docMk/>
            <pc:sldMk cId="3260723414" sldId="281"/>
            <ac:spMk id="3" creationId="{5C2765F9-F7A0-8FC6-E836-E7C795F6C0FA}"/>
          </ac:spMkLst>
        </pc:spChg>
        <pc:spChg chg="mod">
          <ac:chgData name="Shreemayee Bhattacharyya" userId="73035bad-e703-4b66-9870-28e9edb9c0a7" providerId="ADAL" clId="{C9E63EB7-A60C-48D9-B12F-71F1529410BF}" dt="2024-05-20T07:34:28.319" v="111" actId="113"/>
          <ac:spMkLst>
            <pc:docMk/>
            <pc:sldMk cId="3260723414" sldId="281"/>
            <ac:spMk id="4" creationId="{3CBCF546-796B-9A9A-1955-B5D782389B2B}"/>
          </ac:spMkLst>
        </pc:spChg>
        <pc:spChg chg="add mod">
          <ac:chgData name="Shreemayee Bhattacharyya" userId="73035bad-e703-4b66-9870-28e9edb9c0a7" providerId="ADAL" clId="{C9E63EB7-A60C-48D9-B12F-71F1529410BF}" dt="2024-05-20T07:33:17.664" v="103"/>
          <ac:spMkLst>
            <pc:docMk/>
            <pc:sldMk cId="3260723414" sldId="281"/>
            <ac:spMk id="5" creationId="{266D5CE1-A85D-A951-75D0-EE6BEB9F3382}"/>
          </ac:spMkLst>
        </pc:spChg>
        <pc:spChg chg="add del mod">
          <ac:chgData name="Shreemayee Bhattacharyya" userId="73035bad-e703-4b66-9870-28e9edb9c0a7" providerId="ADAL" clId="{C9E63EB7-A60C-48D9-B12F-71F1529410BF}" dt="2024-05-20T07:35:30.957" v="255" actId="478"/>
          <ac:spMkLst>
            <pc:docMk/>
            <pc:sldMk cId="3260723414" sldId="281"/>
            <ac:spMk id="6" creationId="{1DDE9487-240A-A706-1883-9B2183BF30BF}"/>
          </ac:spMkLst>
        </pc:spChg>
        <pc:spChg chg="add mod">
          <ac:chgData name="Shreemayee Bhattacharyya" userId="73035bad-e703-4b66-9870-28e9edb9c0a7" providerId="ADAL" clId="{C9E63EB7-A60C-48D9-B12F-71F1529410BF}" dt="2024-05-20T07:37:05.993" v="320" actId="20577"/>
          <ac:spMkLst>
            <pc:docMk/>
            <pc:sldMk cId="3260723414" sldId="281"/>
            <ac:spMk id="7" creationId="{12DD44A4-1FF7-A86D-C29D-457A3C46DA5F}"/>
          </ac:spMkLst>
        </pc:spChg>
        <pc:cxnChg chg="add del mod replST">
          <ac:chgData name="Shreemayee Bhattacharyya" userId="73035bad-e703-4b66-9870-28e9edb9c0a7" providerId="ADAL" clId="{C9E63EB7-A60C-48D9-B12F-71F1529410BF}" dt="2024-05-20T07:33:17.664" v="105"/>
          <ac:cxnSpMkLst>
            <pc:docMk/>
            <pc:sldMk cId="3260723414" sldId="281"/>
            <ac:cxnSpMk id="2" creationId="{D505ED7E-ACEB-41D3-3429-DF90164DF7EC}"/>
          </ac:cxnSpMkLst>
        </pc:cxnChg>
      </pc:sldChg>
      <pc:sldChg chg="modSp mod">
        <pc:chgData name="Shreemayee Bhattacharyya" userId="73035bad-e703-4b66-9870-28e9edb9c0a7" providerId="ADAL" clId="{C9E63EB7-A60C-48D9-B12F-71F1529410BF}" dt="2024-05-17T07:05:59.922" v="41" actId="255"/>
        <pc:sldMkLst>
          <pc:docMk/>
          <pc:sldMk cId="575588590" sldId="399"/>
        </pc:sldMkLst>
        <pc:spChg chg="mod">
          <ac:chgData name="Shreemayee Bhattacharyya" userId="73035bad-e703-4b66-9870-28e9edb9c0a7" providerId="ADAL" clId="{C9E63EB7-A60C-48D9-B12F-71F1529410BF}" dt="2024-05-17T07:05:59.922" v="41" actId="255"/>
          <ac:spMkLst>
            <pc:docMk/>
            <pc:sldMk cId="575588590" sldId="399"/>
            <ac:spMk id="4" creationId="{BE1C8AC7-2D39-DED2-FE1C-76A7D9D94CED}"/>
          </ac:spMkLst>
        </pc:spChg>
      </pc:sldChg>
      <pc:sldChg chg="addSp delSp modSp mod">
        <pc:chgData name="Shreemayee Bhattacharyya" userId="73035bad-e703-4b66-9870-28e9edb9c0a7" providerId="ADAL" clId="{C9E63EB7-A60C-48D9-B12F-71F1529410BF}" dt="2024-05-17T06:59:05.772" v="38"/>
        <pc:sldMkLst>
          <pc:docMk/>
          <pc:sldMk cId="2365412024" sldId="466"/>
        </pc:sldMkLst>
        <pc:spChg chg="mod">
          <ac:chgData name="Shreemayee Bhattacharyya" userId="73035bad-e703-4b66-9870-28e9edb9c0a7" providerId="ADAL" clId="{C9E63EB7-A60C-48D9-B12F-71F1529410BF}" dt="2024-05-17T06:59:05.771" v="36"/>
          <ac:spMkLst>
            <pc:docMk/>
            <pc:sldMk cId="2365412024" sldId="466"/>
            <ac:spMk id="24" creationId="{F1EF2662-A0A3-D71C-7544-0CAB70182F54}"/>
          </ac:spMkLst>
        </pc:spChg>
        <pc:cxnChg chg="add del mod replST">
          <ac:chgData name="Shreemayee Bhattacharyya" userId="73035bad-e703-4b66-9870-28e9edb9c0a7" providerId="ADAL" clId="{C9E63EB7-A60C-48D9-B12F-71F1529410BF}" dt="2024-05-17T06:59:05.772" v="38"/>
          <ac:cxnSpMkLst>
            <pc:docMk/>
            <pc:sldMk cId="2365412024" sldId="466"/>
            <ac:cxnSpMk id="2" creationId="{32E5813A-FC70-32A4-6FAA-5B877C69EC15}"/>
          </ac:cxnSpMkLst>
        </pc:cxnChg>
      </pc:sldChg>
      <pc:sldChg chg="modSp mod">
        <pc:chgData name="Shreemayee Bhattacharyya" userId="73035bad-e703-4b66-9870-28e9edb9c0a7" providerId="ADAL" clId="{C9E63EB7-A60C-48D9-B12F-71F1529410BF}" dt="2024-05-17T07:00:58.619" v="40" actId="14100"/>
        <pc:sldMkLst>
          <pc:docMk/>
          <pc:sldMk cId="2252945053" sldId="468"/>
        </pc:sldMkLst>
        <pc:spChg chg="mod">
          <ac:chgData name="Shreemayee Bhattacharyya" userId="73035bad-e703-4b66-9870-28e9edb9c0a7" providerId="ADAL" clId="{C9E63EB7-A60C-48D9-B12F-71F1529410BF}" dt="2024-05-17T07:00:58.619" v="40" actId="14100"/>
          <ac:spMkLst>
            <pc:docMk/>
            <pc:sldMk cId="2252945053" sldId="468"/>
            <ac:spMk id="4" creationId="{65B72334-F5D8-3889-2F56-9A9092F998F5}"/>
          </ac:spMkLst>
        </pc:spChg>
      </pc:sldChg>
      <pc:sldChg chg="modSp mod">
        <pc:chgData name="Shreemayee Bhattacharyya" userId="73035bad-e703-4b66-9870-28e9edb9c0a7" providerId="ADAL" clId="{C9E63EB7-A60C-48D9-B12F-71F1529410BF}" dt="2024-05-22T06:04:59.619" v="458" actId="948"/>
        <pc:sldMkLst>
          <pc:docMk/>
          <pc:sldMk cId="2250660802" sldId="488"/>
        </pc:sldMkLst>
        <pc:spChg chg="mod">
          <ac:chgData name="Shreemayee Bhattacharyya" userId="73035bad-e703-4b66-9870-28e9edb9c0a7" providerId="ADAL" clId="{C9E63EB7-A60C-48D9-B12F-71F1529410BF}" dt="2024-05-22T06:04:59.619" v="458" actId="948"/>
          <ac:spMkLst>
            <pc:docMk/>
            <pc:sldMk cId="2250660802" sldId="488"/>
            <ac:spMk id="5" creationId="{9AD90C7F-360E-F6F5-A8B6-6F6FF157015C}"/>
          </ac:spMkLst>
        </pc:spChg>
      </pc:sldChg>
      <pc:sldChg chg="modSp mod">
        <pc:chgData name="Shreemayee Bhattacharyya" userId="73035bad-e703-4b66-9870-28e9edb9c0a7" providerId="ADAL" clId="{C9E63EB7-A60C-48D9-B12F-71F1529410BF}" dt="2024-05-20T07:11:54.168" v="43" actId="20577"/>
        <pc:sldMkLst>
          <pc:docMk/>
          <pc:sldMk cId="1294937282" sldId="539"/>
        </pc:sldMkLst>
        <pc:spChg chg="mod">
          <ac:chgData name="Shreemayee Bhattacharyya" userId="73035bad-e703-4b66-9870-28e9edb9c0a7" providerId="ADAL" clId="{C9E63EB7-A60C-48D9-B12F-71F1529410BF}" dt="2024-05-20T07:11:54.168" v="43" actId="20577"/>
          <ac:spMkLst>
            <pc:docMk/>
            <pc:sldMk cId="1294937282" sldId="539"/>
            <ac:spMk id="819" creationId="{00000000-0000-0000-0000-000000000000}"/>
          </ac:spMkLst>
        </pc:spChg>
      </pc:sldChg>
      <pc:sldChg chg="modSp mod">
        <pc:chgData name="Shreemayee Bhattacharyya" userId="73035bad-e703-4b66-9870-28e9edb9c0a7" providerId="ADAL" clId="{C9E63EB7-A60C-48D9-B12F-71F1529410BF}" dt="2024-05-20T07:15:38.022" v="48" actId="20577"/>
        <pc:sldMkLst>
          <pc:docMk/>
          <pc:sldMk cId="3061544965" sldId="541"/>
        </pc:sldMkLst>
        <pc:spChg chg="mod">
          <ac:chgData name="Shreemayee Bhattacharyya" userId="73035bad-e703-4b66-9870-28e9edb9c0a7" providerId="ADAL" clId="{C9E63EB7-A60C-48D9-B12F-71F1529410BF}" dt="2024-05-20T07:13:53.583" v="45" actId="20577"/>
          <ac:spMkLst>
            <pc:docMk/>
            <pc:sldMk cId="3061544965" sldId="541"/>
            <ac:spMk id="819" creationId="{00000000-0000-0000-0000-000000000000}"/>
          </ac:spMkLst>
        </pc:spChg>
        <pc:spChg chg="mod">
          <ac:chgData name="Shreemayee Bhattacharyya" userId="73035bad-e703-4b66-9870-28e9edb9c0a7" providerId="ADAL" clId="{C9E63EB7-A60C-48D9-B12F-71F1529410BF}" dt="2024-05-20T07:15:38.022" v="48" actId="20577"/>
          <ac:spMkLst>
            <pc:docMk/>
            <pc:sldMk cId="3061544965" sldId="541"/>
            <ac:spMk id="821" creationId="{00000000-0000-0000-0000-000000000000}"/>
          </ac:spMkLst>
        </pc:spChg>
      </pc:sldChg>
      <pc:sldChg chg="modSp mod">
        <pc:chgData name="Shreemayee Bhattacharyya" userId="73035bad-e703-4b66-9870-28e9edb9c0a7" providerId="ADAL" clId="{C9E63EB7-A60C-48D9-B12F-71F1529410BF}" dt="2024-05-20T07:16:34.283" v="52" actId="20577"/>
        <pc:sldMkLst>
          <pc:docMk/>
          <pc:sldMk cId="3152439942" sldId="543"/>
        </pc:sldMkLst>
        <pc:spChg chg="mod">
          <ac:chgData name="Shreemayee Bhattacharyya" userId="73035bad-e703-4b66-9870-28e9edb9c0a7" providerId="ADAL" clId="{C9E63EB7-A60C-48D9-B12F-71F1529410BF}" dt="2024-05-20T07:16:34.283" v="52" actId="20577"/>
          <ac:spMkLst>
            <pc:docMk/>
            <pc:sldMk cId="3152439942" sldId="543"/>
            <ac:spMk id="819" creationId="{00000000-0000-0000-0000-000000000000}"/>
          </ac:spMkLst>
        </pc:spChg>
      </pc:sldChg>
      <pc:sldChg chg="modSp mod">
        <pc:chgData name="Shreemayee Bhattacharyya" userId="73035bad-e703-4b66-9870-28e9edb9c0a7" providerId="ADAL" clId="{C9E63EB7-A60C-48D9-B12F-71F1529410BF}" dt="2024-05-20T07:17:20.854" v="54" actId="20577"/>
        <pc:sldMkLst>
          <pc:docMk/>
          <pc:sldMk cId="2133364374" sldId="545"/>
        </pc:sldMkLst>
        <pc:spChg chg="mod">
          <ac:chgData name="Shreemayee Bhattacharyya" userId="73035bad-e703-4b66-9870-28e9edb9c0a7" providerId="ADAL" clId="{C9E63EB7-A60C-48D9-B12F-71F1529410BF}" dt="2024-05-20T07:17:20.854" v="54" actId="20577"/>
          <ac:spMkLst>
            <pc:docMk/>
            <pc:sldMk cId="2133364374" sldId="545"/>
            <ac:spMk id="819" creationId="{00000000-0000-0000-0000-000000000000}"/>
          </ac:spMkLst>
        </pc:spChg>
      </pc:sldChg>
      <pc:sldChg chg="modSp mod">
        <pc:chgData name="Shreemayee Bhattacharyya" userId="73035bad-e703-4b66-9870-28e9edb9c0a7" providerId="ADAL" clId="{C9E63EB7-A60C-48D9-B12F-71F1529410BF}" dt="2024-05-20T07:17:44.918" v="56" actId="20577"/>
        <pc:sldMkLst>
          <pc:docMk/>
          <pc:sldMk cId="3585836799" sldId="547"/>
        </pc:sldMkLst>
        <pc:spChg chg="mod">
          <ac:chgData name="Shreemayee Bhattacharyya" userId="73035bad-e703-4b66-9870-28e9edb9c0a7" providerId="ADAL" clId="{C9E63EB7-A60C-48D9-B12F-71F1529410BF}" dt="2024-05-20T07:17:44.918" v="56" actId="20577"/>
          <ac:spMkLst>
            <pc:docMk/>
            <pc:sldMk cId="3585836799" sldId="547"/>
            <ac:spMk id="819" creationId="{00000000-0000-0000-0000-000000000000}"/>
          </ac:spMkLst>
        </pc:spChg>
      </pc:sldChg>
      <pc:sldChg chg="modSp mod">
        <pc:chgData name="Shreemayee Bhattacharyya" userId="73035bad-e703-4b66-9870-28e9edb9c0a7" providerId="ADAL" clId="{C9E63EB7-A60C-48D9-B12F-71F1529410BF}" dt="2024-05-22T06:07:29.296" v="466" actId="20577"/>
        <pc:sldMkLst>
          <pc:docMk/>
          <pc:sldMk cId="3724842373" sldId="549"/>
        </pc:sldMkLst>
        <pc:spChg chg="mod">
          <ac:chgData name="Shreemayee Bhattacharyya" userId="73035bad-e703-4b66-9870-28e9edb9c0a7" providerId="ADAL" clId="{C9E63EB7-A60C-48D9-B12F-71F1529410BF}" dt="2024-05-20T07:18:55.325" v="58" actId="20577"/>
          <ac:spMkLst>
            <pc:docMk/>
            <pc:sldMk cId="3724842373" sldId="549"/>
            <ac:spMk id="819" creationId="{00000000-0000-0000-0000-000000000000}"/>
          </ac:spMkLst>
        </pc:spChg>
        <pc:spChg chg="mod">
          <ac:chgData name="Shreemayee Bhattacharyya" userId="73035bad-e703-4b66-9870-28e9edb9c0a7" providerId="ADAL" clId="{C9E63EB7-A60C-48D9-B12F-71F1529410BF}" dt="2024-05-22T06:07:29.296" v="466" actId="20577"/>
          <ac:spMkLst>
            <pc:docMk/>
            <pc:sldMk cId="3724842373" sldId="549"/>
            <ac:spMk id="821" creationId="{00000000-0000-0000-0000-000000000000}"/>
          </ac:spMkLst>
        </pc:spChg>
      </pc:sldChg>
      <pc:sldChg chg="modSp mod">
        <pc:chgData name="Shreemayee Bhattacharyya" userId="73035bad-e703-4b66-9870-28e9edb9c0a7" providerId="ADAL" clId="{C9E63EB7-A60C-48D9-B12F-71F1529410BF}" dt="2024-05-22T06:07:16.832" v="464" actId="20577"/>
        <pc:sldMkLst>
          <pc:docMk/>
          <pc:sldMk cId="1688592507" sldId="551"/>
        </pc:sldMkLst>
        <pc:spChg chg="mod">
          <ac:chgData name="Shreemayee Bhattacharyya" userId="73035bad-e703-4b66-9870-28e9edb9c0a7" providerId="ADAL" clId="{C9E63EB7-A60C-48D9-B12F-71F1529410BF}" dt="2024-05-20T07:20:20.654" v="66" actId="20577"/>
          <ac:spMkLst>
            <pc:docMk/>
            <pc:sldMk cId="1688592507" sldId="551"/>
            <ac:spMk id="819" creationId="{00000000-0000-0000-0000-000000000000}"/>
          </ac:spMkLst>
        </pc:spChg>
        <pc:spChg chg="mod">
          <ac:chgData name="Shreemayee Bhattacharyya" userId="73035bad-e703-4b66-9870-28e9edb9c0a7" providerId="ADAL" clId="{C9E63EB7-A60C-48D9-B12F-71F1529410BF}" dt="2024-05-22T06:07:16.832" v="464" actId="20577"/>
          <ac:spMkLst>
            <pc:docMk/>
            <pc:sldMk cId="1688592507" sldId="551"/>
            <ac:spMk id="821" creationId="{00000000-0000-0000-0000-000000000000}"/>
          </ac:spMkLst>
        </pc:spChg>
      </pc:sldChg>
      <pc:sldChg chg="modSp mod">
        <pc:chgData name="Shreemayee Bhattacharyya" userId="73035bad-e703-4b66-9870-28e9edb9c0a7" providerId="ADAL" clId="{C9E63EB7-A60C-48D9-B12F-71F1529410BF}" dt="2024-05-22T06:07:07.430" v="462" actId="20577"/>
        <pc:sldMkLst>
          <pc:docMk/>
          <pc:sldMk cId="1084123368" sldId="553"/>
        </pc:sldMkLst>
        <pc:spChg chg="mod">
          <ac:chgData name="Shreemayee Bhattacharyya" userId="73035bad-e703-4b66-9870-28e9edb9c0a7" providerId="ADAL" clId="{C9E63EB7-A60C-48D9-B12F-71F1529410BF}" dt="2024-05-20T07:20:38.756" v="72" actId="20577"/>
          <ac:spMkLst>
            <pc:docMk/>
            <pc:sldMk cId="1084123368" sldId="553"/>
            <ac:spMk id="819" creationId="{00000000-0000-0000-0000-000000000000}"/>
          </ac:spMkLst>
        </pc:spChg>
        <pc:spChg chg="mod">
          <ac:chgData name="Shreemayee Bhattacharyya" userId="73035bad-e703-4b66-9870-28e9edb9c0a7" providerId="ADAL" clId="{C9E63EB7-A60C-48D9-B12F-71F1529410BF}" dt="2024-05-22T06:07:07.430" v="462" actId="20577"/>
          <ac:spMkLst>
            <pc:docMk/>
            <pc:sldMk cId="1084123368" sldId="553"/>
            <ac:spMk id="821" creationId="{00000000-0000-0000-0000-000000000000}"/>
          </ac:spMkLst>
        </pc:spChg>
      </pc:sldChg>
      <pc:sldChg chg="modSp mod">
        <pc:chgData name="Shreemayee Bhattacharyya" userId="73035bad-e703-4b66-9870-28e9edb9c0a7" providerId="ADAL" clId="{C9E63EB7-A60C-48D9-B12F-71F1529410BF}" dt="2024-05-20T08:27:58.772" v="457" actId="20577"/>
        <pc:sldMkLst>
          <pc:docMk/>
          <pc:sldMk cId="2164227828" sldId="554"/>
        </pc:sldMkLst>
        <pc:spChg chg="mod">
          <ac:chgData name="Shreemayee Bhattacharyya" userId="73035bad-e703-4b66-9870-28e9edb9c0a7" providerId="ADAL" clId="{C9E63EB7-A60C-48D9-B12F-71F1529410BF}" dt="2024-05-20T08:27:58.772" v="457" actId="20577"/>
          <ac:spMkLst>
            <pc:docMk/>
            <pc:sldMk cId="2164227828" sldId="554"/>
            <ac:spMk id="826" creationId="{00000000-0000-0000-0000-000000000000}"/>
          </ac:spMkLst>
        </pc:spChg>
      </pc:sldChg>
      <pc:sldChg chg="addSp delSp modSp add del mod">
        <pc:chgData name="Shreemayee Bhattacharyya" userId="73035bad-e703-4b66-9870-28e9edb9c0a7" providerId="ADAL" clId="{C9E63EB7-A60C-48D9-B12F-71F1529410BF}" dt="2024-05-20T08:19:41.294" v="438" actId="47"/>
        <pc:sldMkLst>
          <pc:docMk/>
          <pc:sldMk cId="2307489006" sldId="555"/>
        </pc:sldMkLst>
        <pc:spChg chg="mod">
          <ac:chgData name="Shreemayee Bhattacharyya" userId="73035bad-e703-4b66-9870-28e9edb9c0a7" providerId="ADAL" clId="{C9E63EB7-A60C-48D9-B12F-71F1529410BF}" dt="2024-05-20T08:19:05.676" v="419"/>
          <ac:spMkLst>
            <pc:docMk/>
            <pc:sldMk cId="2307489006" sldId="555"/>
            <ac:spMk id="3" creationId="{5C2765F9-F7A0-8FC6-E836-E7C795F6C0FA}"/>
          </ac:spMkLst>
        </pc:spChg>
        <pc:spChg chg="mod">
          <ac:chgData name="Shreemayee Bhattacharyya" userId="73035bad-e703-4b66-9870-28e9edb9c0a7" providerId="ADAL" clId="{C9E63EB7-A60C-48D9-B12F-71F1529410BF}" dt="2024-05-20T08:17:51.168" v="418" actId="20577"/>
          <ac:spMkLst>
            <pc:docMk/>
            <pc:sldMk cId="2307489006" sldId="555"/>
            <ac:spMk id="4" creationId="{3CBCF546-796B-9A9A-1955-B5D782389B2B}"/>
          </ac:spMkLst>
        </pc:spChg>
        <pc:spChg chg="mod">
          <ac:chgData name="Shreemayee Bhattacharyya" userId="73035bad-e703-4b66-9870-28e9edb9c0a7" providerId="ADAL" clId="{C9E63EB7-A60C-48D9-B12F-71F1529410BF}" dt="2024-05-20T08:19:11.572" v="435"/>
          <ac:spMkLst>
            <pc:docMk/>
            <pc:sldMk cId="2307489006" sldId="555"/>
            <ac:spMk id="5" creationId="{266D5CE1-A85D-A951-75D0-EE6BEB9F3382}"/>
          </ac:spMkLst>
        </pc:spChg>
        <pc:cxnChg chg="add del mod replST">
          <ac:chgData name="Shreemayee Bhattacharyya" userId="73035bad-e703-4b66-9870-28e9edb9c0a7" providerId="ADAL" clId="{C9E63EB7-A60C-48D9-B12F-71F1529410BF}" dt="2024-05-20T08:19:11.572" v="437"/>
          <ac:cxnSpMkLst>
            <pc:docMk/>
            <pc:sldMk cId="2307489006" sldId="555"/>
            <ac:cxnSpMk id="2" creationId="{F868A77B-874E-2414-116E-1A0F91B687DC}"/>
          </ac:cxnSpMkLst>
        </pc:cxnChg>
      </pc:sldChg>
      <pc:sldChg chg="modSp mod">
        <pc:chgData name="Shreemayee Bhattacharyya" userId="73035bad-e703-4b66-9870-28e9edb9c0a7" providerId="ADAL" clId="{C9E63EB7-A60C-48D9-B12F-71F1529410BF}" dt="2024-05-20T08:21:49.877" v="442" actId="113"/>
        <pc:sldMkLst>
          <pc:docMk/>
          <pc:sldMk cId="1463953443" sldId="556"/>
        </pc:sldMkLst>
        <pc:spChg chg="mod">
          <ac:chgData name="Shreemayee Bhattacharyya" userId="73035bad-e703-4b66-9870-28e9edb9c0a7" providerId="ADAL" clId="{C9E63EB7-A60C-48D9-B12F-71F1529410BF}" dt="2024-05-20T08:21:49.877" v="442" actId="113"/>
          <ac:spMkLst>
            <pc:docMk/>
            <pc:sldMk cId="1463953443" sldId="556"/>
            <ac:spMk id="4" creationId="{3CBCF546-796B-9A9A-1955-B5D782389B2B}"/>
          </ac:spMkLst>
        </pc:spChg>
      </pc:sldChg>
    </pc:docChg>
  </pc:docChgLst>
  <pc:docChgLst>
    <pc:chgData name="Shishani Pal" userId="52a63186-326f-4cde-810b-82541b70649f" providerId="ADAL" clId="{1E688E6F-8324-494D-8EB9-2F8E04DF432A}"/>
    <pc:docChg chg="addSld">
      <pc:chgData name="Shishani Pal" userId="52a63186-326f-4cde-810b-82541b70649f" providerId="ADAL" clId="{1E688E6F-8324-494D-8EB9-2F8E04DF432A}" dt="2024-01-23T09:49:25.859" v="0" actId="2890"/>
      <pc:docMkLst>
        <pc:docMk/>
      </pc:docMkLst>
      <pc:sldChg chg="add">
        <pc:chgData name="Shishani Pal" userId="52a63186-326f-4cde-810b-82541b70649f" providerId="ADAL" clId="{1E688E6F-8324-494D-8EB9-2F8E04DF432A}" dt="2024-01-23T09:49:25.859" v="0" actId="2890"/>
        <pc:sldMkLst>
          <pc:docMk/>
          <pc:sldMk cId="1720234887" sldId="404"/>
        </pc:sldMkLst>
      </pc:sldChg>
    </pc:docChg>
  </pc:docChgLst>
  <pc:docChgLst>
    <pc:chgData name="Nayana Bennur" userId="S::nayana.bennur@simplilearn.com::3530ea49-7f8c-4adc-a9de-a9d73468583f" providerId="AD" clId="Web-{9D36CF3E-2050-75C6-CB77-05E71A7D1C21}"/>
    <pc:docChg chg="modSld">
      <pc:chgData name="Nayana Bennur" userId="S::nayana.bennur@simplilearn.com::3530ea49-7f8c-4adc-a9de-a9d73468583f" providerId="AD" clId="Web-{9D36CF3E-2050-75C6-CB77-05E71A7D1C21}" dt="2024-02-26T06:22:08.958" v="32"/>
      <pc:docMkLst>
        <pc:docMk/>
      </pc:docMkLst>
      <pc:sldChg chg="modNotes">
        <pc:chgData name="Nayana Bennur" userId="S::nayana.bennur@simplilearn.com::3530ea49-7f8c-4adc-a9de-a9d73468583f" providerId="AD" clId="Web-{9D36CF3E-2050-75C6-CB77-05E71A7D1C21}" dt="2024-02-22T09:35:14.644" v="2"/>
        <pc:sldMkLst>
          <pc:docMk/>
          <pc:sldMk cId="0" sldId="259"/>
        </pc:sldMkLst>
      </pc:sldChg>
      <pc:sldChg chg="modNotes">
        <pc:chgData name="Nayana Bennur" userId="S::nayana.bennur@simplilearn.com::3530ea49-7f8c-4adc-a9de-a9d73468583f" providerId="AD" clId="Web-{9D36CF3E-2050-75C6-CB77-05E71A7D1C21}" dt="2024-02-26T06:22:08.958" v="32"/>
        <pc:sldMkLst>
          <pc:docMk/>
          <pc:sldMk cId="2036620006" sldId="277"/>
        </pc:sldMkLst>
      </pc:sldChg>
      <pc:sldChg chg="modNotes">
        <pc:chgData name="Nayana Bennur" userId="S::nayana.bennur@simplilearn.com::3530ea49-7f8c-4adc-a9de-a9d73468583f" providerId="AD" clId="Web-{9D36CF3E-2050-75C6-CB77-05E71A7D1C21}" dt="2024-02-22T09:39:32.699" v="30"/>
        <pc:sldMkLst>
          <pc:docMk/>
          <pc:sldMk cId="1331790163" sldId="391"/>
        </pc:sldMkLst>
      </pc:sldChg>
    </pc:docChg>
  </pc:docChgLst>
  <pc:docChgLst>
    <pc:chgData name="Uma Kumari" userId="S::uma.kumari@simplilearn.com::f154a5f4-9073-40a7-83a4-0584e0f34eaa" providerId="AD" clId="Web-{045C4798-697E-EAD6-91FB-BBF7CA378208}"/>
    <pc:docChg chg="modSld">
      <pc:chgData name="Uma Kumari" userId="S::uma.kumari@simplilearn.com::f154a5f4-9073-40a7-83a4-0584e0f34eaa" providerId="AD" clId="Web-{045C4798-697E-EAD6-91FB-BBF7CA378208}" dt="2024-01-08T11:12:02.320" v="2"/>
      <pc:docMkLst>
        <pc:docMk/>
      </pc:docMkLst>
      <pc:sldChg chg="addCm modNotes">
        <pc:chgData name="Uma Kumari" userId="S::uma.kumari@simplilearn.com::f154a5f4-9073-40a7-83a4-0584e0f34eaa" providerId="AD" clId="Web-{045C4798-697E-EAD6-91FB-BBF7CA378208}" dt="2024-01-08T11:12:02.320" v="2"/>
        <pc:sldMkLst>
          <pc:docMk/>
          <pc:sldMk cId="1070346001" sldId="262"/>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045C4798-697E-EAD6-91FB-BBF7CA378208}" dt="2024-01-08T11:11:54.679" v="1"/>
              <pc2:cmMkLst xmlns:pc2="http://schemas.microsoft.com/office/powerpoint/2019/9/main/command">
                <pc:docMk/>
                <pc:sldMk cId="1070346001" sldId="262"/>
                <pc2:cmMk id="{05D97A92-FE28-47A5-B76C-CF01D05E00FC}"/>
              </pc2:cmMkLst>
            </pc226:cmChg>
          </p:ext>
        </pc:extLst>
      </pc:sldChg>
    </pc:docChg>
  </pc:docChgLst>
  <pc:docChgLst>
    <pc:chgData name="Uma Kumari" userId="S::uma.kumari@simplilearn.com::f154a5f4-9073-40a7-83a4-0584e0f34eaa" providerId="AD" clId="Web-{D5FA009F-0CDD-6E19-5321-4B95161FD58C}"/>
    <pc:docChg chg="modSld">
      <pc:chgData name="Uma Kumari" userId="S::uma.kumari@simplilearn.com::f154a5f4-9073-40a7-83a4-0584e0f34eaa" providerId="AD" clId="Web-{D5FA009F-0CDD-6E19-5321-4B95161FD58C}" dt="2024-01-30T13:05:23.254" v="100"/>
      <pc:docMkLst>
        <pc:docMk/>
      </pc:docMkLst>
      <pc:sldChg chg="modNotes">
        <pc:chgData name="Uma Kumari" userId="S::uma.kumari@simplilearn.com::f154a5f4-9073-40a7-83a4-0584e0f34eaa" providerId="AD" clId="Web-{D5FA009F-0CDD-6E19-5321-4B95161FD58C}" dt="2024-01-30T05:27:09.543" v="30"/>
        <pc:sldMkLst>
          <pc:docMk/>
          <pc:sldMk cId="1109232934" sldId="390"/>
        </pc:sldMkLst>
      </pc:sldChg>
      <pc:sldChg chg="modNotes">
        <pc:chgData name="Uma Kumari" userId="S::uma.kumari@simplilearn.com::f154a5f4-9073-40a7-83a4-0584e0f34eaa" providerId="AD" clId="Web-{D5FA009F-0CDD-6E19-5321-4B95161FD58C}" dt="2024-01-30T05:26:51.074" v="1"/>
        <pc:sldMkLst>
          <pc:docMk/>
          <pc:sldMk cId="102420538" sldId="393"/>
        </pc:sldMkLst>
      </pc:sldChg>
      <pc:sldChg chg="addSp delSp modSp">
        <pc:chgData name="Uma Kumari" userId="S::uma.kumari@simplilearn.com::f154a5f4-9073-40a7-83a4-0584e0f34eaa" providerId="AD" clId="Web-{D5FA009F-0CDD-6E19-5321-4B95161FD58C}" dt="2024-01-30T13:05:23.254" v="100"/>
        <pc:sldMkLst>
          <pc:docMk/>
          <pc:sldMk cId="631511413" sldId="396"/>
        </pc:sldMkLst>
        <pc:spChg chg="add del mod">
          <ac:chgData name="Uma Kumari" userId="S::uma.kumari@simplilearn.com::f154a5f4-9073-40a7-83a4-0584e0f34eaa" providerId="AD" clId="Web-{D5FA009F-0CDD-6E19-5321-4B95161FD58C}" dt="2024-01-30T13:05:23.254" v="100"/>
          <ac:spMkLst>
            <pc:docMk/>
            <pc:sldMk cId="631511413" sldId="396"/>
            <ac:spMk id="3" creationId="{EBB2B18B-9554-DCCD-EB9A-F4362F853B06}"/>
          </ac:spMkLst>
        </pc:spChg>
      </pc:sldChg>
      <pc:sldChg chg="modSp">
        <pc:chgData name="Uma Kumari" userId="S::uma.kumari@simplilearn.com::f154a5f4-9073-40a7-83a4-0584e0f34eaa" providerId="AD" clId="Web-{D5FA009F-0CDD-6E19-5321-4B95161FD58C}" dt="2024-01-30T13:03:16.439" v="36"/>
        <pc:sldMkLst>
          <pc:docMk/>
          <pc:sldMk cId="1059422990" sldId="398"/>
        </pc:sldMkLst>
        <pc:graphicFrameChg chg="modGraphic">
          <ac:chgData name="Uma Kumari" userId="S::uma.kumari@simplilearn.com::f154a5f4-9073-40a7-83a4-0584e0f34eaa" providerId="AD" clId="Web-{D5FA009F-0CDD-6E19-5321-4B95161FD58C}" dt="2024-01-30T13:03:16.439" v="36"/>
          <ac:graphicFrameMkLst>
            <pc:docMk/>
            <pc:sldMk cId="1059422990" sldId="398"/>
            <ac:graphicFrameMk id="2" creationId="{64288307-AA19-C5D3-4F55-4E258E641374}"/>
          </ac:graphicFrameMkLst>
        </pc:graphicFrameChg>
      </pc:sldChg>
    </pc:docChg>
  </pc:docChgLst>
  <pc:docChgLst>
    <pc:chgData name="Uma Kumari" userId="S::uma.kumari@simplilearn.com::f154a5f4-9073-40a7-83a4-0584e0f34eaa" providerId="AD" clId="Web-{6AEA9AEE-20AB-FC9E-37E4-94B6E67B7B11}"/>
    <pc:docChg chg="addSld delSld modSld">
      <pc:chgData name="Uma Kumari" userId="S::uma.kumari@simplilearn.com::f154a5f4-9073-40a7-83a4-0584e0f34eaa" providerId="AD" clId="Web-{6AEA9AEE-20AB-FC9E-37E4-94B6E67B7B11}" dt="2024-02-15T11:38:11.239" v="280" actId="20577"/>
      <pc:docMkLst>
        <pc:docMk/>
      </pc:docMkLst>
      <pc:sldChg chg="del">
        <pc:chgData name="Uma Kumari" userId="S::uma.kumari@simplilearn.com::f154a5f4-9073-40a7-83a4-0584e0f34eaa" providerId="AD" clId="Web-{6AEA9AEE-20AB-FC9E-37E4-94B6E67B7B11}" dt="2024-02-15T11:22:57.723" v="101"/>
        <pc:sldMkLst>
          <pc:docMk/>
          <pc:sldMk cId="1084235312" sldId="400"/>
        </pc:sldMkLst>
      </pc:sldChg>
      <pc:sldChg chg="modSp">
        <pc:chgData name="Uma Kumari" userId="S::uma.kumari@simplilearn.com::f154a5f4-9073-40a7-83a4-0584e0f34eaa" providerId="AD" clId="Web-{6AEA9AEE-20AB-FC9E-37E4-94B6E67B7B11}" dt="2024-02-15T11:26:58.039" v="158" actId="1076"/>
        <pc:sldMkLst>
          <pc:docMk/>
          <pc:sldMk cId="3295602147" sldId="402"/>
        </pc:sldMkLst>
        <pc:spChg chg="mod">
          <ac:chgData name="Uma Kumari" userId="S::uma.kumari@simplilearn.com::f154a5f4-9073-40a7-83a4-0584e0f34eaa" providerId="AD" clId="Web-{6AEA9AEE-20AB-FC9E-37E4-94B6E67B7B11}" dt="2024-02-15T11:26:58.039" v="158" actId="1076"/>
          <ac:spMkLst>
            <pc:docMk/>
            <pc:sldMk cId="3295602147" sldId="402"/>
            <ac:spMk id="21" creationId="{59D589A4-D754-A11D-96F2-5A71346639CA}"/>
          </ac:spMkLst>
        </pc:spChg>
      </pc:sldChg>
      <pc:sldChg chg="modSp add replId">
        <pc:chgData name="Uma Kumari" userId="S::uma.kumari@simplilearn.com::f154a5f4-9073-40a7-83a4-0584e0f34eaa" providerId="AD" clId="Web-{6AEA9AEE-20AB-FC9E-37E4-94B6E67B7B11}" dt="2024-02-15T11:35:42.892" v="279" actId="20577"/>
        <pc:sldMkLst>
          <pc:docMk/>
          <pc:sldMk cId="1730907755" sldId="404"/>
        </pc:sldMkLst>
        <pc:spChg chg="mod">
          <ac:chgData name="Uma Kumari" userId="S::uma.kumari@simplilearn.com::f154a5f4-9073-40a7-83a4-0584e0f34eaa" providerId="AD" clId="Web-{6AEA9AEE-20AB-FC9E-37E4-94B6E67B7B11}" dt="2024-02-15T11:35:42.892" v="279" actId="20577"/>
          <ac:spMkLst>
            <pc:docMk/>
            <pc:sldMk cId="1730907755" sldId="404"/>
            <ac:spMk id="21" creationId="{59D589A4-D754-A11D-96F2-5A71346639CA}"/>
          </ac:spMkLst>
        </pc:spChg>
        <pc:spChg chg="mod">
          <ac:chgData name="Uma Kumari" userId="S::uma.kumari@simplilearn.com::f154a5f4-9073-40a7-83a4-0584e0f34eaa" providerId="AD" clId="Web-{6AEA9AEE-20AB-FC9E-37E4-94B6E67B7B11}" dt="2024-02-15T11:22:21.519" v="69" actId="20577"/>
          <ac:spMkLst>
            <pc:docMk/>
            <pc:sldMk cId="1730907755" sldId="404"/>
            <ac:spMk id="22" creationId="{F0E9E5AF-A66C-DDA5-D954-3EF9E26E87CB}"/>
          </ac:spMkLst>
        </pc:spChg>
      </pc:sldChg>
      <pc:sldChg chg="modSp add del replId">
        <pc:chgData name="Uma Kumari" userId="S::uma.kumari@simplilearn.com::f154a5f4-9073-40a7-83a4-0584e0f34eaa" providerId="AD" clId="Web-{6AEA9AEE-20AB-FC9E-37E4-94B6E67B7B11}" dt="2024-02-15T11:28:03.650" v="165"/>
        <pc:sldMkLst>
          <pc:docMk/>
          <pc:sldMk cId="1449480633" sldId="405"/>
        </pc:sldMkLst>
        <pc:spChg chg="mod">
          <ac:chgData name="Uma Kumari" userId="S::uma.kumari@simplilearn.com::f154a5f4-9073-40a7-83a4-0584e0f34eaa" providerId="AD" clId="Web-{6AEA9AEE-20AB-FC9E-37E4-94B6E67B7B11}" dt="2024-02-15T11:28:00.603" v="164" actId="20577"/>
          <ac:spMkLst>
            <pc:docMk/>
            <pc:sldMk cId="1449480633" sldId="405"/>
            <ac:spMk id="21" creationId="{59D589A4-D754-A11D-96F2-5A71346639CA}"/>
          </ac:spMkLst>
        </pc:spChg>
      </pc:sldChg>
      <pc:sldChg chg="addSp delSp modSp add replId">
        <pc:chgData name="Uma Kumari" userId="S::uma.kumari@simplilearn.com::f154a5f4-9073-40a7-83a4-0584e0f34eaa" providerId="AD" clId="Web-{6AEA9AEE-20AB-FC9E-37E4-94B6E67B7B11}" dt="2024-02-15T11:38:11.239" v="280" actId="20577"/>
        <pc:sldMkLst>
          <pc:docMk/>
          <pc:sldMk cId="2631402353" sldId="405"/>
        </pc:sldMkLst>
        <pc:spChg chg="add mod">
          <ac:chgData name="Uma Kumari" userId="S::uma.kumari@simplilearn.com::f154a5f4-9073-40a7-83a4-0584e0f34eaa" providerId="AD" clId="Web-{6AEA9AEE-20AB-FC9E-37E4-94B6E67B7B11}" dt="2024-02-15T11:38:11.239" v="280" actId="20577"/>
          <ac:spMkLst>
            <pc:docMk/>
            <pc:sldMk cId="2631402353" sldId="405"/>
            <ac:spMk id="3" creationId="{EDDCE803-1BF8-88FD-FDA2-67BEC151E127}"/>
          </ac:spMkLst>
        </pc:spChg>
        <pc:spChg chg="mod">
          <ac:chgData name="Uma Kumari" userId="S::uma.kumari@simplilearn.com::f154a5f4-9073-40a7-83a4-0584e0f34eaa" providerId="AD" clId="Web-{6AEA9AEE-20AB-FC9E-37E4-94B6E67B7B11}" dt="2024-02-15T11:28:19.072" v="168" actId="20577"/>
          <ac:spMkLst>
            <pc:docMk/>
            <pc:sldMk cId="2631402353" sldId="405"/>
            <ac:spMk id="5" creationId="{AF6B602B-9F4F-69B0-80AF-800AAAC37E45}"/>
          </ac:spMkLst>
        </pc:spChg>
        <pc:spChg chg="del">
          <ac:chgData name="Uma Kumari" userId="S::uma.kumari@simplilearn.com::f154a5f4-9073-40a7-83a4-0584e0f34eaa" providerId="AD" clId="Web-{6AEA9AEE-20AB-FC9E-37E4-94B6E67B7B11}" dt="2024-02-15T11:30:28.871" v="176"/>
          <ac:spMkLst>
            <pc:docMk/>
            <pc:sldMk cId="2631402353" sldId="405"/>
            <ac:spMk id="21" creationId="{59D589A4-D754-A11D-96F2-5A71346639CA}"/>
          </ac:spMkLst>
        </pc:spChg>
        <pc:spChg chg="mod">
          <ac:chgData name="Uma Kumari" userId="S::uma.kumari@simplilearn.com::f154a5f4-9073-40a7-83a4-0584e0f34eaa" providerId="AD" clId="Web-{6AEA9AEE-20AB-FC9E-37E4-94B6E67B7B11}" dt="2024-02-15T11:30:23.559" v="175" actId="20577"/>
          <ac:spMkLst>
            <pc:docMk/>
            <pc:sldMk cId="2631402353" sldId="405"/>
            <ac:spMk id="22" creationId="{F0E9E5AF-A66C-DDA5-D954-3EF9E26E87CB}"/>
          </ac:spMkLst>
        </pc:spChg>
        <pc:spChg chg="mod">
          <ac:chgData name="Uma Kumari" userId="S::uma.kumari@simplilearn.com::f154a5f4-9073-40a7-83a4-0584e0f34eaa" providerId="AD" clId="Web-{6AEA9AEE-20AB-FC9E-37E4-94B6E67B7B11}" dt="2024-02-15T11:28:39.619" v="172" actId="1076"/>
          <ac:spMkLst>
            <pc:docMk/>
            <pc:sldMk cId="2631402353" sldId="405"/>
            <ac:spMk id="24" creationId="{F1EF2662-A0A3-D71C-7544-0CAB70182F54}"/>
          </ac:spMkLst>
        </pc:spChg>
      </pc:sldChg>
    </pc:docChg>
  </pc:docChgLst>
  <pc:docChgLst>
    <pc:chgData name="Uma Kumari" userId="S::uma.kumari@simplilearn.com::f154a5f4-9073-40a7-83a4-0584e0f34eaa" providerId="AD" clId="Web-{E920323D-A454-7171-64FA-979C2F51AA33}"/>
    <pc:docChg chg="modSld">
      <pc:chgData name="Uma Kumari" userId="S::uma.kumari@simplilearn.com::f154a5f4-9073-40a7-83a4-0584e0f34eaa" providerId="AD" clId="Web-{E920323D-A454-7171-64FA-979C2F51AA33}" dt="2024-01-11T08:41:03.766" v="3"/>
      <pc:docMkLst>
        <pc:docMk/>
      </pc:docMkLst>
      <pc:sldChg chg="modNotes">
        <pc:chgData name="Uma Kumari" userId="S::uma.kumari@simplilearn.com::f154a5f4-9073-40a7-83a4-0584e0f34eaa" providerId="AD" clId="Web-{E920323D-A454-7171-64FA-979C2F51AA33}" dt="2024-01-11T08:41:03.766" v="3"/>
        <pc:sldMkLst>
          <pc:docMk/>
          <pc:sldMk cId="4089060999" sldId="381"/>
        </pc:sldMkLst>
      </pc:sldChg>
    </pc:docChg>
  </pc:docChgLst>
  <pc:docChgLst>
    <pc:chgData name="Alok Parashar" userId="1db41176-96d0-46d5-941d-427495e80ae3" providerId="ADAL" clId="{324D43D8-8BA4-4DD9-92A4-650FBED084E8}"/>
    <pc:docChg chg="undo custSel modSld">
      <pc:chgData name="Alok Parashar" userId="1db41176-96d0-46d5-941d-427495e80ae3" providerId="ADAL" clId="{324D43D8-8BA4-4DD9-92A4-650FBED084E8}" dt="2024-05-03T11:50:13.529" v="70" actId="1035"/>
      <pc:docMkLst>
        <pc:docMk/>
      </pc:docMkLst>
      <pc:sldChg chg="addSp delSp modSp mod">
        <pc:chgData name="Alok Parashar" userId="1db41176-96d0-46d5-941d-427495e80ae3" providerId="ADAL" clId="{324D43D8-8BA4-4DD9-92A4-650FBED084E8}" dt="2024-05-03T11:45:54.036" v="40" actId="1038"/>
        <pc:sldMkLst>
          <pc:docMk/>
          <pc:sldMk cId="113755261" sldId="426"/>
        </pc:sldMkLst>
        <pc:spChg chg="mod">
          <ac:chgData name="Alok Parashar" userId="1db41176-96d0-46d5-941d-427495e80ae3" providerId="ADAL" clId="{324D43D8-8BA4-4DD9-92A4-650FBED084E8}" dt="2024-05-03T11:43:48.411" v="13" actId="1035"/>
          <ac:spMkLst>
            <pc:docMk/>
            <pc:sldMk cId="113755261" sldId="426"/>
            <ac:spMk id="10" creationId="{0B9C441F-7AD9-CA4B-8B37-DEED6043FB17}"/>
          </ac:spMkLst>
        </pc:spChg>
        <pc:spChg chg="mod">
          <ac:chgData name="Alok Parashar" userId="1db41176-96d0-46d5-941d-427495e80ae3" providerId="ADAL" clId="{324D43D8-8BA4-4DD9-92A4-650FBED084E8}" dt="2024-05-03T11:44:00.731" v="16" actId="255"/>
          <ac:spMkLst>
            <pc:docMk/>
            <pc:sldMk cId="113755261" sldId="426"/>
            <ac:spMk id="87" creationId="{0995E9CF-827E-0034-28E8-BE9511E8BBDB}"/>
          </ac:spMkLst>
        </pc:spChg>
        <pc:spChg chg="mod">
          <ac:chgData name="Alok Parashar" userId="1db41176-96d0-46d5-941d-427495e80ae3" providerId="ADAL" clId="{324D43D8-8BA4-4DD9-92A4-650FBED084E8}" dt="2024-05-03T11:44:00.731" v="16" actId="255"/>
          <ac:spMkLst>
            <pc:docMk/>
            <pc:sldMk cId="113755261" sldId="426"/>
            <ac:spMk id="88" creationId="{DE4D6000-76B0-30C5-66A9-C70FF504EA52}"/>
          </ac:spMkLst>
        </pc:spChg>
        <pc:spChg chg="mod">
          <ac:chgData name="Alok Parashar" userId="1db41176-96d0-46d5-941d-427495e80ae3" providerId="ADAL" clId="{324D43D8-8BA4-4DD9-92A4-650FBED084E8}" dt="2024-05-03T11:44:00.731" v="16" actId="255"/>
          <ac:spMkLst>
            <pc:docMk/>
            <pc:sldMk cId="113755261" sldId="426"/>
            <ac:spMk id="89" creationId="{B7BB8255-20A8-7171-BC99-81CC4348D84E}"/>
          </ac:spMkLst>
        </pc:spChg>
        <pc:spChg chg="mod">
          <ac:chgData name="Alok Parashar" userId="1db41176-96d0-46d5-941d-427495e80ae3" providerId="ADAL" clId="{324D43D8-8BA4-4DD9-92A4-650FBED084E8}" dt="2024-05-03T11:44:00.731" v="16" actId="255"/>
          <ac:spMkLst>
            <pc:docMk/>
            <pc:sldMk cId="113755261" sldId="426"/>
            <ac:spMk id="90" creationId="{6CAF3D9D-6F33-67AF-F40A-CD031EF79FEB}"/>
          </ac:spMkLst>
        </pc:spChg>
        <pc:spChg chg="mod">
          <ac:chgData name="Alok Parashar" userId="1db41176-96d0-46d5-941d-427495e80ae3" providerId="ADAL" clId="{324D43D8-8BA4-4DD9-92A4-650FBED084E8}" dt="2024-05-03T11:44:00.731" v="16" actId="255"/>
          <ac:spMkLst>
            <pc:docMk/>
            <pc:sldMk cId="113755261" sldId="426"/>
            <ac:spMk id="91" creationId="{981507E7-E265-066F-FA3D-2ACDEDA48D22}"/>
          </ac:spMkLst>
        </pc:spChg>
        <pc:spChg chg="mod">
          <ac:chgData name="Alok Parashar" userId="1db41176-96d0-46d5-941d-427495e80ae3" providerId="ADAL" clId="{324D43D8-8BA4-4DD9-92A4-650FBED084E8}" dt="2024-05-03T11:44:00.731" v="16" actId="255"/>
          <ac:spMkLst>
            <pc:docMk/>
            <pc:sldMk cId="113755261" sldId="426"/>
            <ac:spMk id="92" creationId="{F3730F88-F645-55BA-4458-8C082ACA76AC}"/>
          </ac:spMkLst>
        </pc:spChg>
        <pc:spChg chg="mod">
          <ac:chgData name="Alok Parashar" userId="1db41176-96d0-46d5-941d-427495e80ae3" providerId="ADAL" clId="{324D43D8-8BA4-4DD9-92A4-650FBED084E8}" dt="2024-05-03T11:44:00.731" v="16" actId="255"/>
          <ac:spMkLst>
            <pc:docMk/>
            <pc:sldMk cId="113755261" sldId="426"/>
            <ac:spMk id="93" creationId="{565B8BF5-425C-4699-6F77-5F215B3FE0CE}"/>
          </ac:spMkLst>
        </pc:spChg>
        <pc:spChg chg="mod">
          <ac:chgData name="Alok Parashar" userId="1db41176-96d0-46d5-941d-427495e80ae3" providerId="ADAL" clId="{324D43D8-8BA4-4DD9-92A4-650FBED084E8}" dt="2024-05-03T11:44:00.731" v="16" actId="255"/>
          <ac:spMkLst>
            <pc:docMk/>
            <pc:sldMk cId="113755261" sldId="426"/>
            <ac:spMk id="94" creationId="{6D4BA4A8-BF18-F847-EFA4-D395B9A5FA06}"/>
          </ac:spMkLst>
        </pc:spChg>
        <pc:spChg chg="mod">
          <ac:chgData name="Alok Parashar" userId="1db41176-96d0-46d5-941d-427495e80ae3" providerId="ADAL" clId="{324D43D8-8BA4-4DD9-92A4-650FBED084E8}" dt="2024-05-03T11:44:00.731" v="16" actId="255"/>
          <ac:spMkLst>
            <pc:docMk/>
            <pc:sldMk cId="113755261" sldId="426"/>
            <ac:spMk id="95" creationId="{EAE3E40E-AE1B-3E54-EDAE-1271F2EF9FAF}"/>
          </ac:spMkLst>
        </pc:spChg>
        <pc:spChg chg="mod">
          <ac:chgData name="Alok Parashar" userId="1db41176-96d0-46d5-941d-427495e80ae3" providerId="ADAL" clId="{324D43D8-8BA4-4DD9-92A4-650FBED084E8}" dt="2024-05-03T11:44:00.731" v="16" actId="255"/>
          <ac:spMkLst>
            <pc:docMk/>
            <pc:sldMk cId="113755261" sldId="426"/>
            <ac:spMk id="96" creationId="{68BAB159-429C-5E1F-485B-89CA8263283F}"/>
          </ac:spMkLst>
        </pc:spChg>
        <pc:spChg chg="mod">
          <ac:chgData name="Alok Parashar" userId="1db41176-96d0-46d5-941d-427495e80ae3" providerId="ADAL" clId="{324D43D8-8BA4-4DD9-92A4-650FBED084E8}" dt="2024-05-03T11:44:00.731" v="16" actId="255"/>
          <ac:spMkLst>
            <pc:docMk/>
            <pc:sldMk cId="113755261" sldId="426"/>
            <ac:spMk id="97" creationId="{A6E18355-0AD1-93A2-3314-2A20EE562CC3}"/>
          </ac:spMkLst>
        </pc:spChg>
        <pc:spChg chg="mod">
          <ac:chgData name="Alok Parashar" userId="1db41176-96d0-46d5-941d-427495e80ae3" providerId="ADAL" clId="{324D43D8-8BA4-4DD9-92A4-650FBED084E8}" dt="2024-05-03T11:44:00.731" v="16" actId="255"/>
          <ac:spMkLst>
            <pc:docMk/>
            <pc:sldMk cId="113755261" sldId="426"/>
            <ac:spMk id="98" creationId="{B98F3DC2-CC1E-D86F-A853-9069287F452C}"/>
          </ac:spMkLst>
        </pc:spChg>
        <pc:spChg chg="mod">
          <ac:chgData name="Alok Parashar" userId="1db41176-96d0-46d5-941d-427495e80ae3" providerId="ADAL" clId="{324D43D8-8BA4-4DD9-92A4-650FBED084E8}" dt="2024-05-03T11:44:00.731" v="16" actId="255"/>
          <ac:spMkLst>
            <pc:docMk/>
            <pc:sldMk cId="113755261" sldId="426"/>
            <ac:spMk id="99" creationId="{26B5C4D4-F952-8133-E046-F7E9071DB218}"/>
          </ac:spMkLst>
        </pc:spChg>
        <pc:spChg chg="mod">
          <ac:chgData name="Alok Parashar" userId="1db41176-96d0-46d5-941d-427495e80ae3" providerId="ADAL" clId="{324D43D8-8BA4-4DD9-92A4-650FBED084E8}" dt="2024-05-03T11:44:00.731" v="16" actId="255"/>
          <ac:spMkLst>
            <pc:docMk/>
            <pc:sldMk cId="113755261" sldId="426"/>
            <ac:spMk id="100" creationId="{0459FD54-B414-687A-F653-184979DAC76F}"/>
          </ac:spMkLst>
        </pc:spChg>
        <pc:spChg chg="mod">
          <ac:chgData name="Alok Parashar" userId="1db41176-96d0-46d5-941d-427495e80ae3" providerId="ADAL" clId="{324D43D8-8BA4-4DD9-92A4-650FBED084E8}" dt="2024-05-03T11:44:00.731" v="16" actId="255"/>
          <ac:spMkLst>
            <pc:docMk/>
            <pc:sldMk cId="113755261" sldId="426"/>
            <ac:spMk id="101" creationId="{2A2308E7-C069-D24C-D846-B408B40B2445}"/>
          </ac:spMkLst>
        </pc:spChg>
        <pc:spChg chg="mod">
          <ac:chgData name="Alok Parashar" userId="1db41176-96d0-46d5-941d-427495e80ae3" providerId="ADAL" clId="{324D43D8-8BA4-4DD9-92A4-650FBED084E8}" dt="2024-05-03T11:44:00.731" v="16" actId="255"/>
          <ac:spMkLst>
            <pc:docMk/>
            <pc:sldMk cId="113755261" sldId="426"/>
            <ac:spMk id="102" creationId="{D6789822-04C2-B65A-501E-FC875FC51C2E}"/>
          </ac:spMkLst>
        </pc:spChg>
        <pc:spChg chg="mod">
          <ac:chgData name="Alok Parashar" userId="1db41176-96d0-46d5-941d-427495e80ae3" providerId="ADAL" clId="{324D43D8-8BA4-4DD9-92A4-650FBED084E8}" dt="2024-05-03T11:44:00.731" v="16" actId="255"/>
          <ac:spMkLst>
            <pc:docMk/>
            <pc:sldMk cId="113755261" sldId="426"/>
            <ac:spMk id="103" creationId="{5F8CEBE5-5759-4FFA-D661-F144ADD1D714}"/>
          </ac:spMkLst>
        </pc:spChg>
        <pc:spChg chg="mod">
          <ac:chgData name="Alok Parashar" userId="1db41176-96d0-46d5-941d-427495e80ae3" providerId="ADAL" clId="{324D43D8-8BA4-4DD9-92A4-650FBED084E8}" dt="2024-05-03T11:44:00.731" v="16" actId="255"/>
          <ac:spMkLst>
            <pc:docMk/>
            <pc:sldMk cId="113755261" sldId="426"/>
            <ac:spMk id="104" creationId="{5CEC05F9-022F-D398-B20F-11F9C0A1AA3D}"/>
          </ac:spMkLst>
        </pc:spChg>
        <pc:spChg chg="mod">
          <ac:chgData name="Alok Parashar" userId="1db41176-96d0-46d5-941d-427495e80ae3" providerId="ADAL" clId="{324D43D8-8BA4-4DD9-92A4-650FBED084E8}" dt="2024-05-03T11:44:00.731" v="16" actId="255"/>
          <ac:spMkLst>
            <pc:docMk/>
            <pc:sldMk cId="113755261" sldId="426"/>
            <ac:spMk id="105" creationId="{54E8695A-974E-455D-37DF-31D4DD456C05}"/>
          </ac:spMkLst>
        </pc:spChg>
        <pc:spChg chg="mod">
          <ac:chgData name="Alok Parashar" userId="1db41176-96d0-46d5-941d-427495e80ae3" providerId="ADAL" clId="{324D43D8-8BA4-4DD9-92A4-650FBED084E8}" dt="2024-05-03T11:44:00.731" v="16" actId="255"/>
          <ac:spMkLst>
            <pc:docMk/>
            <pc:sldMk cId="113755261" sldId="426"/>
            <ac:spMk id="106" creationId="{26ADAB57-39E5-56C8-53A9-B2DB9ADE684F}"/>
          </ac:spMkLst>
        </pc:spChg>
        <pc:spChg chg="mod">
          <ac:chgData name="Alok Parashar" userId="1db41176-96d0-46d5-941d-427495e80ae3" providerId="ADAL" clId="{324D43D8-8BA4-4DD9-92A4-650FBED084E8}" dt="2024-05-03T11:44:00.731" v="16" actId="255"/>
          <ac:spMkLst>
            <pc:docMk/>
            <pc:sldMk cId="113755261" sldId="426"/>
            <ac:spMk id="107" creationId="{AE4B90B5-49FD-B71A-2DCD-C8326BF8BD09}"/>
          </ac:spMkLst>
        </pc:spChg>
        <pc:spChg chg="mod">
          <ac:chgData name="Alok Parashar" userId="1db41176-96d0-46d5-941d-427495e80ae3" providerId="ADAL" clId="{324D43D8-8BA4-4DD9-92A4-650FBED084E8}" dt="2024-05-03T11:44:00.731" v="16" actId="255"/>
          <ac:spMkLst>
            <pc:docMk/>
            <pc:sldMk cId="113755261" sldId="426"/>
            <ac:spMk id="108" creationId="{F6B3139E-B949-1250-B596-F0671B333490}"/>
          </ac:spMkLst>
        </pc:spChg>
        <pc:spChg chg="mod">
          <ac:chgData name="Alok Parashar" userId="1db41176-96d0-46d5-941d-427495e80ae3" providerId="ADAL" clId="{324D43D8-8BA4-4DD9-92A4-650FBED084E8}" dt="2024-05-03T11:44:00.731" v="16" actId="255"/>
          <ac:spMkLst>
            <pc:docMk/>
            <pc:sldMk cId="113755261" sldId="426"/>
            <ac:spMk id="109" creationId="{94062F90-0C74-6A25-9D05-4A256BA16550}"/>
          </ac:spMkLst>
        </pc:spChg>
        <pc:spChg chg="mod">
          <ac:chgData name="Alok Parashar" userId="1db41176-96d0-46d5-941d-427495e80ae3" providerId="ADAL" clId="{324D43D8-8BA4-4DD9-92A4-650FBED084E8}" dt="2024-05-03T11:44:00.731" v="16" actId="255"/>
          <ac:spMkLst>
            <pc:docMk/>
            <pc:sldMk cId="113755261" sldId="426"/>
            <ac:spMk id="110" creationId="{8BC77A03-6435-928F-F3C6-0D0AEBB13F80}"/>
          </ac:spMkLst>
        </pc:spChg>
        <pc:spChg chg="mod">
          <ac:chgData name="Alok Parashar" userId="1db41176-96d0-46d5-941d-427495e80ae3" providerId="ADAL" clId="{324D43D8-8BA4-4DD9-92A4-650FBED084E8}" dt="2024-05-03T11:44:00.731" v="16" actId="255"/>
          <ac:spMkLst>
            <pc:docMk/>
            <pc:sldMk cId="113755261" sldId="426"/>
            <ac:spMk id="111" creationId="{E5FD0EDD-668C-9E5C-BCFE-DA9CE36A81F1}"/>
          </ac:spMkLst>
        </pc:spChg>
        <pc:spChg chg="mod">
          <ac:chgData name="Alok Parashar" userId="1db41176-96d0-46d5-941d-427495e80ae3" providerId="ADAL" clId="{324D43D8-8BA4-4DD9-92A4-650FBED084E8}" dt="2024-05-03T11:44:00.731" v="16" actId="255"/>
          <ac:spMkLst>
            <pc:docMk/>
            <pc:sldMk cId="113755261" sldId="426"/>
            <ac:spMk id="112" creationId="{B522C6D3-B693-D98C-5EF2-4684171BBA09}"/>
          </ac:spMkLst>
        </pc:spChg>
        <pc:spChg chg="mod">
          <ac:chgData name="Alok Parashar" userId="1db41176-96d0-46d5-941d-427495e80ae3" providerId="ADAL" clId="{324D43D8-8BA4-4DD9-92A4-650FBED084E8}" dt="2024-05-03T11:44:14.895" v="18" actId="14100"/>
          <ac:spMkLst>
            <pc:docMk/>
            <pc:sldMk cId="113755261" sldId="426"/>
            <ac:spMk id="114" creationId="{31706B14-AA9D-846E-8BE3-0C66C1D09086}"/>
          </ac:spMkLst>
        </pc:spChg>
        <pc:spChg chg="mod">
          <ac:chgData name="Alok Parashar" userId="1db41176-96d0-46d5-941d-427495e80ae3" providerId="ADAL" clId="{324D43D8-8BA4-4DD9-92A4-650FBED084E8}" dt="2024-05-03T11:44:21.044" v="24" actId="1038"/>
          <ac:spMkLst>
            <pc:docMk/>
            <pc:sldMk cId="113755261" sldId="426"/>
            <ac:spMk id="115" creationId="{F1048079-FE70-DBE6-AE0A-DBD3915747A6}"/>
          </ac:spMkLst>
        </pc:spChg>
        <pc:spChg chg="mod">
          <ac:chgData name="Alok Parashar" userId="1db41176-96d0-46d5-941d-427495e80ae3" providerId="ADAL" clId="{324D43D8-8BA4-4DD9-92A4-650FBED084E8}" dt="2024-05-03T11:44:00.731" v="16" actId="255"/>
          <ac:spMkLst>
            <pc:docMk/>
            <pc:sldMk cId="113755261" sldId="426"/>
            <ac:spMk id="116" creationId="{486B7078-05A7-5466-3ECE-52D745581568}"/>
          </ac:spMkLst>
        </pc:spChg>
        <pc:spChg chg="mod">
          <ac:chgData name="Alok Parashar" userId="1db41176-96d0-46d5-941d-427495e80ae3" providerId="ADAL" clId="{324D43D8-8BA4-4DD9-92A4-650FBED084E8}" dt="2024-05-03T11:44:00.731" v="16" actId="255"/>
          <ac:spMkLst>
            <pc:docMk/>
            <pc:sldMk cId="113755261" sldId="426"/>
            <ac:spMk id="117" creationId="{D3045AB3-AFC2-4494-DA9A-9382505B8A17}"/>
          </ac:spMkLst>
        </pc:spChg>
        <pc:spChg chg="mod">
          <ac:chgData name="Alok Parashar" userId="1db41176-96d0-46d5-941d-427495e80ae3" providerId="ADAL" clId="{324D43D8-8BA4-4DD9-92A4-650FBED084E8}" dt="2024-05-03T11:45:54.036" v="40" actId="1038"/>
          <ac:spMkLst>
            <pc:docMk/>
            <pc:sldMk cId="113755261" sldId="426"/>
            <ac:spMk id="118" creationId="{3B984E3D-A1DE-7932-6AC0-58CB1BBFCA64}"/>
          </ac:spMkLst>
        </pc:spChg>
        <pc:spChg chg="mod">
          <ac:chgData name="Alok Parashar" userId="1db41176-96d0-46d5-941d-427495e80ae3" providerId="ADAL" clId="{324D43D8-8BA4-4DD9-92A4-650FBED084E8}" dt="2024-05-03T11:45:54.036" v="40" actId="1038"/>
          <ac:spMkLst>
            <pc:docMk/>
            <pc:sldMk cId="113755261" sldId="426"/>
            <ac:spMk id="119" creationId="{C3A11530-F58D-A05F-4C41-46D90C5B47A2}"/>
          </ac:spMkLst>
        </pc:spChg>
        <pc:spChg chg="mod">
          <ac:chgData name="Alok Parashar" userId="1db41176-96d0-46d5-941d-427495e80ae3" providerId="ADAL" clId="{324D43D8-8BA4-4DD9-92A4-650FBED084E8}" dt="2024-05-03T11:44:00.731" v="16" actId="255"/>
          <ac:spMkLst>
            <pc:docMk/>
            <pc:sldMk cId="113755261" sldId="426"/>
            <ac:spMk id="120" creationId="{B579E6BE-0322-F7F6-5EE4-D065C30A40DF}"/>
          </ac:spMkLst>
        </pc:spChg>
        <pc:spChg chg="mod">
          <ac:chgData name="Alok Parashar" userId="1db41176-96d0-46d5-941d-427495e80ae3" providerId="ADAL" clId="{324D43D8-8BA4-4DD9-92A4-650FBED084E8}" dt="2024-05-03T11:44:00.731" v="16" actId="255"/>
          <ac:spMkLst>
            <pc:docMk/>
            <pc:sldMk cId="113755261" sldId="426"/>
            <ac:spMk id="121" creationId="{4E28D32F-36E4-EDA1-F7B7-CEAF83E24A37}"/>
          </ac:spMkLst>
        </pc:spChg>
        <pc:spChg chg="mod">
          <ac:chgData name="Alok Parashar" userId="1db41176-96d0-46d5-941d-427495e80ae3" providerId="ADAL" clId="{324D43D8-8BA4-4DD9-92A4-650FBED084E8}" dt="2024-05-03T11:44:00.731" v="16" actId="255"/>
          <ac:spMkLst>
            <pc:docMk/>
            <pc:sldMk cId="113755261" sldId="426"/>
            <ac:spMk id="122" creationId="{18DE3820-42D0-5701-2E3C-E6B32BD6F1C8}"/>
          </ac:spMkLst>
        </pc:spChg>
        <pc:spChg chg="mod">
          <ac:chgData name="Alok Parashar" userId="1db41176-96d0-46d5-941d-427495e80ae3" providerId="ADAL" clId="{324D43D8-8BA4-4DD9-92A4-650FBED084E8}" dt="2024-05-03T11:44:00.731" v="16" actId="255"/>
          <ac:spMkLst>
            <pc:docMk/>
            <pc:sldMk cId="113755261" sldId="426"/>
            <ac:spMk id="123" creationId="{324F58D2-42CA-4E1E-0B3E-A15122C03D95}"/>
          </ac:spMkLst>
        </pc:spChg>
        <pc:spChg chg="mod">
          <ac:chgData name="Alok Parashar" userId="1db41176-96d0-46d5-941d-427495e80ae3" providerId="ADAL" clId="{324D43D8-8BA4-4DD9-92A4-650FBED084E8}" dt="2024-05-03T11:44:00.731" v="16" actId="255"/>
          <ac:spMkLst>
            <pc:docMk/>
            <pc:sldMk cId="113755261" sldId="426"/>
            <ac:spMk id="124" creationId="{3BDD2594-067C-CBC2-96FD-BAB38008DA97}"/>
          </ac:spMkLst>
        </pc:spChg>
        <pc:spChg chg="mod">
          <ac:chgData name="Alok Parashar" userId="1db41176-96d0-46d5-941d-427495e80ae3" providerId="ADAL" clId="{324D43D8-8BA4-4DD9-92A4-650FBED084E8}" dt="2024-05-03T11:44:00.731" v="16" actId="255"/>
          <ac:spMkLst>
            <pc:docMk/>
            <pc:sldMk cId="113755261" sldId="426"/>
            <ac:spMk id="125" creationId="{B1CC1FBE-EA94-872C-E7A3-31EAE89267A0}"/>
          </ac:spMkLst>
        </pc:spChg>
        <pc:spChg chg="mod">
          <ac:chgData name="Alok Parashar" userId="1db41176-96d0-46d5-941d-427495e80ae3" providerId="ADAL" clId="{324D43D8-8BA4-4DD9-92A4-650FBED084E8}" dt="2024-05-03T11:44:00.731" v="16" actId="255"/>
          <ac:spMkLst>
            <pc:docMk/>
            <pc:sldMk cId="113755261" sldId="426"/>
            <ac:spMk id="126" creationId="{65475511-C5E4-7D3C-C1D2-0066B40F99D9}"/>
          </ac:spMkLst>
        </pc:spChg>
        <pc:spChg chg="mod">
          <ac:chgData name="Alok Parashar" userId="1db41176-96d0-46d5-941d-427495e80ae3" providerId="ADAL" clId="{324D43D8-8BA4-4DD9-92A4-650FBED084E8}" dt="2024-05-03T11:44:00.731" v="16" actId="255"/>
          <ac:spMkLst>
            <pc:docMk/>
            <pc:sldMk cId="113755261" sldId="426"/>
            <ac:spMk id="127" creationId="{3A27423C-62FC-BA9A-F140-C47E26DDCD83}"/>
          </ac:spMkLst>
        </pc:spChg>
        <pc:spChg chg="mod">
          <ac:chgData name="Alok Parashar" userId="1db41176-96d0-46d5-941d-427495e80ae3" providerId="ADAL" clId="{324D43D8-8BA4-4DD9-92A4-650FBED084E8}" dt="2024-05-03T11:44:00.731" v="16" actId="255"/>
          <ac:spMkLst>
            <pc:docMk/>
            <pc:sldMk cId="113755261" sldId="426"/>
            <ac:spMk id="128" creationId="{41D82597-CA60-1303-2916-4361083595F3}"/>
          </ac:spMkLst>
        </pc:spChg>
        <pc:spChg chg="mod">
          <ac:chgData name="Alok Parashar" userId="1db41176-96d0-46d5-941d-427495e80ae3" providerId="ADAL" clId="{324D43D8-8BA4-4DD9-92A4-650FBED084E8}" dt="2024-05-03T11:44:00.731" v="16" actId="255"/>
          <ac:spMkLst>
            <pc:docMk/>
            <pc:sldMk cId="113755261" sldId="426"/>
            <ac:spMk id="129" creationId="{FC4DA86E-B8AA-FD7C-FAF8-3D3FAFA69E6D}"/>
          </ac:spMkLst>
        </pc:spChg>
        <pc:spChg chg="mod">
          <ac:chgData name="Alok Parashar" userId="1db41176-96d0-46d5-941d-427495e80ae3" providerId="ADAL" clId="{324D43D8-8BA4-4DD9-92A4-650FBED084E8}" dt="2024-05-03T11:44:00.731" v="16" actId="255"/>
          <ac:spMkLst>
            <pc:docMk/>
            <pc:sldMk cId="113755261" sldId="426"/>
            <ac:spMk id="130" creationId="{4DCCECA6-39BD-BFA9-3515-2FF4545817C8}"/>
          </ac:spMkLst>
        </pc:spChg>
        <pc:spChg chg="mod">
          <ac:chgData name="Alok Parashar" userId="1db41176-96d0-46d5-941d-427495e80ae3" providerId="ADAL" clId="{324D43D8-8BA4-4DD9-92A4-650FBED084E8}" dt="2024-05-03T11:44:00.731" v="16" actId="255"/>
          <ac:spMkLst>
            <pc:docMk/>
            <pc:sldMk cId="113755261" sldId="426"/>
            <ac:spMk id="131" creationId="{9A9EC21C-F529-0FAB-484B-C3875CEC900D}"/>
          </ac:spMkLst>
        </pc:spChg>
        <pc:grpChg chg="del">
          <ac:chgData name="Alok Parashar" userId="1db41176-96d0-46d5-941d-427495e80ae3" providerId="ADAL" clId="{324D43D8-8BA4-4DD9-92A4-650FBED084E8}" dt="2024-05-03T11:43:30.328" v="0" actId="478"/>
          <ac:grpSpMkLst>
            <pc:docMk/>
            <pc:sldMk cId="113755261" sldId="426"/>
            <ac:grpSpMk id="2" creationId="{B2BCC860-34A3-D0D2-ACC7-6FD4119302F3}"/>
          </ac:grpSpMkLst>
        </pc:grpChg>
        <pc:grpChg chg="add mod">
          <ac:chgData name="Alok Parashar" userId="1db41176-96d0-46d5-941d-427495e80ae3" providerId="ADAL" clId="{324D43D8-8BA4-4DD9-92A4-650FBED084E8}" dt="2024-05-03T11:43:57.145" v="15" actId="1076"/>
          <ac:grpSpMkLst>
            <pc:docMk/>
            <pc:sldMk cId="113755261" sldId="426"/>
            <ac:grpSpMk id="9" creationId="{0EB2D809-ACAD-5817-DF4C-4AF3E65A986C}"/>
          </ac:grpSpMkLst>
        </pc:grpChg>
        <pc:grpChg chg="mod">
          <ac:chgData name="Alok Parashar" userId="1db41176-96d0-46d5-941d-427495e80ae3" providerId="ADAL" clId="{324D43D8-8BA4-4DD9-92A4-650FBED084E8}" dt="2024-05-03T11:43:34.996" v="1"/>
          <ac:grpSpMkLst>
            <pc:docMk/>
            <pc:sldMk cId="113755261" sldId="426"/>
            <ac:grpSpMk id="75" creationId="{99D0959F-C95E-3535-5B4A-7E54A9D852D2}"/>
          </ac:grpSpMkLst>
        </pc:grpChg>
        <pc:grpChg chg="mod">
          <ac:chgData name="Alok Parashar" userId="1db41176-96d0-46d5-941d-427495e80ae3" providerId="ADAL" clId="{324D43D8-8BA4-4DD9-92A4-650FBED084E8}" dt="2024-05-03T11:43:34.996" v="1"/>
          <ac:grpSpMkLst>
            <pc:docMk/>
            <pc:sldMk cId="113755261" sldId="426"/>
            <ac:grpSpMk id="76" creationId="{ECEE6851-DD06-7C0F-B503-45B2A7645DC8}"/>
          </ac:grpSpMkLst>
        </pc:grpChg>
        <pc:grpChg chg="mod">
          <ac:chgData name="Alok Parashar" userId="1db41176-96d0-46d5-941d-427495e80ae3" providerId="ADAL" clId="{324D43D8-8BA4-4DD9-92A4-650FBED084E8}" dt="2024-05-03T11:43:34.996" v="1"/>
          <ac:grpSpMkLst>
            <pc:docMk/>
            <pc:sldMk cId="113755261" sldId="426"/>
            <ac:grpSpMk id="77" creationId="{FA75A954-79CB-D89A-D307-7E374708D064}"/>
          </ac:grpSpMkLst>
        </pc:grpChg>
        <pc:grpChg chg="mod">
          <ac:chgData name="Alok Parashar" userId="1db41176-96d0-46d5-941d-427495e80ae3" providerId="ADAL" clId="{324D43D8-8BA4-4DD9-92A4-650FBED084E8}" dt="2024-05-03T11:43:34.996" v="1"/>
          <ac:grpSpMkLst>
            <pc:docMk/>
            <pc:sldMk cId="113755261" sldId="426"/>
            <ac:grpSpMk id="78" creationId="{54390DCE-807E-6AE5-D75C-EC009A33E255}"/>
          </ac:grpSpMkLst>
        </pc:grpChg>
        <pc:grpChg chg="mod">
          <ac:chgData name="Alok Parashar" userId="1db41176-96d0-46d5-941d-427495e80ae3" providerId="ADAL" clId="{324D43D8-8BA4-4DD9-92A4-650FBED084E8}" dt="2024-05-03T11:43:34.996" v="1"/>
          <ac:grpSpMkLst>
            <pc:docMk/>
            <pc:sldMk cId="113755261" sldId="426"/>
            <ac:grpSpMk id="79" creationId="{C2114158-D474-B1D6-3753-B2272BEC05A6}"/>
          </ac:grpSpMkLst>
        </pc:grpChg>
        <pc:grpChg chg="mod">
          <ac:chgData name="Alok Parashar" userId="1db41176-96d0-46d5-941d-427495e80ae3" providerId="ADAL" clId="{324D43D8-8BA4-4DD9-92A4-650FBED084E8}" dt="2024-05-03T11:43:34.996" v="1"/>
          <ac:grpSpMkLst>
            <pc:docMk/>
            <pc:sldMk cId="113755261" sldId="426"/>
            <ac:grpSpMk id="80" creationId="{27B2A6D8-F0A2-17EA-2640-15605802EAB4}"/>
          </ac:grpSpMkLst>
        </pc:grpChg>
        <pc:grpChg chg="mod">
          <ac:chgData name="Alok Parashar" userId="1db41176-96d0-46d5-941d-427495e80ae3" providerId="ADAL" clId="{324D43D8-8BA4-4DD9-92A4-650FBED084E8}" dt="2024-05-03T11:43:34.996" v="1"/>
          <ac:grpSpMkLst>
            <pc:docMk/>
            <pc:sldMk cId="113755261" sldId="426"/>
            <ac:grpSpMk id="81" creationId="{F77C6FE9-DBA4-AE88-D977-2CA1D87A847A}"/>
          </ac:grpSpMkLst>
        </pc:grpChg>
        <pc:grpChg chg="mod">
          <ac:chgData name="Alok Parashar" userId="1db41176-96d0-46d5-941d-427495e80ae3" providerId="ADAL" clId="{324D43D8-8BA4-4DD9-92A4-650FBED084E8}" dt="2024-05-03T11:43:34.996" v="1"/>
          <ac:grpSpMkLst>
            <pc:docMk/>
            <pc:sldMk cId="113755261" sldId="426"/>
            <ac:grpSpMk id="82" creationId="{7533A5CD-4D7E-EA10-716D-C9D91C6088A4}"/>
          </ac:grpSpMkLst>
        </pc:grpChg>
        <pc:grpChg chg="mod">
          <ac:chgData name="Alok Parashar" userId="1db41176-96d0-46d5-941d-427495e80ae3" providerId="ADAL" clId="{324D43D8-8BA4-4DD9-92A4-650FBED084E8}" dt="2024-05-03T11:43:34.996" v="1"/>
          <ac:grpSpMkLst>
            <pc:docMk/>
            <pc:sldMk cId="113755261" sldId="426"/>
            <ac:grpSpMk id="83" creationId="{F7D5BBB6-051A-C520-7DAD-F84B60131EEA}"/>
          </ac:grpSpMkLst>
        </pc:grpChg>
        <pc:cxnChg chg="mod">
          <ac:chgData name="Alok Parashar" userId="1db41176-96d0-46d5-941d-427495e80ae3" providerId="ADAL" clId="{324D43D8-8BA4-4DD9-92A4-650FBED084E8}" dt="2024-05-03T11:43:34.996" v="1"/>
          <ac:cxnSpMkLst>
            <pc:docMk/>
            <pc:sldMk cId="113755261" sldId="426"/>
            <ac:cxnSpMk id="70" creationId="{BB56F7CC-FD77-713B-978A-EE08F8FA40B4}"/>
          </ac:cxnSpMkLst>
        </pc:cxnChg>
        <pc:cxnChg chg="mod">
          <ac:chgData name="Alok Parashar" userId="1db41176-96d0-46d5-941d-427495e80ae3" providerId="ADAL" clId="{324D43D8-8BA4-4DD9-92A4-650FBED084E8}" dt="2024-05-03T11:43:34.996" v="1"/>
          <ac:cxnSpMkLst>
            <pc:docMk/>
            <pc:sldMk cId="113755261" sldId="426"/>
            <ac:cxnSpMk id="71" creationId="{7A36AAE0-C152-320C-41CF-0F362515330A}"/>
          </ac:cxnSpMkLst>
        </pc:cxnChg>
        <pc:cxnChg chg="mod">
          <ac:chgData name="Alok Parashar" userId="1db41176-96d0-46d5-941d-427495e80ae3" providerId="ADAL" clId="{324D43D8-8BA4-4DD9-92A4-650FBED084E8}" dt="2024-05-03T11:43:34.996" v="1"/>
          <ac:cxnSpMkLst>
            <pc:docMk/>
            <pc:sldMk cId="113755261" sldId="426"/>
            <ac:cxnSpMk id="72" creationId="{ADE548DA-C91E-922E-CB6B-5B2EFA49D061}"/>
          </ac:cxnSpMkLst>
        </pc:cxnChg>
        <pc:cxnChg chg="mod">
          <ac:chgData name="Alok Parashar" userId="1db41176-96d0-46d5-941d-427495e80ae3" providerId="ADAL" clId="{324D43D8-8BA4-4DD9-92A4-650FBED084E8}" dt="2024-05-03T11:43:34.996" v="1"/>
          <ac:cxnSpMkLst>
            <pc:docMk/>
            <pc:sldMk cId="113755261" sldId="426"/>
            <ac:cxnSpMk id="73" creationId="{1F45CDD5-3D72-2A45-17E8-BCFE6ECB547E}"/>
          </ac:cxnSpMkLst>
        </pc:cxnChg>
        <pc:cxnChg chg="mod">
          <ac:chgData name="Alok Parashar" userId="1db41176-96d0-46d5-941d-427495e80ae3" providerId="ADAL" clId="{324D43D8-8BA4-4DD9-92A4-650FBED084E8}" dt="2024-05-03T11:43:34.996" v="1"/>
          <ac:cxnSpMkLst>
            <pc:docMk/>
            <pc:sldMk cId="113755261" sldId="426"/>
            <ac:cxnSpMk id="74" creationId="{290BF555-9832-0AAB-5818-F0F5D3D7FDFC}"/>
          </ac:cxnSpMkLst>
        </pc:cxnChg>
        <pc:cxnChg chg="mod">
          <ac:chgData name="Alok Parashar" userId="1db41176-96d0-46d5-941d-427495e80ae3" providerId="ADAL" clId="{324D43D8-8BA4-4DD9-92A4-650FBED084E8}" dt="2024-05-03T11:45:54.036" v="40" actId="1038"/>
          <ac:cxnSpMkLst>
            <pc:docMk/>
            <pc:sldMk cId="113755261" sldId="426"/>
            <ac:cxnSpMk id="84" creationId="{EFE3E85D-8012-E0A1-ECC6-3A7AC7C8E19B}"/>
          </ac:cxnSpMkLst>
        </pc:cxnChg>
        <pc:cxnChg chg="mod">
          <ac:chgData name="Alok Parashar" userId="1db41176-96d0-46d5-941d-427495e80ae3" providerId="ADAL" clId="{324D43D8-8BA4-4DD9-92A4-650FBED084E8}" dt="2024-05-03T11:43:34.996" v="1"/>
          <ac:cxnSpMkLst>
            <pc:docMk/>
            <pc:sldMk cId="113755261" sldId="426"/>
            <ac:cxnSpMk id="85" creationId="{F53B3315-1846-88C6-BB0A-049D7EE05C38}"/>
          </ac:cxnSpMkLst>
        </pc:cxnChg>
        <pc:cxnChg chg="mod">
          <ac:chgData name="Alok Parashar" userId="1db41176-96d0-46d5-941d-427495e80ae3" providerId="ADAL" clId="{324D43D8-8BA4-4DD9-92A4-650FBED084E8}" dt="2024-05-03T11:43:34.996" v="1"/>
          <ac:cxnSpMkLst>
            <pc:docMk/>
            <pc:sldMk cId="113755261" sldId="426"/>
            <ac:cxnSpMk id="86" creationId="{C5830D6A-5BEC-973B-5002-EB081B824F6D}"/>
          </ac:cxnSpMkLst>
        </pc:cxnChg>
        <pc:cxnChg chg="mod">
          <ac:chgData name="Alok Parashar" userId="1db41176-96d0-46d5-941d-427495e80ae3" providerId="ADAL" clId="{324D43D8-8BA4-4DD9-92A4-650FBED084E8}" dt="2024-05-03T11:43:34.996" v="1"/>
          <ac:cxnSpMkLst>
            <pc:docMk/>
            <pc:sldMk cId="113755261" sldId="426"/>
            <ac:cxnSpMk id="113" creationId="{D9009B6A-A56C-7E76-866E-19A4B84899AB}"/>
          </ac:cxnSpMkLst>
        </pc:cxnChg>
      </pc:sldChg>
      <pc:sldChg chg="addSp delSp modSp mod modCm">
        <pc:chgData name="Alok Parashar" userId="1db41176-96d0-46d5-941d-427495e80ae3" providerId="ADAL" clId="{324D43D8-8BA4-4DD9-92A4-650FBED084E8}" dt="2024-05-03T11:50:13.529" v="70" actId="1035"/>
        <pc:sldMkLst>
          <pc:docMk/>
          <pc:sldMk cId="1933380511" sldId="435"/>
        </pc:sldMkLst>
        <pc:spChg chg="mod">
          <ac:chgData name="Alok Parashar" userId="1db41176-96d0-46d5-941d-427495e80ae3" providerId="ADAL" clId="{324D43D8-8BA4-4DD9-92A4-650FBED084E8}" dt="2024-05-03T11:49:54.911" v="51"/>
          <ac:spMkLst>
            <pc:docMk/>
            <pc:sldMk cId="1933380511" sldId="435"/>
            <ac:spMk id="9" creationId="{9B674E67-3423-8641-1BE1-46C836722D78}"/>
          </ac:spMkLst>
        </pc:spChg>
        <pc:spChg chg="mod">
          <ac:chgData name="Alok Parashar" userId="1db41176-96d0-46d5-941d-427495e80ae3" providerId="ADAL" clId="{324D43D8-8BA4-4DD9-92A4-650FBED084E8}" dt="2024-05-03T11:49:54.911" v="51"/>
          <ac:spMkLst>
            <pc:docMk/>
            <pc:sldMk cId="1933380511" sldId="435"/>
            <ac:spMk id="10" creationId="{4FF150BE-2626-995D-C359-BBD0170588D3}"/>
          </ac:spMkLst>
        </pc:spChg>
        <pc:spChg chg="mod">
          <ac:chgData name="Alok Parashar" userId="1db41176-96d0-46d5-941d-427495e80ae3" providerId="ADAL" clId="{324D43D8-8BA4-4DD9-92A4-650FBED084E8}" dt="2024-05-03T11:49:54.911" v="51"/>
          <ac:spMkLst>
            <pc:docMk/>
            <pc:sldMk cId="1933380511" sldId="435"/>
            <ac:spMk id="11" creationId="{5692A6E6-8A30-5429-45CA-8735181D3E1B}"/>
          </ac:spMkLst>
        </pc:spChg>
        <pc:spChg chg="mod">
          <ac:chgData name="Alok Parashar" userId="1db41176-96d0-46d5-941d-427495e80ae3" providerId="ADAL" clId="{324D43D8-8BA4-4DD9-92A4-650FBED084E8}" dt="2024-05-03T11:49:54.911" v="51"/>
          <ac:spMkLst>
            <pc:docMk/>
            <pc:sldMk cId="1933380511" sldId="435"/>
            <ac:spMk id="12" creationId="{BC643306-CAB3-B324-5EF0-50B1B127D9BC}"/>
          </ac:spMkLst>
        </pc:spChg>
        <pc:spChg chg="del">
          <ac:chgData name="Alok Parashar" userId="1db41176-96d0-46d5-941d-427495e80ae3" providerId="ADAL" clId="{324D43D8-8BA4-4DD9-92A4-650FBED084E8}" dt="2024-05-03T11:49:50.593" v="49" actId="478"/>
          <ac:spMkLst>
            <pc:docMk/>
            <pc:sldMk cId="1933380511" sldId="435"/>
            <ac:spMk id="19" creationId="{2985EC0B-9A5E-57C3-5C1B-303260A5F369}"/>
          </ac:spMkLst>
        </pc:spChg>
        <pc:spChg chg="del">
          <ac:chgData name="Alok Parashar" userId="1db41176-96d0-46d5-941d-427495e80ae3" providerId="ADAL" clId="{324D43D8-8BA4-4DD9-92A4-650FBED084E8}" dt="2024-05-03T11:49:50.593" v="49" actId="478"/>
          <ac:spMkLst>
            <pc:docMk/>
            <pc:sldMk cId="1933380511" sldId="435"/>
            <ac:spMk id="20" creationId="{A772AD92-A33C-1016-1B53-66873A33E963}"/>
          </ac:spMkLst>
        </pc:spChg>
        <pc:spChg chg="mod">
          <ac:chgData name="Alok Parashar" userId="1db41176-96d0-46d5-941d-427495e80ae3" providerId="ADAL" clId="{324D43D8-8BA4-4DD9-92A4-650FBED084E8}" dt="2024-05-03T11:50:13.529" v="70" actId="1035"/>
          <ac:spMkLst>
            <pc:docMk/>
            <pc:sldMk cId="1933380511" sldId="435"/>
            <ac:spMk id="21" creationId="{8ABCD455-2B23-BF33-E715-5012F2AB0944}"/>
          </ac:spMkLst>
        </pc:spChg>
        <pc:spChg chg="mod">
          <ac:chgData name="Alok Parashar" userId="1db41176-96d0-46d5-941d-427495e80ae3" providerId="ADAL" clId="{324D43D8-8BA4-4DD9-92A4-650FBED084E8}" dt="2024-05-03T11:49:54.911" v="51"/>
          <ac:spMkLst>
            <pc:docMk/>
            <pc:sldMk cId="1933380511" sldId="435"/>
            <ac:spMk id="22" creationId="{135F95CB-849C-0B28-A21B-37215AA77749}"/>
          </ac:spMkLst>
        </pc:spChg>
        <pc:spChg chg="mod">
          <ac:chgData name="Alok Parashar" userId="1db41176-96d0-46d5-941d-427495e80ae3" providerId="ADAL" clId="{324D43D8-8BA4-4DD9-92A4-650FBED084E8}" dt="2024-05-03T11:49:54.911" v="51"/>
          <ac:spMkLst>
            <pc:docMk/>
            <pc:sldMk cId="1933380511" sldId="435"/>
            <ac:spMk id="25" creationId="{B48D681B-052D-8AB1-5E21-AD913FF6DFAF}"/>
          </ac:spMkLst>
        </pc:spChg>
        <pc:spChg chg="mod">
          <ac:chgData name="Alok Parashar" userId="1db41176-96d0-46d5-941d-427495e80ae3" providerId="ADAL" clId="{324D43D8-8BA4-4DD9-92A4-650FBED084E8}" dt="2024-05-03T11:49:54.911" v="51"/>
          <ac:spMkLst>
            <pc:docMk/>
            <pc:sldMk cId="1933380511" sldId="435"/>
            <ac:spMk id="28" creationId="{A73AA85F-FBC1-5F65-9E0C-8FEE30822B9A}"/>
          </ac:spMkLst>
        </pc:spChg>
        <pc:spChg chg="mod">
          <ac:chgData name="Alok Parashar" userId="1db41176-96d0-46d5-941d-427495e80ae3" providerId="ADAL" clId="{324D43D8-8BA4-4DD9-92A4-650FBED084E8}" dt="2024-05-03T11:49:54.911" v="51"/>
          <ac:spMkLst>
            <pc:docMk/>
            <pc:sldMk cId="1933380511" sldId="435"/>
            <ac:spMk id="29" creationId="{872ED908-8324-EB0E-6814-2340E1B7680A}"/>
          </ac:spMkLst>
        </pc:spChg>
        <pc:spChg chg="mod">
          <ac:chgData name="Alok Parashar" userId="1db41176-96d0-46d5-941d-427495e80ae3" providerId="ADAL" clId="{324D43D8-8BA4-4DD9-92A4-650FBED084E8}" dt="2024-05-03T11:49:54.911" v="51"/>
          <ac:spMkLst>
            <pc:docMk/>
            <pc:sldMk cId="1933380511" sldId="435"/>
            <ac:spMk id="30" creationId="{7A793CA0-23FE-BD06-8539-355B3260C2B1}"/>
          </ac:spMkLst>
        </pc:spChg>
        <pc:spChg chg="mod">
          <ac:chgData name="Alok Parashar" userId="1db41176-96d0-46d5-941d-427495e80ae3" providerId="ADAL" clId="{324D43D8-8BA4-4DD9-92A4-650FBED084E8}" dt="2024-05-03T11:49:54.911" v="51"/>
          <ac:spMkLst>
            <pc:docMk/>
            <pc:sldMk cId="1933380511" sldId="435"/>
            <ac:spMk id="31" creationId="{54B08744-F034-F37A-95B3-42AD37C4F067}"/>
          </ac:spMkLst>
        </pc:spChg>
        <pc:spChg chg="mod">
          <ac:chgData name="Alok Parashar" userId="1db41176-96d0-46d5-941d-427495e80ae3" providerId="ADAL" clId="{324D43D8-8BA4-4DD9-92A4-650FBED084E8}" dt="2024-05-03T11:49:54.911" v="51"/>
          <ac:spMkLst>
            <pc:docMk/>
            <pc:sldMk cId="1933380511" sldId="435"/>
            <ac:spMk id="32" creationId="{1E86AAD0-2DAB-F845-3854-2B6EE29C50E9}"/>
          </ac:spMkLst>
        </pc:spChg>
        <pc:spChg chg="mod">
          <ac:chgData name="Alok Parashar" userId="1db41176-96d0-46d5-941d-427495e80ae3" providerId="ADAL" clId="{324D43D8-8BA4-4DD9-92A4-650FBED084E8}" dt="2024-05-03T11:49:54.911" v="51"/>
          <ac:spMkLst>
            <pc:docMk/>
            <pc:sldMk cId="1933380511" sldId="435"/>
            <ac:spMk id="33" creationId="{BDC896AD-6831-5C1B-867A-72D168A0D8E0}"/>
          </ac:spMkLst>
        </pc:spChg>
        <pc:spChg chg="mod">
          <ac:chgData name="Alok Parashar" userId="1db41176-96d0-46d5-941d-427495e80ae3" providerId="ADAL" clId="{324D43D8-8BA4-4DD9-92A4-650FBED084E8}" dt="2024-05-03T11:49:54.911" v="51"/>
          <ac:spMkLst>
            <pc:docMk/>
            <pc:sldMk cId="1933380511" sldId="435"/>
            <ac:spMk id="34" creationId="{21A96AEF-A4DA-E58C-066E-A0C2B26D75DC}"/>
          </ac:spMkLst>
        </pc:spChg>
        <pc:spChg chg="mod">
          <ac:chgData name="Alok Parashar" userId="1db41176-96d0-46d5-941d-427495e80ae3" providerId="ADAL" clId="{324D43D8-8BA4-4DD9-92A4-650FBED084E8}" dt="2024-05-03T11:49:54.911" v="51"/>
          <ac:spMkLst>
            <pc:docMk/>
            <pc:sldMk cId="1933380511" sldId="435"/>
            <ac:spMk id="35" creationId="{0526148B-85DF-F717-1BC0-7BF2F0C7169F}"/>
          </ac:spMkLst>
        </pc:spChg>
        <pc:spChg chg="mod">
          <ac:chgData name="Alok Parashar" userId="1db41176-96d0-46d5-941d-427495e80ae3" providerId="ADAL" clId="{324D43D8-8BA4-4DD9-92A4-650FBED084E8}" dt="2024-05-03T11:49:54.911" v="51"/>
          <ac:spMkLst>
            <pc:docMk/>
            <pc:sldMk cId="1933380511" sldId="435"/>
            <ac:spMk id="36" creationId="{DA7EA292-B7E2-5072-7E69-A52050CA7387}"/>
          </ac:spMkLst>
        </pc:spChg>
        <pc:spChg chg="mod">
          <ac:chgData name="Alok Parashar" userId="1db41176-96d0-46d5-941d-427495e80ae3" providerId="ADAL" clId="{324D43D8-8BA4-4DD9-92A4-650FBED084E8}" dt="2024-05-03T11:49:54.911" v="51"/>
          <ac:spMkLst>
            <pc:docMk/>
            <pc:sldMk cId="1933380511" sldId="435"/>
            <ac:spMk id="39" creationId="{D299C607-01F5-CA8D-ABDD-85D2CC029D78}"/>
          </ac:spMkLst>
        </pc:spChg>
        <pc:spChg chg="mod">
          <ac:chgData name="Alok Parashar" userId="1db41176-96d0-46d5-941d-427495e80ae3" providerId="ADAL" clId="{324D43D8-8BA4-4DD9-92A4-650FBED084E8}" dt="2024-05-03T11:49:54.911" v="51"/>
          <ac:spMkLst>
            <pc:docMk/>
            <pc:sldMk cId="1933380511" sldId="435"/>
            <ac:spMk id="40" creationId="{D0456ECB-2A25-AA18-AF6B-BC0DE02A402A}"/>
          </ac:spMkLst>
        </pc:spChg>
        <pc:spChg chg="mod">
          <ac:chgData name="Alok Parashar" userId="1db41176-96d0-46d5-941d-427495e80ae3" providerId="ADAL" clId="{324D43D8-8BA4-4DD9-92A4-650FBED084E8}" dt="2024-05-03T11:49:54.911" v="51"/>
          <ac:spMkLst>
            <pc:docMk/>
            <pc:sldMk cId="1933380511" sldId="435"/>
            <ac:spMk id="41" creationId="{998CAEC2-B38A-8340-6F94-61297A4FF458}"/>
          </ac:spMkLst>
        </pc:spChg>
        <pc:spChg chg="mod">
          <ac:chgData name="Alok Parashar" userId="1db41176-96d0-46d5-941d-427495e80ae3" providerId="ADAL" clId="{324D43D8-8BA4-4DD9-92A4-650FBED084E8}" dt="2024-05-03T11:49:54.911" v="51"/>
          <ac:spMkLst>
            <pc:docMk/>
            <pc:sldMk cId="1933380511" sldId="435"/>
            <ac:spMk id="44" creationId="{F29043C6-AC88-0EB5-F2C5-61154697A3AF}"/>
          </ac:spMkLst>
        </pc:spChg>
        <pc:spChg chg="mod">
          <ac:chgData name="Alok Parashar" userId="1db41176-96d0-46d5-941d-427495e80ae3" providerId="ADAL" clId="{324D43D8-8BA4-4DD9-92A4-650FBED084E8}" dt="2024-05-03T11:49:54.911" v="51"/>
          <ac:spMkLst>
            <pc:docMk/>
            <pc:sldMk cId="1933380511" sldId="435"/>
            <ac:spMk id="45" creationId="{8CC476C2-C675-A46E-C240-532FC839E72A}"/>
          </ac:spMkLst>
        </pc:spChg>
        <pc:spChg chg="mod">
          <ac:chgData name="Alok Parashar" userId="1db41176-96d0-46d5-941d-427495e80ae3" providerId="ADAL" clId="{324D43D8-8BA4-4DD9-92A4-650FBED084E8}" dt="2024-05-03T11:49:54.911" v="51"/>
          <ac:spMkLst>
            <pc:docMk/>
            <pc:sldMk cId="1933380511" sldId="435"/>
            <ac:spMk id="46" creationId="{2982C648-2F1A-D13A-CB26-882DA9EAE886}"/>
          </ac:spMkLst>
        </pc:spChg>
        <pc:spChg chg="mod">
          <ac:chgData name="Alok Parashar" userId="1db41176-96d0-46d5-941d-427495e80ae3" providerId="ADAL" clId="{324D43D8-8BA4-4DD9-92A4-650FBED084E8}" dt="2024-05-03T11:49:54.911" v="51"/>
          <ac:spMkLst>
            <pc:docMk/>
            <pc:sldMk cId="1933380511" sldId="435"/>
            <ac:spMk id="47" creationId="{DFD23F48-3CA7-7A54-EE69-885C5D7A9E07}"/>
          </ac:spMkLst>
        </pc:spChg>
        <pc:spChg chg="mod">
          <ac:chgData name="Alok Parashar" userId="1db41176-96d0-46d5-941d-427495e80ae3" providerId="ADAL" clId="{324D43D8-8BA4-4DD9-92A4-650FBED084E8}" dt="2024-05-03T11:49:54.911" v="51"/>
          <ac:spMkLst>
            <pc:docMk/>
            <pc:sldMk cId="1933380511" sldId="435"/>
            <ac:spMk id="48" creationId="{303EF0F9-BD63-EF84-269F-73A78D25DE74}"/>
          </ac:spMkLst>
        </pc:spChg>
        <pc:spChg chg="mod">
          <ac:chgData name="Alok Parashar" userId="1db41176-96d0-46d5-941d-427495e80ae3" providerId="ADAL" clId="{324D43D8-8BA4-4DD9-92A4-650FBED084E8}" dt="2024-05-03T11:49:54.911" v="51"/>
          <ac:spMkLst>
            <pc:docMk/>
            <pc:sldMk cId="1933380511" sldId="435"/>
            <ac:spMk id="53" creationId="{281A014D-BD32-5AF0-DB1A-B902C7FAA69A}"/>
          </ac:spMkLst>
        </pc:spChg>
        <pc:spChg chg="mod">
          <ac:chgData name="Alok Parashar" userId="1db41176-96d0-46d5-941d-427495e80ae3" providerId="ADAL" clId="{324D43D8-8BA4-4DD9-92A4-650FBED084E8}" dt="2024-05-03T11:49:54.911" v="51"/>
          <ac:spMkLst>
            <pc:docMk/>
            <pc:sldMk cId="1933380511" sldId="435"/>
            <ac:spMk id="54" creationId="{9E288DB6-F22C-5DD8-C49C-5C5352ABEB1E}"/>
          </ac:spMkLst>
        </pc:spChg>
        <pc:spChg chg="mod">
          <ac:chgData name="Alok Parashar" userId="1db41176-96d0-46d5-941d-427495e80ae3" providerId="ADAL" clId="{324D43D8-8BA4-4DD9-92A4-650FBED084E8}" dt="2024-05-03T11:49:54.911" v="51"/>
          <ac:spMkLst>
            <pc:docMk/>
            <pc:sldMk cId="1933380511" sldId="435"/>
            <ac:spMk id="55" creationId="{4DDC743D-7D07-DECF-EC89-D81CF89C52B2}"/>
          </ac:spMkLst>
        </pc:spChg>
        <pc:spChg chg="mod">
          <ac:chgData name="Alok Parashar" userId="1db41176-96d0-46d5-941d-427495e80ae3" providerId="ADAL" clId="{324D43D8-8BA4-4DD9-92A4-650FBED084E8}" dt="2024-05-03T11:49:54.911" v="51"/>
          <ac:spMkLst>
            <pc:docMk/>
            <pc:sldMk cId="1933380511" sldId="435"/>
            <ac:spMk id="58" creationId="{1EB6CC0D-6BBF-8B4C-C369-6366E8F98724}"/>
          </ac:spMkLst>
        </pc:spChg>
        <pc:spChg chg="mod">
          <ac:chgData name="Alok Parashar" userId="1db41176-96d0-46d5-941d-427495e80ae3" providerId="ADAL" clId="{324D43D8-8BA4-4DD9-92A4-650FBED084E8}" dt="2024-05-03T11:49:54.911" v="51"/>
          <ac:spMkLst>
            <pc:docMk/>
            <pc:sldMk cId="1933380511" sldId="435"/>
            <ac:spMk id="59" creationId="{FBC1F4D5-4188-F17D-5A95-B2CCD53698DC}"/>
          </ac:spMkLst>
        </pc:spChg>
        <pc:spChg chg="mod">
          <ac:chgData name="Alok Parashar" userId="1db41176-96d0-46d5-941d-427495e80ae3" providerId="ADAL" clId="{324D43D8-8BA4-4DD9-92A4-650FBED084E8}" dt="2024-05-03T11:49:54.911" v="51"/>
          <ac:spMkLst>
            <pc:docMk/>
            <pc:sldMk cId="1933380511" sldId="435"/>
            <ac:spMk id="60" creationId="{73C1B3E2-C3FA-E213-2BFA-7443818FA304}"/>
          </ac:spMkLst>
        </pc:spChg>
        <pc:spChg chg="mod">
          <ac:chgData name="Alok Parashar" userId="1db41176-96d0-46d5-941d-427495e80ae3" providerId="ADAL" clId="{324D43D8-8BA4-4DD9-92A4-650FBED084E8}" dt="2024-05-03T11:49:54.911" v="51"/>
          <ac:spMkLst>
            <pc:docMk/>
            <pc:sldMk cId="1933380511" sldId="435"/>
            <ac:spMk id="61" creationId="{F406B6A6-3B8E-B2A0-B19A-976BCD19650A}"/>
          </ac:spMkLst>
        </pc:spChg>
        <pc:spChg chg="mod">
          <ac:chgData name="Alok Parashar" userId="1db41176-96d0-46d5-941d-427495e80ae3" providerId="ADAL" clId="{324D43D8-8BA4-4DD9-92A4-650FBED084E8}" dt="2024-05-03T11:49:54.911" v="51"/>
          <ac:spMkLst>
            <pc:docMk/>
            <pc:sldMk cId="1933380511" sldId="435"/>
            <ac:spMk id="62" creationId="{E5254338-4CB3-D892-701B-2E198CCC3801}"/>
          </ac:spMkLst>
        </pc:spChg>
        <pc:spChg chg="mod">
          <ac:chgData name="Alok Parashar" userId="1db41176-96d0-46d5-941d-427495e80ae3" providerId="ADAL" clId="{324D43D8-8BA4-4DD9-92A4-650FBED084E8}" dt="2024-05-03T11:49:54.911" v="51"/>
          <ac:spMkLst>
            <pc:docMk/>
            <pc:sldMk cId="1933380511" sldId="435"/>
            <ac:spMk id="63" creationId="{2A1BE9B7-ACA7-DCB2-0F5B-660C296FB549}"/>
          </ac:spMkLst>
        </pc:spChg>
        <pc:spChg chg="mod">
          <ac:chgData name="Alok Parashar" userId="1db41176-96d0-46d5-941d-427495e80ae3" providerId="ADAL" clId="{324D43D8-8BA4-4DD9-92A4-650FBED084E8}" dt="2024-05-03T11:49:54.911" v="51"/>
          <ac:spMkLst>
            <pc:docMk/>
            <pc:sldMk cId="1933380511" sldId="435"/>
            <ac:spMk id="64" creationId="{4F642A3B-43BD-86FA-69D3-19E57FD77B27}"/>
          </ac:spMkLst>
        </pc:spChg>
        <pc:grpChg chg="add mod">
          <ac:chgData name="Alok Parashar" userId="1db41176-96d0-46d5-941d-427495e80ae3" providerId="ADAL" clId="{324D43D8-8BA4-4DD9-92A4-650FBED084E8}" dt="2024-05-03T11:50:07.923" v="52" actId="1076"/>
          <ac:grpSpMkLst>
            <pc:docMk/>
            <pc:sldMk cId="1933380511" sldId="435"/>
            <ac:grpSpMk id="2" creationId="{D68EB7D5-6F4A-9D40-E4AA-60404A356767}"/>
          </ac:grpSpMkLst>
        </pc:grpChg>
        <pc:grpChg chg="mod">
          <ac:chgData name="Alok Parashar" userId="1db41176-96d0-46d5-941d-427495e80ae3" providerId="ADAL" clId="{324D43D8-8BA4-4DD9-92A4-650FBED084E8}" dt="2024-05-03T11:49:54.911" v="51"/>
          <ac:grpSpMkLst>
            <pc:docMk/>
            <pc:sldMk cId="1933380511" sldId="435"/>
            <ac:grpSpMk id="3" creationId="{F13B9D83-4D6A-B9FC-FB63-C4A09D96DB3B}"/>
          </ac:grpSpMkLst>
        </pc:grpChg>
        <pc:grpChg chg="mod">
          <ac:chgData name="Alok Parashar" userId="1db41176-96d0-46d5-941d-427495e80ae3" providerId="ADAL" clId="{324D43D8-8BA4-4DD9-92A4-650FBED084E8}" dt="2024-05-03T11:49:54.911" v="51"/>
          <ac:grpSpMkLst>
            <pc:docMk/>
            <pc:sldMk cId="1933380511" sldId="435"/>
            <ac:grpSpMk id="5" creationId="{5654F172-CB2C-1B89-F93A-12FA9F7D71A2}"/>
          </ac:grpSpMkLst>
        </pc:grpChg>
        <pc:grpChg chg="mod">
          <ac:chgData name="Alok Parashar" userId="1db41176-96d0-46d5-941d-427495e80ae3" providerId="ADAL" clId="{324D43D8-8BA4-4DD9-92A4-650FBED084E8}" dt="2024-05-03T11:49:54.911" v="51"/>
          <ac:grpSpMkLst>
            <pc:docMk/>
            <pc:sldMk cId="1933380511" sldId="435"/>
            <ac:grpSpMk id="13" creationId="{091AAC23-CF14-2606-DBE1-C8150A7A36E9}"/>
          </ac:grpSpMkLst>
        </pc:grpChg>
        <pc:grpChg chg="mod">
          <ac:chgData name="Alok Parashar" userId="1db41176-96d0-46d5-941d-427495e80ae3" providerId="ADAL" clId="{324D43D8-8BA4-4DD9-92A4-650FBED084E8}" dt="2024-05-03T11:49:54.911" v="51"/>
          <ac:grpSpMkLst>
            <pc:docMk/>
            <pc:sldMk cId="1933380511" sldId="435"/>
            <ac:grpSpMk id="14" creationId="{8762D1BA-C81E-DBD1-8A16-B0C7F03651B1}"/>
          </ac:grpSpMkLst>
        </pc:grpChg>
        <pc:grpChg chg="mod">
          <ac:chgData name="Alok Parashar" userId="1db41176-96d0-46d5-941d-427495e80ae3" providerId="ADAL" clId="{324D43D8-8BA4-4DD9-92A4-650FBED084E8}" dt="2024-05-03T11:49:54.911" v="51"/>
          <ac:grpSpMkLst>
            <pc:docMk/>
            <pc:sldMk cId="1933380511" sldId="435"/>
            <ac:grpSpMk id="16" creationId="{7DD04076-FEAD-3177-C559-232E4695005F}"/>
          </ac:grpSpMkLst>
        </pc:grpChg>
        <pc:grpChg chg="mod">
          <ac:chgData name="Alok Parashar" userId="1db41176-96d0-46d5-941d-427495e80ae3" providerId="ADAL" clId="{324D43D8-8BA4-4DD9-92A4-650FBED084E8}" dt="2024-05-03T11:49:54.911" v="51"/>
          <ac:grpSpMkLst>
            <pc:docMk/>
            <pc:sldMk cId="1933380511" sldId="435"/>
            <ac:grpSpMk id="23" creationId="{848D8F8D-8FFF-FB3A-1FEB-1D25810C0729}"/>
          </ac:grpSpMkLst>
        </pc:grpChg>
        <pc:grpChg chg="mod">
          <ac:chgData name="Alok Parashar" userId="1db41176-96d0-46d5-941d-427495e80ae3" providerId="ADAL" clId="{324D43D8-8BA4-4DD9-92A4-650FBED084E8}" dt="2024-05-03T11:49:54.911" v="51"/>
          <ac:grpSpMkLst>
            <pc:docMk/>
            <pc:sldMk cId="1933380511" sldId="435"/>
            <ac:grpSpMk id="26" creationId="{42F0DD5C-B81D-4A4D-C900-4C25BAD020EB}"/>
          </ac:grpSpMkLst>
        </pc:grpChg>
        <pc:grpChg chg="mod">
          <ac:chgData name="Alok Parashar" userId="1db41176-96d0-46d5-941d-427495e80ae3" providerId="ADAL" clId="{324D43D8-8BA4-4DD9-92A4-650FBED084E8}" dt="2024-05-03T11:49:54.911" v="51"/>
          <ac:grpSpMkLst>
            <pc:docMk/>
            <pc:sldMk cId="1933380511" sldId="435"/>
            <ac:grpSpMk id="37" creationId="{A652A591-79B8-6E5A-FC2E-F4F72CFBABD2}"/>
          </ac:grpSpMkLst>
        </pc:grpChg>
        <pc:grpChg chg="mod">
          <ac:chgData name="Alok Parashar" userId="1db41176-96d0-46d5-941d-427495e80ae3" providerId="ADAL" clId="{324D43D8-8BA4-4DD9-92A4-650FBED084E8}" dt="2024-05-03T11:49:54.911" v="51"/>
          <ac:grpSpMkLst>
            <pc:docMk/>
            <pc:sldMk cId="1933380511" sldId="435"/>
            <ac:grpSpMk id="42" creationId="{175C13F3-BF4B-11E6-380C-5F44A71E3CE4}"/>
          </ac:grpSpMkLst>
        </pc:grpChg>
        <pc:grpChg chg="mod">
          <ac:chgData name="Alok Parashar" userId="1db41176-96d0-46d5-941d-427495e80ae3" providerId="ADAL" clId="{324D43D8-8BA4-4DD9-92A4-650FBED084E8}" dt="2024-05-03T11:49:54.911" v="51"/>
          <ac:grpSpMkLst>
            <pc:docMk/>
            <pc:sldMk cId="1933380511" sldId="435"/>
            <ac:grpSpMk id="49" creationId="{82516A3C-A3E7-5B8B-1C4B-31491AA2218A}"/>
          </ac:grpSpMkLst>
        </pc:grpChg>
        <pc:grpChg chg="mod">
          <ac:chgData name="Alok Parashar" userId="1db41176-96d0-46d5-941d-427495e80ae3" providerId="ADAL" clId="{324D43D8-8BA4-4DD9-92A4-650FBED084E8}" dt="2024-05-03T11:49:54.911" v="51"/>
          <ac:grpSpMkLst>
            <pc:docMk/>
            <pc:sldMk cId="1933380511" sldId="435"/>
            <ac:grpSpMk id="50" creationId="{327CF4BD-00B0-1488-0309-BC31F2191A62}"/>
          </ac:grpSpMkLst>
        </pc:grpChg>
        <pc:grpChg chg="mod">
          <ac:chgData name="Alok Parashar" userId="1db41176-96d0-46d5-941d-427495e80ae3" providerId="ADAL" clId="{324D43D8-8BA4-4DD9-92A4-650FBED084E8}" dt="2024-05-03T11:49:54.911" v="51"/>
          <ac:grpSpMkLst>
            <pc:docMk/>
            <pc:sldMk cId="1933380511" sldId="435"/>
            <ac:grpSpMk id="51" creationId="{C682ACD3-2367-B0D3-1C6B-226090A8F9CF}"/>
          </ac:grpSpMkLst>
        </pc:grpChg>
        <pc:grpChg chg="mod">
          <ac:chgData name="Alok Parashar" userId="1db41176-96d0-46d5-941d-427495e80ae3" providerId="ADAL" clId="{324D43D8-8BA4-4DD9-92A4-650FBED084E8}" dt="2024-05-03T11:49:54.911" v="51"/>
          <ac:grpSpMkLst>
            <pc:docMk/>
            <pc:sldMk cId="1933380511" sldId="435"/>
            <ac:grpSpMk id="56" creationId="{891CC5D0-45C2-3E89-5873-122C218B38B7}"/>
          </ac:grpSpMkLst>
        </pc:grpChg>
        <pc:picChg chg="mod">
          <ac:chgData name="Alok Parashar" userId="1db41176-96d0-46d5-941d-427495e80ae3" providerId="ADAL" clId="{324D43D8-8BA4-4DD9-92A4-650FBED084E8}" dt="2024-05-03T11:49:54.911" v="51"/>
          <ac:picMkLst>
            <pc:docMk/>
            <pc:sldMk cId="1933380511" sldId="435"/>
            <ac:picMk id="7" creationId="{7C8F9BA6-1FEF-243F-462B-FD09893E2C8B}"/>
          </ac:picMkLst>
        </pc:picChg>
        <pc:picChg chg="add del">
          <ac:chgData name="Alok Parashar" userId="1db41176-96d0-46d5-941d-427495e80ae3" providerId="ADAL" clId="{324D43D8-8BA4-4DD9-92A4-650FBED084E8}" dt="2024-05-03T11:49:50.593" v="49" actId="478"/>
          <ac:picMkLst>
            <pc:docMk/>
            <pc:sldMk cId="1933380511" sldId="435"/>
            <ac:picMk id="17" creationId="{A60C1F39-5186-9BDF-C84B-4B771F94E602}"/>
          </ac:picMkLst>
        </pc:picChg>
        <pc:picChg chg="add del">
          <ac:chgData name="Alok Parashar" userId="1db41176-96d0-46d5-941d-427495e80ae3" providerId="ADAL" clId="{324D43D8-8BA4-4DD9-92A4-650FBED084E8}" dt="2024-05-03T11:49:50.593" v="49" actId="478"/>
          <ac:picMkLst>
            <pc:docMk/>
            <pc:sldMk cId="1933380511" sldId="435"/>
            <ac:picMk id="18" creationId="{E77D8E4F-5BA9-2DB7-7579-B486E8F0DDB2}"/>
          </ac:picMkLst>
        </pc:picChg>
        <pc:cxnChg chg="mod">
          <ac:chgData name="Alok Parashar" userId="1db41176-96d0-46d5-941d-427495e80ae3" providerId="ADAL" clId="{324D43D8-8BA4-4DD9-92A4-650FBED084E8}" dt="2024-05-03T11:49:54.911" v="51"/>
          <ac:cxnSpMkLst>
            <pc:docMk/>
            <pc:sldMk cId="1933380511" sldId="435"/>
            <ac:cxnSpMk id="15" creationId="{74DD9466-277B-7708-330E-FC360CED29EE}"/>
          </ac:cxnSpMkLst>
        </pc:cxnChg>
        <pc:cxnChg chg="mod">
          <ac:chgData name="Alok Parashar" userId="1db41176-96d0-46d5-941d-427495e80ae3" providerId="ADAL" clId="{324D43D8-8BA4-4DD9-92A4-650FBED084E8}" dt="2024-05-03T11:49:54.911" v="51"/>
          <ac:cxnSpMkLst>
            <pc:docMk/>
            <pc:sldMk cId="1933380511" sldId="435"/>
            <ac:cxnSpMk id="24" creationId="{A34CEDD6-3BAB-598B-FD56-C19B3815AC61}"/>
          </ac:cxnSpMkLst>
        </pc:cxnChg>
        <pc:cxnChg chg="mod">
          <ac:chgData name="Alok Parashar" userId="1db41176-96d0-46d5-941d-427495e80ae3" providerId="ADAL" clId="{324D43D8-8BA4-4DD9-92A4-650FBED084E8}" dt="2024-05-03T11:49:54.911" v="51"/>
          <ac:cxnSpMkLst>
            <pc:docMk/>
            <pc:sldMk cId="1933380511" sldId="435"/>
            <ac:cxnSpMk id="27" creationId="{4FD13FBE-18BB-E29A-3636-4F59E621D15F}"/>
          </ac:cxnSpMkLst>
        </pc:cxnChg>
        <pc:cxnChg chg="mod">
          <ac:chgData name="Alok Parashar" userId="1db41176-96d0-46d5-941d-427495e80ae3" providerId="ADAL" clId="{324D43D8-8BA4-4DD9-92A4-650FBED084E8}" dt="2024-05-03T11:49:54.911" v="51"/>
          <ac:cxnSpMkLst>
            <pc:docMk/>
            <pc:sldMk cId="1933380511" sldId="435"/>
            <ac:cxnSpMk id="38" creationId="{91B71DEC-3763-8D8A-435B-A3243D03DB13}"/>
          </ac:cxnSpMkLst>
        </pc:cxnChg>
        <pc:cxnChg chg="mod">
          <ac:chgData name="Alok Parashar" userId="1db41176-96d0-46d5-941d-427495e80ae3" providerId="ADAL" clId="{324D43D8-8BA4-4DD9-92A4-650FBED084E8}" dt="2024-05-03T11:49:54.911" v="51"/>
          <ac:cxnSpMkLst>
            <pc:docMk/>
            <pc:sldMk cId="1933380511" sldId="435"/>
            <ac:cxnSpMk id="43" creationId="{CA00CB9C-2A49-52F7-08D6-D83E78D420E6}"/>
          </ac:cxnSpMkLst>
        </pc:cxnChg>
        <pc:cxnChg chg="mod">
          <ac:chgData name="Alok Parashar" userId="1db41176-96d0-46d5-941d-427495e80ae3" providerId="ADAL" clId="{324D43D8-8BA4-4DD9-92A4-650FBED084E8}" dt="2024-05-03T11:49:54.911" v="51"/>
          <ac:cxnSpMkLst>
            <pc:docMk/>
            <pc:sldMk cId="1933380511" sldId="435"/>
            <ac:cxnSpMk id="52" creationId="{1CFE39DB-D8E9-C764-2460-9914C2532E28}"/>
          </ac:cxnSpMkLst>
        </pc:cxnChg>
        <pc:cxnChg chg="mod">
          <ac:chgData name="Alok Parashar" userId="1db41176-96d0-46d5-941d-427495e80ae3" providerId="ADAL" clId="{324D43D8-8BA4-4DD9-92A4-650FBED084E8}" dt="2024-05-03T11:49:54.911" v="51"/>
          <ac:cxnSpMkLst>
            <pc:docMk/>
            <pc:sldMk cId="1933380511" sldId="435"/>
            <ac:cxnSpMk id="57" creationId="{DED980A4-AF83-435E-DEF4-EEDB0A84162D}"/>
          </ac:cxnSpMkLst>
        </pc:cxnChg>
        <pc:extLst>
          <p:ext xmlns:p="http://schemas.openxmlformats.org/presentationml/2006/main" uri="{D6D511B9-2390-475A-947B-AFAB55BFBCF1}">
            <pc226:cmChg xmlns:pc226="http://schemas.microsoft.com/office/powerpoint/2022/06/main/command" chg="mod">
              <pc226:chgData name="Alok Parashar" userId="1db41176-96d0-46d5-941d-427495e80ae3" providerId="ADAL" clId="{324D43D8-8BA4-4DD9-92A4-650FBED084E8}" dt="2024-05-03T11:49:50.596" v="50" actId="2056"/>
              <pc2:cmMkLst xmlns:pc2="http://schemas.microsoft.com/office/powerpoint/2019/9/main/command">
                <pc:docMk/>
                <pc:sldMk cId="1933380511" sldId="435"/>
                <pc2:cmMk id="{3E2FB355-A24E-4546-BABD-D528AE2091D0}"/>
              </pc2:cmMkLst>
            </pc226:cmChg>
          </p:ext>
        </pc:extLst>
      </pc:sldChg>
    </pc:docChg>
  </pc:docChgLst>
  <pc:docChgLst>
    <pc:chgData name="Pooja HK" userId="3cc65448-31aa-46d7-ad90-6bac825c0ee2" providerId="ADAL" clId="{35CFD3B9-3D05-499A-AA66-6EC448764ACD}"/>
    <pc:docChg chg="undo custSel modSld sldOrd">
      <pc:chgData name="Pooja HK" userId="3cc65448-31aa-46d7-ad90-6bac825c0ee2" providerId="ADAL" clId="{35CFD3B9-3D05-499A-AA66-6EC448764ACD}" dt="2024-05-06T10:15:23.126" v="102"/>
      <pc:docMkLst>
        <pc:docMk/>
      </pc:docMkLst>
      <pc:sldChg chg="ord">
        <pc:chgData name="Pooja HK" userId="3cc65448-31aa-46d7-ad90-6bac825c0ee2" providerId="ADAL" clId="{35CFD3B9-3D05-499A-AA66-6EC448764ACD}" dt="2024-04-04T11:13:35.005" v="1"/>
        <pc:sldMkLst>
          <pc:docMk/>
          <pc:sldMk cId="1109232934" sldId="390"/>
        </pc:sldMkLst>
      </pc:sldChg>
      <pc:sldChg chg="modCm">
        <pc:chgData name="Pooja HK" userId="3cc65448-31aa-46d7-ad90-6bac825c0ee2" providerId="ADAL" clId="{35CFD3B9-3D05-499A-AA66-6EC448764ACD}" dt="2024-05-02T16:58:35.590" v="2" actId="2056"/>
        <pc:sldMkLst>
          <pc:docMk/>
          <pc:sldMk cId="575588590" sldId="399"/>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2T16:58:35.590" v="2" actId="2056"/>
              <pc2:cmMkLst xmlns:pc2="http://schemas.microsoft.com/office/powerpoint/2019/9/main/command">
                <pc:docMk/>
                <pc:sldMk cId="575588590" sldId="399"/>
                <pc2:cmMk id="{30789978-B6A0-4F6F-B266-03B2F93C005C}"/>
              </pc2:cmMkLst>
            </pc226:cmChg>
          </p:ext>
        </pc:extLst>
      </pc:sldChg>
      <pc:sldChg chg="modCm">
        <pc:chgData name="Pooja HK" userId="3cc65448-31aa-46d7-ad90-6bac825c0ee2" providerId="ADAL" clId="{35CFD3B9-3D05-499A-AA66-6EC448764ACD}" dt="2024-05-06T10:12:17.837" v="101" actId="2056"/>
        <pc:sldMkLst>
          <pc:docMk/>
          <pc:sldMk cId="3835602904" sldId="419"/>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6T10:12:17.837" v="101" actId="2056"/>
              <pc2:cmMkLst xmlns:pc2="http://schemas.microsoft.com/office/powerpoint/2019/9/main/command">
                <pc:docMk/>
                <pc:sldMk cId="3835602904" sldId="419"/>
                <pc2:cmMk id="{1DFF0B43-398D-4DF8-A0BF-C52F31409C89}"/>
              </pc2:cmMkLst>
            </pc226:cmChg>
          </p:ext>
        </pc:extLst>
      </pc:sldChg>
      <pc:sldChg chg="modCm">
        <pc:chgData name="Pooja HK" userId="3cc65448-31aa-46d7-ad90-6bac825c0ee2" providerId="ADAL" clId="{35CFD3B9-3D05-499A-AA66-6EC448764ACD}" dt="2024-05-06T10:12:17.837" v="101" actId="2056"/>
        <pc:sldMkLst>
          <pc:docMk/>
          <pc:sldMk cId="113755261" sldId="426"/>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6T10:12:17.837" v="101" actId="2056"/>
              <pc2:cmMkLst xmlns:pc2="http://schemas.microsoft.com/office/powerpoint/2019/9/main/command">
                <pc:docMk/>
                <pc:sldMk cId="113755261" sldId="426"/>
                <pc2:cmMk id="{AAE06BE2-4972-4656-933B-72282DB73C0C}"/>
              </pc2:cmMkLst>
            </pc226:cmChg>
          </p:ext>
        </pc:extLst>
      </pc:sldChg>
      <pc:sldChg chg="modCm">
        <pc:chgData name="Pooja HK" userId="3cc65448-31aa-46d7-ad90-6bac825c0ee2" providerId="ADAL" clId="{35CFD3B9-3D05-499A-AA66-6EC448764ACD}" dt="2024-05-06T10:12:17.837" v="101" actId="2056"/>
        <pc:sldMkLst>
          <pc:docMk/>
          <pc:sldMk cId="1933380511" sldId="435"/>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6T10:12:17.837" v="101" actId="2056"/>
              <pc2:cmMkLst xmlns:pc2="http://schemas.microsoft.com/office/powerpoint/2019/9/main/command">
                <pc:docMk/>
                <pc:sldMk cId="1933380511" sldId="435"/>
                <pc2:cmMk id="{3E2FB355-A24E-4546-BABD-D528AE2091D0}"/>
              </pc2:cmMkLst>
            </pc226:cmChg>
          </p:ext>
        </pc:extLst>
      </pc:sldChg>
      <pc:sldChg chg="modCm">
        <pc:chgData name="Pooja HK" userId="3cc65448-31aa-46d7-ad90-6bac825c0ee2" providerId="ADAL" clId="{35CFD3B9-3D05-499A-AA66-6EC448764ACD}" dt="2024-05-06T10:15:23.126" v="102"/>
        <pc:sldMkLst>
          <pc:docMk/>
          <pc:sldMk cId="1882954296" sldId="465"/>
        </pc:sldMkLst>
        <pc:extLst>
          <p:ext xmlns:p="http://schemas.openxmlformats.org/presentationml/2006/main" uri="{D6D511B9-2390-475A-947B-AFAB55BFBCF1}">
            <pc226:cmChg xmlns:pc226="http://schemas.microsoft.com/office/powerpoint/2022/06/main/command" chg="">
              <pc226:chgData name="Pooja HK" userId="3cc65448-31aa-46d7-ad90-6bac825c0ee2" providerId="ADAL" clId="{35CFD3B9-3D05-499A-AA66-6EC448764ACD}" dt="2024-05-06T10:15:23.126" v="102"/>
              <pc2:cmMkLst xmlns:pc2="http://schemas.microsoft.com/office/powerpoint/2019/9/main/command">
                <pc:docMk/>
                <pc:sldMk cId="1882954296" sldId="465"/>
                <pc2:cmMk id="{1BD22165-AD34-4908-B166-D20CAAFF31C2}"/>
              </pc2:cmMkLst>
              <pc226:cmRplyChg chg="add mod">
                <pc226:chgData name="Pooja HK" userId="3cc65448-31aa-46d7-ad90-6bac825c0ee2" providerId="ADAL" clId="{35CFD3B9-3D05-499A-AA66-6EC448764ACD}" dt="2024-05-06T10:15:23.126" v="102"/>
                <pc2:cmRplyMkLst xmlns:pc2="http://schemas.microsoft.com/office/powerpoint/2019/9/main/command">
                  <pc:docMk/>
                  <pc:sldMk cId="1882954296" sldId="465"/>
                  <pc2:cmMk id="{1BD22165-AD34-4908-B166-D20CAAFF31C2}"/>
                  <pc2:cmRplyMk id="{9ED042D2-C267-4E0D-B081-3A3A94098E99}"/>
                </pc2:cmRplyMkLst>
              </pc226:cmRplyChg>
            </pc226:cmChg>
          </p:ext>
        </pc:extLst>
      </pc:sldChg>
      <pc:sldChg chg="addSp delSp modSp mod modCm">
        <pc:chgData name="Pooja HK" userId="3cc65448-31aa-46d7-ad90-6bac825c0ee2" providerId="ADAL" clId="{35CFD3B9-3D05-499A-AA66-6EC448764ACD}" dt="2024-05-02T17:02:51.924" v="50"/>
        <pc:sldMkLst>
          <pc:docMk/>
          <pc:sldMk cId="2252945053" sldId="468"/>
        </pc:sldMkLst>
        <pc:spChg chg="mod">
          <ac:chgData name="Pooja HK" userId="3cc65448-31aa-46d7-ad90-6bac825c0ee2" providerId="ADAL" clId="{35CFD3B9-3D05-499A-AA66-6EC448764ACD}" dt="2024-05-02T17:00:23.006" v="5" actId="20577"/>
          <ac:spMkLst>
            <pc:docMk/>
            <pc:sldMk cId="2252945053" sldId="468"/>
            <ac:spMk id="2" creationId="{11ED0ADF-3C1A-A1E1-AB7F-380B19BA78A6}"/>
          </ac:spMkLst>
        </pc:spChg>
        <pc:spChg chg="mod">
          <ac:chgData name="Pooja HK" userId="3cc65448-31aa-46d7-ad90-6bac825c0ee2" providerId="ADAL" clId="{35CFD3B9-3D05-499A-AA66-6EC448764ACD}" dt="2024-05-02T17:02:51.924" v="48"/>
          <ac:spMkLst>
            <pc:docMk/>
            <pc:sldMk cId="2252945053" sldId="468"/>
            <ac:spMk id="6" creationId="{51BF3B40-5921-A449-B014-C415397D052B}"/>
          </ac:spMkLst>
        </pc:spChg>
        <pc:spChg chg="mod">
          <ac:chgData name="Pooja HK" userId="3cc65448-31aa-46d7-ad90-6bac825c0ee2" providerId="ADAL" clId="{35CFD3B9-3D05-499A-AA66-6EC448764ACD}" dt="2024-05-02T17:00:49.625" v="19" actId="1038"/>
          <ac:spMkLst>
            <pc:docMk/>
            <pc:sldMk cId="2252945053" sldId="468"/>
            <ac:spMk id="13" creationId="{49FE24F5-16F3-45F2-CFDC-6D5A0313E9A9}"/>
          </ac:spMkLst>
        </pc:spChg>
        <pc:spChg chg="mod">
          <ac:chgData name="Pooja HK" userId="3cc65448-31aa-46d7-ad90-6bac825c0ee2" providerId="ADAL" clId="{35CFD3B9-3D05-499A-AA66-6EC448764ACD}" dt="2024-05-02T17:00:44.272" v="17" actId="1037"/>
          <ac:spMkLst>
            <pc:docMk/>
            <pc:sldMk cId="2252945053" sldId="468"/>
            <ac:spMk id="15" creationId="{9B7A9F2E-66D7-0563-2C1D-C5E5C7C5A192}"/>
          </ac:spMkLst>
        </pc:spChg>
        <pc:cxnChg chg="add del mod replST">
          <ac:chgData name="Pooja HK" userId="3cc65448-31aa-46d7-ad90-6bac825c0ee2" providerId="ADAL" clId="{35CFD3B9-3D05-499A-AA66-6EC448764ACD}" dt="2024-05-02T17:02:51.924" v="50"/>
          <ac:cxnSpMkLst>
            <pc:docMk/>
            <pc:sldMk cId="2252945053" sldId="468"/>
            <ac:cxnSpMk id="5" creationId="{87E94498-55B4-F4FE-405E-BFFBD17516E6}"/>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2T17:00:27.954" v="6"/>
              <pc2:cmMkLst xmlns:pc2="http://schemas.microsoft.com/office/powerpoint/2019/9/main/command">
                <pc:docMk/>
                <pc:sldMk cId="2252945053" sldId="468"/>
                <pc2:cmMk id="{632D3F7C-591F-4EEF-B030-287653B3DE79}"/>
              </pc2:cmMkLst>
              <pc226:cmRplyChg chg="add">
                <pc226:chgData name="Pooja HK" userId="3cc65448-31aa-46d7-ad90-6bac825c0ee2" providerId="ADAL" clId="{35CFD3B9-3D05-499A-AA66-6EC448764ACD}" dt="2024-05-02T17:00:27.954" v="6"/>
                <pc2:cmRplyMkLst xmlns:pc2="http://schemas.microsoft.com/office/powerpoint/2019/9/main/command">
                  <pc:docMk/>
                  <pc:sldMk cId="2252945053" sldId="468"/>
                  <pc2:cmMk id="{632D3F7C-591F-4EEF-B030-287653B3DE79}"/>
                  <pc2:cmRplyMk id="{EB093EA8-C3B9-4189-A270-936BB3EC93F7}"/>
                </pc2:cmRplyMkLst>
              </pc226:cmRplyChg>
            </pc226:cmChg>
            <pc226:cmChg xmlns:pc226="http://schemas.microsoft.com/office/powerpoint/2022/06/main/command" chg="">
              <pc226:chgData name="Pooja HK" userId="3cc65448-31aa-46d7-ad90-6bac825c0ee2" providerId="ADAL" clId="{35CFD3B9-3D05-499A-AA66-6EC448764ACD}" dt="2024-05-02T17:00:54.852" v="20"/>
              <pc2:cmMkLst xmlns:pc2="http://schemas.microsoft.com/office/powerpoint/2019/9/main/command">
                <pc:docMk/>
                <pc:sldMk cId="2252945053" sldId="468"/>
                <pc2:cmMk id="{750C05B8-4C92-45FB-BF36-7A79B1503A72}"/>
              </pc2:cmMkLst>
              <pc226:cmRplyChg chg="add">
                <pc226:chgData name="Pooja HK" userId="3cc65448-31aa-46d7-ad90-6bac825c0ee2" providerId="ADAL" clId="{35CFD3B9-3D05-499A-AA66-6EC448764ACD}" dt="2024-05-02T17:00:54.852" v="20"/>
                <pc2:cmRplyMkLst xmlns:pc2="http://schemas.microsoft.com/office/powerpoint/2019/9/main/command">
                  <pc:docMk/>
                  <pc:sldMk cId="2252945053" sldId="468"/>
                  <pc2:cmMk id="{750C05B8-4C92-45FB-BF36-7A79B1503A72}"/>
                  <pc2:cmRplyMk id="{A6822823-691C-47C5-84E1-E89D6566E08F}"/>
                </pc2:cmRplyMkLst>
              </pc226:cmRplyChg>
            </pc226:cmChg>
          </p:ext>
        </pc:extLst>
      </pc:sldChg>
      <pc:sldChg chg="modSp mod modCm">
        <pc:chgData name="Pooja HK" userId="3cc65448-31aa-46d7-ad90-6bac825c0ee2" providerId="ADAL" clId="{35CFD3B9-3D05-499A-AA66-6EC448764ACD}" dt="2024-05-02T17:11:19.867" v="98"/>
        <pc:sldMkLst>
          <pc:docMk/>
          <pc:sldMk cId="814978837" sldId="469"/>
        </pc:sldMkLst>
        <pc:graphicFrameChg chg="mod modGraphic">
          <ac:chgData name="Pooja HK" userId="3cc65448-31aa-46d7-ad90-6bac825c0ee2" providerId="ADAL" clId="{35CFD3B9-3D05-499A-AA66-6EC448764ACD}" dt="2024-05-02T17:11:11.242" v="97"/>
          <ac:graphicFrameMkLst>
            <pc:docMk/>
            <pc:sldMk cId="814978837" sldId="469"/>
            <ac:graphicFrameMk id="26" creationId="{862D6368-F067-024F-3D52-E13EC2A18C5E}"/>
          </ac:graphicFrameMkLst>
        </pc:graphicFrameChg>
        <pc:extLst>
          <p:ext xmlns:p="http://schemas.openxmlformats.org/presentationml/2006/main" uri="{D6D511B9-2390-475A-947B-AFAB55BFBCF1}">
            <pc226:cmChg xmlns:pc226="http://schemas.microsoft.com/office/powerpoint/2022/06/main/command" chg="">
              <pc226:chgData name="Pooja HK" userId="3cc65448-31aa-46d7-ad90-6bac825c0ee2" providerId="ADAL" clId="{35CFD3B9-3D05-499A-AA66-6EC448764ACD}" dt="2024-05-02T17:11:19.867" v="98"/>
              <pc2:cmMkLst xmlns:pc2="http://schemas.microsoft.com/office/powerpoint/2019/9/main/command">
                <pc:docMk/>
                <pc:sldMk cId="814978837" sldId="469"/>
                <pc2:cmMk id="{EE88192F-3757-464B-80EA-355BAC978F0D}"/>
              </pc2:cmMkLst>
              <pc226:cmRplyChg chg="add">
                <pc226:chgData name="Pooja HK" userId="3cc65448-31aa-46d7-ad90-6bac825c0ee2" providerId="ADAL" clId="{35CFD3B9-3D05-499A-AA66-6EC448764ACD}" dt="2024-05-02T17:11:19.867" v="98"/>
                <pc2:cmRplyMkLst xmlns:pc2="http://schemas.microsoft.com/office/powerpoint/2019/9/main/command">
                  <pc:docMk/>
                  <pc:sldMk cId="814978837" sldId="469"/>
                  <pc2:cmMk id="{EE88192F-3757-464B-80EA-355BAC978F0D}"/>
                  <pc2:cmRplyMk id="{5938D7D8-ECC0-437E-9DFF-CBD06CB2D4A8}"/>
                </pc2:cmRplyMkLst>
              </pc226:cmRplyChg>
            </pc226:cmChg>
            <pc226:cmChg xmlns:pc226="http://schemas.microsoft.com/office/powerpoint/2022/06/main/command" chg="mod">
              <pc226:chgData name="Pooja HK" userId="3cc65448-31aa-46d7-ad90-6bac825c0ee2" providerId="ADAL" clId="{35CFD3B9-3D05-499A-AA66-6EC448764ACD}" dt="2024-05-02T17:10:29.033" v="89"/>
              <pc2:cmMkLst xmlns:pc2="http://schemas.microsoft.com/office/powerpoint/2019/9/main/command">
                <pc:docMk/>
                <pc:sldMk cId="814978837" sldId="469"/>
                <pc2:cmMk id="{0F04F8BD-5319-47F7-91B5-2B965636FCDF}"/>
              </pc2:cmMkLst>
              <pc226:cmRplyChg chg="add">
                <pc226:chgData name="Pooja HK" userId="3cc65448-31aa-46d7-ad90-6bac825c0ee2" providerId="ADAL" clId="{35CFD3B9-3D05-499A-AA66-6EC448764ACD}" dt="2024-05-02T17:10:29.033" v="89"/>
                <pc2:cmRplyMkLst xmlns:pc2="http://schemas.microsoft.com/office/powerpoint/2019/9/main/command">
                  <pc:docMk/>
                  <pc:sldMk cId="814978837" sldId="469"/>
                  <pc2:cmMk id="{0F04F8BD-5319-47F7-91B5-2B965636FCDF}"/>
                  <pc2:cmRplyMk id="{A9C32FAF-A894-4994-A909-ABDF9A9D67AF}"/>
                </pc2:cmRplyMkLst>
              </pc226:cmRplyChg>
            </pc226:cmChg>
          </p:ext>
        </pc:extLst>
      </pc:sldChg>
      <pc:sldChg chg="modSp mod modCm">
        <pc:chgData name="Pooja HK" userId="3cc65448-31aa-46d7-ad90-6bac825c0ee2" providerId="ADAL" clId="{35CFD3B9-3D05-499A-AA66-6EC448764ACD}" dt="2024-05-02T17:02:42.153" v="32"/>
        <pc:sldMkLst>
          <pc:docMk/>
          <pc:sldMk cId="3255091886" sldId="471"/>
        </pc:sldMkLst>
        <pc:spChg chg="mod">
          <ac:chgData name="Pooja HK" userId="3cc65448-31aa-46d7-ad90-6bac825c0ee2" providerId="ADAL" clId="{35CFD3B9-3D05-499A-AA66-6EC448764ACD}" dt="2024-05-02T17:02:32.121" v="27" actId="20577"/>
          <ac:spMkLst>
            <pc:docMk/>
            <pc:sldMk cId="3255091886" sldId="471"/>
            <ac:spMk id="28" creationId="{CECCCE2D-9BBA-9CDD-1D65-DF3F55BA9654}"/>
          </ac:spMkLst>
        </pc:spChg>
        <pc:spChg chg="mod">
          <ac:chgData name="Pooja HK" userId="3cc65448-31aa-46d7-ad90-6bac825c0ee2" providerId="ADAL" clId="{35CFD3B9-3D05-499A-AA66-6EC448764ACD}" dt="2024-05-02T17:02:28.691" v="25" actId="20577"/>
          <ac:spMkLst>
            <pc:docMk/>
            <pc:sldMk cId="3255091886" sldId="471"/>
            <ac:spMk id="32" creationId="{88BADB51-43D1-988D-3D54-DF01D6C850AC}"/>
          </ac:spMkLst>
        </pc:spChg>
        <pc:spChg chg="mod">
          <ac:chgData name="Pooja HK" userId="3cc65448-31aa-46d7-ad90-6bac825c0ee2" providerId="ADAL" clId="{35CFD3B9-3D05-499A-AA66-6EC448764ACD}" dt="2024-05-02T17:02:25.531" v="23" actId="20577"/>
          <ac:spMkLst>
            <pc:docMk/>
            <pc:sldMk cId="3255091886" sldId="471"/>
            <ac:spMk id="34" creationId="{DD90582F-BF51-1F81-2B4E-8180091E8130}"/>
          </ac:spMkLst>
        </pc:spChg>
        <pc:spChg chg="mod">
          <ac:chgData name="Pooja HK" userId="3cc65448-31aa-46d7-ad90-6bac825c0ee2" providerId="ADAL" clId="{35CFD3B9-3D05-499A-AA66-6EC448764ACD}" dt="2024-05-02T17:02:34.533" v="29" actId="20577"/>
          <ac:spMkLst>
            <pc:docMk/>
            <pc:sldMk cId="3255091886" sldId="471"/>
            <ac:spMk id="38" creationId="{9FC1D005-8053-1091-59A5-60BEDEAD2BF1}"/>
          </ac:spMkLst>
        </pc:spChg>
        <pc:spChg chg="mod">
          <ac:chgData name="Pooja HK" userId="3cc65448-31aa-46d7-ad90-6bac825c0ee2" providerId="ADAL" clId="{35CFD3B9-3D05-499A-AA66-6EC448764ACD}" dt="2024-05-02T17:02:36.505" v="31" actId="20577"/>
          <ac:spMkLst>
            <pc:docMk/>
            <pc:sldMk cId="3255091886" sldId="471"/>
            <ac:spMk id="41" creationId="{9461858B-D300-8B87-FB11-0D8DAF2D3BAC}"/>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35CFD3B9-3D05-499A-AA66-6EC448764ACD}" dt="2024-05-02T17:02:42.153" v="32"/>
              <pc2:cmMkLst xmlns:pc2="http://schemas.microsoft.com/office/powerpoint/2019/9/main/command">
                <pc:docMk/>
                <pc:sldMk cId="3255091886" sldId="471"/>
                <pc2:cmMk id="{D21BC73F-B81D-48CC-9AAC-FE8F5C2C82CA}"/>
              </pc2:cmMkLst>
              <pc226:cmRplyChg chg="add">
                <pc226:chgData name="Pooja HK" userId="3cc65448-31aa-46d7-ad90-6bac825c0ee2" providerId="ADAL" clId="{35CFD3B9-3D05-499A-AA66-6EC448764ACD}" dt="2024-05-02T17:02:42.153" v="32"/>
                <pc2:cmRplyMkLst xmlns:pc2="http://schemas.microsoft.com/office/powerpoint/2019/9/main/command">
                  <pc:docMk/>
                  <pc:sldMk cId="3255091886" sldId="471"/>
                  <pc2:cmMk id="{D21BC73F-B81D-48CC-9AAC-FE8F5C2C82CA}"/>
                  <pc2:cmRplyMk id="{7405C373-D03C-4FA8-AA67-0998F8D99F89}"/>
                </pc2:cmRplyMkLst>
              </pc226:cmRplyChg>
            </pc226:cmChg>
          </p:ext>
        </pc:extLst>
      </pc:sldChg>
      <pc:sldChg chg="addSp delSp modSp mod modCm">
        <pc:chgData name="Pooja HK" userId="3cc65448-31aa-46d7-ad90-6bac825c0ee2" providerId="ADAL" clId="{35CFD3B9-3D05-499A-AA66-6EC448764ACD}" dt="2024-05-02T17:06:33.968" v="63"/>
        <pc:sldMkLst>
          <pc:docMk/>
          <pc:sldMk cId="1959635343" sldId="473"/>
        </pc:sldMkLst>
        <pc:spChg chg="mod">
          <ac:chgData name="Pooja HK" userId="3cc65448-31aa-46d7-ad90-6bac825c0ee2" providerId="ADAL" clId="{35CFD3B9-3D05-499A-AA66-6EC448764ACD}" dt="2024-05-02T17:06:11.102" v="55" actId="20577"/>
          <ac:spMkLst>
            <pc:docMk/>
            <pc:sldMk cId="1959635343" sldId="473"/>
            <ac:spMk id="147" creationId="{68395CBA-07BB-F063-6855-2819160D1972}"/>
          </ac:spMkLst>
        </pc:spChg>
        <pc:spChg chg="mod">
          <ac:chgData name="Pooja HK" userId="3cc65448-31aa-46d7-ad90-6bac825c0ee2" providerId="ADAL" clId="{35CFD3B9-3D05-499A-AA66-6EC448764ACD}" dt="2024-05-02T17:06:12.769" v="56" actId="20577"/>
          <ac:spMkLst>
            <pc:docMk/>
            <pc:sldMk cId="1959635343" sldId="473"/>
            <ac:spMk id="148" creationId="{8C55F3E8-FA85-0985-5FDD-8FE7D5467134}"/>
          </ac:spMkLst>
        </pc:spChg>
        <pc:spChg chg="add del mod">
          <ac:chgData name="Pooja HK" userId="3cc65448-31aa-46d7-ad90-6bac825c0ee2" providerId="ADAL" clId="{35CFD3B9-3D05-499A-AA66-6EC448764ACD}" dt="2024-05-02T17:06:17.484" v="59" actId="20577"/>
          <ac:spMkLst>
            <pc:docMk/>
            <pc:sldMk cId="1959635343" sldId="473"/>
            <ac:spMk id="149" creationId="{8151DA26-891E-4647-B422-2AAC832892B8}"/>
          </ac:spMkLst>
        </pc:spChg>
        <pc:spChg chg="mod">
          <ac:chgData name="Pooja HK" userId="3cc65448-31aa-46d7-ad90-6bac825c0ee2" providerId="ADAL" clId="{35CFD3B9-3D05-499A-AA66-6EC448764ACD}" dt="2024-05-02T17:06:20.784" v="60" actId="20577"/>
          <ac:spMkLst>
            <pc:docMk/>
            <pc:sldMk cId="1959635343" sldId="473"/>
            <ac:spMk id="150" creationId="{B348C800-2777-7DEF-55A4-B6CA9314C98F}"/>
          </ac:spMkLst>
        </pc:spChg>
        <pc:spChg chg="mod">
          <ac:chgData name="Pooja HK" userId="3cc65448-31aa-46d7-ad90-6bac825c0ee2" providerId="ADAL" clId="{35CFD3B9-3D05-499A-AA66-6EC448764ACD}" dt="2024-05-02T17:06:25.795" v="61" actId="20577"/>
          <ac:spMkLst>
            <pc:docMk/>
            <pc:sldMk cId="1959635343" sldId="473"/>
            <ac:spMk id="151" creationId="{5BF0C0B0-5243-D790-F80C-B57F1BC89555}"/>
          </ac:spMkLst>
        </pc:spChg>
        <pc:spChg chg="mod">
          <ac:chgData name="Pooja HK" userId="3cc65448-31aa-46d7-ad90-6bac825c0ee2" providerId="ADAL" clId="{35CFD3B9-3D05-499A-AA66-6EC448764ACD}" dt="2024-05-02T17:06:30.286" v="62" actId="20577"/>
          <ac:spMkLst>
            <pc:docMk/>
            <pc:sldMk cId="1959635343" sldId="473"/>
            <ac:spMk id="152" creationId="{6932BD7B-C350-F738-40B7-BAB54067F266}"/>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35CFD3B9-3D05-499A-AA66-6EC448764ACD}" dt="2024-05-02T17:06:33.968" v="63"/>
              <pc2:cmMkLst xmlns:pc2="http://schemas.microsoft.com/office/powerpoint/2019/9/main/command">
                <pc:docMk/>
                <pc:sldMk cId="1959635343" sldId="473"/>
                <pc2:cmMk id="{D1F64539-06B4-4972-97EE-D28E4C64593C}"/>
              </pc2:cmMkLst>
              <pc226:cmRplyChg chg="add">
                <pc226:chgData name="Pooja HK" userId="3cc65448-31aa-46d7-ad90-6bac825c0ee2" providerId="ADAL" clId="{35CFD3B9-3D05-499A-AA66-6EC448764ACD}" dt="2024-05-02T17:06:33.968" v="63"/>
                <pc2:cmRplyMkLst xmlns:pc2="http://schemas.microsoft.com/office/powerpoint/2019/9/main/command">
                  <pc:docMk/>
                  <pc:sldMk cId="1959635343" sldId="473"/>
                  <pc2:cmMk id="{D1F64539-06B4-4972-97EE-D28E4C64593C}"/>
                  <pc2:cmRplyMk id="{D6DF4956-317C-4A16-BACD-4BDE94219D70}"/>
                </pc2:cmRplyMkLst>
              </pc226:cmRplyChg>
            </pc226:cmChg>
          </p:ext>
        </pc:extLst>
      </pc:sldChg>
      <pc:sldChg chg="modSp mod modCm">
        <pc:chgData name="Pooja HK" userId="3cc65448-31aa-46d7-ad90-6bac825c0ee2" providerId="ADAL" clId="{35CFD3B9-3D05-499A-AA66-6EC448764ACD}" dt="2024-05-02T17:09:44.377" v="86"/>
        <pc:sldMkLst>
          <pc:docMk/>
          <pc:sldMk cId="1644870070" sldId="475"/>
        </pc:sldMkLst>
        <pc:spChg chg="mod">
          <ac:chgData name="Pooja HK" userId="3cc65448-31aa-46d7-ad90-6bac825c0ee2" providerId="ADAL" clId="{35CFD3B9-3D05-499A-AA66-6EC448764ACD}" dt="2024-05-02T17:08:47.074" v="85" actId="20577"/>
          <ac:spMkLst>
            <pc:docMk/>
            <pc:sldMk cId="1644870070" sldId="475"/>
            <ac:spMk id="12" creationId="{7B976BF0-3721-912C-4AB7-E81DC22B7D44}"/>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35CFD3B9-3D05-499A-AA66-6EC448764ACD}" dt="2024-05-02T17:09:44.377" v="86"/>
              <pc2:cmMkLst xmlns:pc2="http://schemas.microsoft.com/office/powerpoint/2019/9/main/command">
                <pc:docMk/>
                <pc:sldMk cId="1644870070" sldId="475"/>
                <pc2:cmMk id="{3CCF92D1-5CC7-487A-8866-D4DB8A303163}"/>
              </pc2:cmMkLst>
              <pc226:cmRplyChg chg="add">
                <pc226:chgData name="Pooja HK" userId="3cc65448-31aa-46d7-ad90-6bac825c0ee2" providerId="ADAL" clId="{35CFD3B9-3D05-499A-AA66-6EC448764ACD}" dt="2024-05-02T17:09:44.377" v="86"/>
                <pc2:cmRplyMkLst xmlns:pc2="http://schemas.microsoft.com/office/powerpoint/2019/9/main/command">
                  <pc:docMk/>
                  <pc:sldMk cId="1644870070" sldId="475"/>
                  <pc2:cmMk id="{3CCF92D1-5CC7-487A-8866-D4DB8A303163}"/>
                  <pc2:cmRplyMk id="{10B51757-C421-41A2-9FD9-673356C09919}"/>
                </pc2:cmRplyMkLst>
              </pc226:cmRplyChg>
            </pc226:cmChg>
          </p:ext>
        </pc:extLst>
      </pc:sldChg>
      <pc:sldChg chg="modSp mod modCm">
        <pc:chgData name="Pooja HK" userId="3cc65448-31aa-46d7-ad90-6bac825c0ee2" providerId="ADAL" clId="{35CFD3B9-3D05-499A-AA66-6EC448764ACD}" dt="2024-05-02T17:07:47.273" v="69"/>
        <pc:sldMkLst>
          <pc:docMk/>
          <pc:sldMk cId="519970282" sldId="481"/>
        </pc:sldMkLst>
        <pc:spChg chg="mod">
          <ac:chgData name="Pooja HK" userId="3cc65448-31aa-46d7-ad90-6bac825c0ee2" providerId="ADAL" clId="{35CFD3B9-3D05-499A-AA66-6EC448764ACD}" dt="2024-05-02T17:07:12.924" v="68" actId="20577"/>
          <ac:spMkLst>
            <pc:docMk/>
            <pc:sldMk cId="519970282" sldId="481"/>
            <ac:spMk id="13" creationId="{9CAB6B7B-B514-EFD0-F035-4AFECFE52F3E}"/>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35CFD3B9-3D05-499A-AA66-6EC448764ACD}" dt="2024-05-02T17:07:47.273" v="69"/>
              <pc2:cmMkLst xmlns:pc2="http://schemas.microsoft.com/office/powerpoint/2019/9/main/command">
                <pc:docMk/>
                <pc:sldMk cId="519970282" sldId="481"/>
                <pc2:cmMk id="{97E4DACF-2BEA-4843-BBA4-7D7D9435ABD9}"/>
              </pc2:cmMkLst>
              <pc226:cmRplyChg chg="add">
                <pc226:chgData name="Pooja HK" userId="3cc65448-31aa-46d7-ad90-6bac825c0ee2" providerId="ADAL" clId="{35CFD3B9-3D05-499A-AA66-6EC448764ACD}" dt="2024-05-02T17:07:47.273" v="69"/>
                <pc2:cmRplyMkLst xmlns:pc2="http://schemas.microsoft.com/office/powerpoint/2019/9/main/command">
                  <pc:docMk/>
                  <pc:sldMk cId="519970282" sldId="481"/>
                  <pc2:cmMk id="{97E4DACF-2BEA-4843-BBA4-7D7D9435ABD9}"/>
                  <pc2:cmRplyMk id="{07381697-F11B-440D-9FC7-B18987B1D1BB}"/>
                </pc2:cmRplyMkLst>
              </pc226:cmRplyChg>
            </pc226:cmChg>
          </p:ext>
        </pc:extLst>
      </pc:sldChg>
      <pc:sldChg chg="modSp mod">
        <pc:chgData name="Pooja HK" userId="3cc65448-31aa-46d7-ad90-6bac825c0ee2" providerId="ADAL" clId="{35CFD3B9-3D05-499A-AA66-6EC448764ACD}" dt="2024-05-02T17:04:24.410" v="54" actId="207"/>
        <pc:sldMkLst>
          <pc:docMk/>
          <pc:sldMk cId="1865881593" sldId="482"/>
        </pc:sldMkLst>
        <pc:spChg chg="mod">
          <ac:chgData name="Pooja HK" userId="3cc65448-31aa-46d7-ad90-6bac825c0ee2" providerId="ADAL" clId="{35CFD3B9-3D05-499A-AA66-6EC448764ACD}" dt="2024-05-02T17:04:01.626" v="51" actId="207"/>
          <ac:spMkLst>
            <pc:docMk/>
            <pc:sldMk cId="1865881593" sldId="482"/>
            <ac:spMk id="92" creationId="{CE54B647-E149-781D-34E4-05BEFB551180}"/>
          </ac:spMkLst>
        </pc:spChg>
        <pc:spChg chg="mod">
          <ac:chgData name="Pooja HK" userId="3cc65448-31aa-46d7-ad90-6bac825c0ee2" providerId="ADAL" clId="{35CFD3B9-3D05-499A-AA66-6EC448764ACD}" dt="2024-05-02T17:04:24.410" v="54" actId="207"/>
          <ac:spMkLst>
            <pc:docMk/>
            <pc:sldMk cId="1865881593" sldId="482"/>
            <ac:spMk id="95" creationId="{C89F5E7D-280A-4D7F-CC92-B0C4F0AED96A}"/>
          </ac:spMkLst>
        </pc:spChg>
        <pc:spChg chg="mod">
          <ac:chgData name="Pooja HK" userId="3cc65448-31aa-46d7-ad90-6bac825c0ee2" providerId="ADAL" clId="{35CFD3B9-3D05-499A-AA66-6EC448764ACD}" dt="2024-05-02T17:04:08.995" v="52" actId="207"/>
          <ac:spMkLst>
            <pc:docMk/>
            <pc:sldMk cId="1865881593" sldId="482"/>
            <ac:spMk id="97" creationId="{68FCC8B3-FEA9-5EFB-A54A-DF8D76E9F151}"/>
          </ac:spMkLst>
        </pc:spChg>
        <pc:spChg chg="mod">
          <ac:chgData name="Pooja HK" userId="3cc65448-31aa-46d7-ad90-6bac825c0ee2" providerId="ADAL" clId="{35CFD3B9-3D05-499A-AA66-6EC448764ACD}" dt="2024-05-02T17:04:17.060" v="53" actId="207"/>
          <ac:spMkLst>
            <pc:docMk/>
            <pc:sldMk cId="1865881593" sldId="482"/>
            <ac:spMk id="99" creationId="{D388D607-841F-7C1C-9AFD-6E0A0E7C85B8}"/>
          </ac:spMkLst>
        </pc:spChg>
      </pc:sldChg>
    </pc:docChg>
  </pc:docChgLst>
  <pc:docChgLst>
    <pc:chgData name="Mukesh Sekar" userId="3c5cfd04-35e4-408d-ae58-42dff3b60fa3" providerId="ADAL" clId="{0751F1DF-AB1F-409C-89A2-4F1D6215FE50}"/>
    <pc:docChg chg="undo custSel modSld">
      <pc:chgData name="Mukesh Sekar" userId="3c5cfd04-35e4-408d-ae58-42dff3b60fa3" providerId="ADAL" clId="{0751F1DF-AB1F-409C-89A2-4F1D6215FE50}" dt="2024-05-06T06:56:04.174" v="106" actId="1076"/>
      <pc:docMkLst>
        <pc:docMk/>
      </pc:docMkLst>
      <pc:sldChg chg="modSp mod">
        <pc:chgData name="Mukesh Sekar" userId="3c5cfd04-35e4-408d-ae58-42dff3b60fa3" providerId="ADAL" clId="{0751F1DF-AB1F-409C-89A2-4F1D6215FE50}" dt="2024-05-06T06:54:43.677" v="85" actId="20577"/>
        <pc:sldMkLst>
          <pc:docMk/>
          <pc:sldMk cId="4055185600" sldId="320"/>
        </pc:sldMkLst>
        <pc:graphicFrameChg chg="modGraphic">
          <ac:chgData name="Mukesh Sekar" userId="3c5cfd04-35e4-408d-ae58-42dff3b60fa3" providerId="ADAL" clId="{0751F1DF-AB1F-409C-89A2-4F1D6215FE50}" dt="2024-05-06T06:54:43.677" v="85" actId="20577"/>
          <ac:graphicFrameMkLst>
            <pc:docMk/>
            <pc:sldMk cId="4055185600" sldId="320"/>
            <ac:graphicFrameMk id="6" creationId="{10DE2094-C3CA-1176-A5C1-4DDB9E7279AB}"/>
          </ac:graphicFrameMkLst>
        </pc:graphicFrameChg>
      </pc:sldChg>
      <pc:sldChg chg="modSp mod">
        <pc:chgData name="Mukesh Sekar" userId="3c5cfd04-35e4-408d-ae58-42dff3b60fa3" providerId="ADAL" clId="{0751F1DF-AB1F-409C-89A2-4F1D6215FE50}" dt="2024-05-06T06:54:05.010" v="75"/>
        <pc:sldMkLst>
          <pc:docMk/>
          <pc:sldMk cId="2601845477" sldId="321"/>
        </pc:sldMkLst>
        <pc:graphicFrameChg chg="mod modGraphic">
          <ac:chgData name="Mukesh Sekar" userId="3c5cfd04-35e4-408d-ae58-42dff3b60fa3" providerId="ADAL" clId="{0751F1DF-AB1F-409C-89A2-4F1D6215FE50}" dt="2024-05-06T06:54:05.010" v="75"/>
          <ac:graphicFrameMkLst>
            <pc:docMk/>
            <pc:sldMk cId="2601845477" sldId="321"/>
            <ac:graphicFrameMk id="6" creationId="{10DE2094-C3CA-1176-A5C1-4DDB9E7279AB}"/>
          </ac:graphicFrameMkLst>
        </pc:graphicFrameChg>
      </pc:sldChg>
      <pc:sldChg chg="delSp modSp">
        <pc:chgData name="Mukesh Sekar" userId="3c5cfd04-35e4-408d-ae58-42dff3b60fa3" providerId="ADAL" clId="{0751F1DF-AB1F-409C-89A2-4F1D6215FE50}" dt="2024-05-06T06:51:47.509" v="41" actId="1076"/>
        <pc:sldMkLst>
          <pc:docMk/>
          <pc:sldMk cId="2194325856" sldId="397"/>
        </pc:sldMkLst>
        <pc:spChg chg="mod topLvl">
          <ac:chgData name="Mukesh Sekar" userId="3c5cfd04-35e4-408d-ae58-42dff3b60fa3" providerId="ADAL" clId="{0751F1DF-AB1F-409C-89A2-4F1D6215FE50}" dt="2024-05-06T06:51:47.509" v="41" actId="1076"/>
          <ac:spMkLst>
            <pc:docMk/>
            <pc:sldMk cId="2194325856" sldId="397"/>
            <ac:spMk id="5" creationId="{E35726B7-65F6-D853-DF13-E2D9EB83D6D2}"/>
          </ac:spMkLst>
        </pc:spChg>
        <pc:spChg chg="mod topLvl">
          <ac:chgData name="Mukesh Sekar" userId="3c5cfd04-35e4-408d-ae58-42dff3b60fa3" providerId="ADAL" clId="{0751F1DF-AB1F-409C-89A2-4F1D6215FE50}" dt="2024-05-06T06:51:47.509" v="41" actId="1076"/>
          <ac:spMkLst>
            <pc:docMk/>
            <pc:sldMk cId="2194325856" sldId="397"/>
            <ac:spMk id="6" creationId="{A93C03C8-6FDD-7FE0-6957-D6EA5EBAED37}"/>
          </ac:spMkLst>
        </pc:spChg>
        <pc:spChg chg="mod topLvl">
          <ac:chgData name="Mukesh Sekar" userId="3c5cfd04-35e4-408d-ae58-42dff3b60fa3" providerId="ADAL" clId="{0751F1DF-AB1F-409C-89A2-4F1D6215FE50}" dt="2024-05-06T06:51:47.509" v="41" actId="1076"/>
          <ac:spMkLst>
            <pc:docMk/>
            <pc:sldMk cId="2194325856" sldId="397"/>
            <ac:spMk id="7" creationId="{D59C8E22-DD83-0FF2-EA1D-F2BB6322BAF7}"/>
          </ac:spMkLst>
        </pc:spChg>
        <pc:spChg chg="mod topLvl">
          <ac:chgData name="Mukesh Sekar" userId="3c5cfd04-35e4-408d-ae58-42dff3b60fa3" providerId="ADAL" clId="{0751F1DF-AB1F-409C-89A2-4F1D6215FE50}" dt="2024-05-06T06:51:47.509" v="41" actId="1076"/>
          <ac:spMkLst>
            <pc:docMk/>
            <pc:sldMk cId="2194325856" sldId="397"/>
            <ac:spMk id="8" creationId="{F4A60635-A06B-6F41-7147-E938865C2AE2}"/>
          </ac:spMkLst>
        </pc:spChg>
        <pc:spChg chg="mod">
          <ac:chgData name="Mukesh Sekar" userId="3c5cfd04-35e4-408d-ae58-42dff3b60fa3" providerId="ADAL" clId="{0751F1DF-AB1F-409C-89A2-4F1D6215FE50}" dt="2024-05-06T06:51:47.509" v="41" actId="1076"/>
          <ac:spMkLst>
            <pc:docMk/>
            <pc:sldMk cId="2194325856" sldId="397"/>
            <ac:spMk id="10" creationId="{095CAF7E-9816-40A9-5E89-D288D2E812F2}"/>
          </ac:spMkLst>
        </pc:spChg>
        <pc:spChg chg="mod">
          <ac:chgData name="Mukesh Sekar" userId="3c5cfd04-35e4-408d-ae58-42dff3b60fa3" providerId="ADAL" clId="{0751F1DF-AB1F-409C-89A2-4F1D6215FE50}" dt="2024-05-06T06:51:47.509" v="41" actId="1076"/>
          <ac:spMkLst>
            <pc:docMk/>
            <pc:sldMk cId="2194325856" sldId="397"/>
            <ac:spMk id="11" creationId="{534EECAC-C0A1-40E4-8233-3505342D4E2E}"/>
          </ac:spMkLst>
        </pc:spChg>
        <pc:spChg chg="mod">
          <ac:chgData name="Mukesh Sekar" userId="3c5cfd04-35e4-408d-ae58-42dff3b60fa3" providerId="ADAL" clId="{0751F1DF-AB1F-409C-89A2-4F1D6215FE50}" dt="2024-05-06T06:51:47.509" v="41" actId="1076"/>
          <ac:spMkLst>
            <pc:docMk/>
            <pc:sldMk cId="2194325856" sldId="397"/>
            <ac:spMk id="12" creationId="{ABC91DBB-8CA1-8391-E976-011A073687A7}"/>
          </ac:spMkLst>
        </pc:spChg>
        <pc:spChg chg="mod">
          <ac:chgData name="Mukesh Sekar" userId="3c5cfd04-35e4-408d-ae58-42dff3b60fa3" providerId="ADAL" clId="{0751F1DF-AB1F-409C-89A2-4F1D6215FE50}" dt="2024-05-06T06:51:47.509" v="41" actId="1076"/>
          <ac:spMkLst>
            <pc:docMk/>
            <pc:sldMk cId="2194325856" sldId="397"/>
            <ac:spMk id="16" creationId="{5F28F44D-712B-E789-68B3-9DD8156243AF}"/>
          </ac:spMkLst>
        </pc:spChg>
        <pc:spChg chg="mod">
          <ac:chgData name="Mukesh Sekar" userId="3c5cfd04-35e4-408d-ae58-42dff3b60fa3" providerId="ADAL" clId="{0751F1DF-AB1F-409C-89A2-4F1D6215FE50}" dt="2024-05-06T06:51:47.509" v="41" actId="1076"/>
          <ac:spMkLst>
            <pc:docMk/>
            <pc:sldMk cId="2194325856" sldId="397"/>
            <ac:spMk id="17" creationId="{DE845B58-A4DB-20AF-D7A2-183001689332}"/>
          </ac:spMkLst>
        </pc:spChg>
        <pc:spChg chg="mod">
          <ac:chgData name="Mukesh Sekar" userId="3c5cfd04-35e4-408d-ae58-42dff3b60fa3" providerId="ADAL" clId="{0751F1DF-AB1F-409C-89A2-4F1D6215FE50}" dt="2024-05-06T06:51:47.509" v="41" actId="1076"/>
          <ac:spMkLst>
            <pc:docMk/>
            <pc:sldMk cId="2194325856" sldId="397"/>
            <ac:spMk id="18" creationId="{8A2DF442-70A9-E55A-18D1-41E854593611}"/>
          </ac:spMkLst>
        </pc:spChg>
        <pc:spChg chg="mod">
          <ac:chgData name="Mukesh Sekar" userId="3c5cfd04-35e4-408d-ae58-42dff3b60fa3" providerId="ADAL" clId="{0751F1DF-AB1F-409C-89A2-4F1D6215FE50}" dt="2024-05-06T06:51:47.509" v="41" actId="1076"/>
          <ac:spMkLst>
            <pc:docMk/>
            <pc:sldMk cId="2194325856" sldId="397"/>
            <ac:spMk id="20" creationId="{C11066B9-760F-45D4-AF14-53814A90E6E6}"/>
          </ac:spMkLst>
        </pc:spChg>
        <pc:spChg chg="mod">
          <ac:chgData name="Mukesh Sekar" userId="3c5cfd04-35e4-408d-ae58-42dff3b60fa3" providerId="ADAL" clId="{0751F1DF-AB1F-409C-89A2-4F1D6215FE50}" dt="2024-05-06T06:51:47.509" v="41" actId="1076"/>
          <ac:spMkLst>
            <pc:docMk/>
            <pc:sldMk cId="2194325856" sldId="397"/>
            <ac:spMk id="22" creationId="{70A5A403-4FFD-BD06-1FAE-D4FB44605068}"/>
          </ac:spMkLst>
        </pc:spChg>
        <pc:spChg chg="mod">
          <ac:chgData name="Mukesh Sekar" userId="3c5cfd04-35e4-408d-ae58-42dff3b60fa3" providerId="ADAL" clId="{0751F1DF-AB1F-409C-89A2-4F1D6215FE50}" dt="2024-05-06T06:51:47.509" v="41" actId="1076"/>
          <ac:spMkLst>
            <pc:docMk/>
            <pc:sldMk cId="2194325856" sldId="397"/>
            <ac:spMk id="23" creationId="{2735B301-9035-DC9B-1C51-5E3118215092}"/>
          </ac:spMkLst>
        </pc:spChg>
        <pc:spChg chg="mod">
          <ac:chgData name="Mukesh Sekar" userId="3c5cfd04-35e4-408d-ae58-42dff3b60fa3" providerId="ADAL" clId="{0751F1DF-AB1F-409C-89A2-4F1D6215FE50}" dt="2024-05-06T06:51:47.509" v="41" actId="1076"/>
          <ac:spMkLst>
            <pc:docMk/>
            <pc:sldMk cId="2194325856" sldId="397"/>
            <ac:spMk id="24" creationId="{E3F9742D-8B4D-C770-E5E9-E549EAF67BA7}"/>
          </ac:spMkLst>
        </pc:spChg>
        <pc:spChg chg="mod">
          <ac:chgData name="Mukesh Sekar" userId="3c5cfd04-35e4-408d-ae58-42dff3b60fa3" providerId="ADAL" clId="{0751F1DF-AB1F-409C-89A2-4F1D6215FE50}" dt="2024-05-06T06:51:47.509" v="41" actId="1076"/>
          <ac:spMkLst>
            <pc:docMk/>
            <pc:sldMk cId="2194325856" sldId="397"/>
            <ac:spMk id="28" creationId="{EE56D976-5F4E-6BF7-0A1C-D0BAFD07D45F}"/>
          </ac:spMkLst>
        </pc:spChg>
        <pc:spChg chg="mod">
          <ac:chgData name="Mukesh Sekar" userId="3c5cfd04-35e4-408d-ae58-42dff3b60fa3" providerId="ADAL" clId="{0751F1DF-AB1F-409C-89A2-4F1D6215FE50}" dt="2024-05-06T06:51:47.509" v="41" actId="1076"/>
          <ac:spMkLst>
            <pc:docMk/>
            <pc:sldMk cId="2194325856" sldId="397"/>
            <ac:spMk id="29" creationId="{2446DF1D-B3BF-63F3-6AD7-2E0F727581F4}"/>
          </ac:spMkLst>
        </pc:spChg>
        <pc:spChg chg="mod">
          <ac:chgData name="Mukesh Sekar" userId="3c5cfd04-35e4-408d-ae58-42dff3b60fa3" providerId="ADAL" clId="{0751F1DF-AB1F-409C-89A2-4F1D6215FE50}" dt="2024-05-06T06:51:47.509" v="41" actId="1076"/>
          <ac:spMkLst>
            <pc:docMk/>
            <pc:sldMk cId="2194325856" sldId="397"/>
            <ac:spMk id="30" creationId="{8A07C51F-8A1C-73AE-394F-75019419DF52}"/>
          </ac:spMkLst>
        </pc:spChg>
        <pc:spChg chg="mod topLvl">
          <ac:chgData name="Mukesh Sekar" userId="3c5cfd04-35e4-408d-ae58-42dff3b60fa3" providerId="ADAL" clId="{0751F1DF-AB1F-409C-89A2-4F1D6215FE50}" dt="2024-05-06T06:51:37.389" v="39" actId="165"/>
          <ac:spMkLst>
            <pc:docMk/>
            <pc:sldMk cId="2194325856" sldId="397"/>
            <ac:spMk id="33" creationId="{6D58A10E-0B01-683F-4363-A0217CC28CF9}"/>
          </ac:spMkLst>
        </pc:spChg>
        <pc:spChg chg="mod topLvl">
          <ac:chgData name="Mukesh Sekar" userId="3c5cfd04-35e4-408d-ae58-42dff3b60fa3" providerId="ADAL" clId="{0751F1DF-AB1F-409C-89A2-4F1D6215FE50}" dt="2024-05-06T06:51:37.389" v="39" actId="165"/>
          <ac:spMkLst>
            <pc:docMk/>
            <pc:sldMk cId="2194325856" sldId="397"/>
            <ac:spMk id="34" creationId="{49681635-467A-80B6-6E20-AA2954DB38BF}"/>
          </ac:spMkLst>
        </pc:spChg>
        <pc:spChg chg="mod topLvl">
          <ac:chgData name="Mukesh Sekar" userId="3c5cfd04-35e4-408d-ae58-42dff3b60fa3" providerId="ADAL" clId="{0751F1DF-AB1F-409C-89A2-4F1D6215FE50}" dt="2024-05-06T06:51:37.389" v="39" actId="165"/>
          <ac:spMkLst>
            <pc:docMk/>
            <pc:sldMk cId="2194325856" sldId="397"/>
            <ac:spMk id="35" creationId="{6A2E808A-DA44-1DC8-BEE7-1E6FDFAED6AD}"/>
          </ac:spMkLst>
        </pc:spChg>
        <pc:spChg chg="mod topLvl">
          <ac:chgData name="Mukesh Sekar" userId="3c5cfd04-35e4-408d-ae58-42dff3b60fa3" providerId="ADAL" clId="{0751F1DF-AB1F-409C-89A2-4F1D6215FE50}" dt="2024-05-06T06:51:37.389" v="39" actId="165"/>
          <ac:spMkLst>
            <pc:docMk/>
            <pc:sldMk cId="2194325856" sldId="397"/>
            <ac:spMk id="36" creationId="{59145B3A-5464-85DF-76E7-17E0F721C42D}"/>
          </ac:spMkLst>
        </pc:spChg>
        <pc:spChg chg="mod topLvl">
          <ac:chgData name="Mukesh Sekar" userId="3c5cfd04-35e4-408d-ae58-42dff3b60fa3" providerId="ADAL" clId="{0751F1DF-AB1F-409C-89A2-4F1D6215FE50}" dt="2024-05-06T06:51:37.389" v="39" actId="165"/>
          <ac:spMkLst>
            <pc:docMk/>
            <pc:sldMk cId="2194325856" sldId="397"/>
            <ac:spMk id="37" creationId="{020A8CD6-3C94-8C1C-A851-09198F0FD01B}"/>
          </ac:spMkLst>
        </pc:spChg>
        <pc:spChg chg="mod topLvl">
          <ac:chgData name="Mukesh Sekar" userId="3c5cfd04-35e4-408d-ae58-42dff3b60fa3" providerId="ADAL" clId="{0751F1DF-AB1F-409C-89A2-4F1D6215FE50}" dt="2024-05-06T06:51:37.389" v="39" actId="165"/>
          <ac:spMkLst>
            <pc:docMk/>
            <pc:sldMk cId="2194325856" sldId="397"/>
            <ac:spMk id="38" creationId="{D6587578-5284-3EC4-96B3-B87A7375C18E}"/>
          </ac:spMkLst>
        </pc:spChg>
        <pc:spChg chg="mod topLvl">
          <ac:chgData name="Mukesh Sekar" userId="3c5cfd04-35e4-408d-ae58-42dff3b60fa3" providerId="ADAL" clId="{0751F1DF-AB1F-409C-89A2-4F1D6215FE50}" dt="2024-05-06T06:51:37.389" v="39" actId="165"/>
          <ac:spMkLst>
            <pc:docMk/>
            <pc:sldMk cId="2194325856" sldId="397"/>
            <ac:spMk id="39" creationId="{F892ABD1-ACDD-1713-087C-23D1715F946D}"/>
          </ac:spMkLst>
        </pc:spChg>
        <pc:spChg chg="mod topLvl">
          <ac:chgData name="Mukesh Sekar" userId="3c5cfd04-35e4-408d-ae58-42dff3b60fa3" providerId="ADAL" clId="{0751F1DF-AB1F-409C-89A2-4F1D6215FE50}" dt="2024-05-06T06:51:37.389" v="39" actId="165"/>
          <ac:spMkLst>
            <pc:docMk/>
            <pc:sldMk cId="2194325856" sldId="397"/>
            <ac:spMk id="40" creationId="{DBF90983-BDAF-EEF2-1040-33A53652D4EC}"/>
          </ac:spMkLst>
        </pc:spChg>
        <pc:grpChg chg="mod topLvl">
          <ac:chgData name="Mukesh Sekar" userId="3c5cfd04-35e4-408d-ae58-42dff3b60fa3" providerId="ADAL" clId="{0751F1DF-AB1F-409C-89A2-4F1D6215FE50}" dt="2024-05-06T06:51:47.509" v="41" actId="1076"/>
          <ac:grpSpMkLst>
            <pc:docMk/>
            <pc:sldMk cId="2194325856" sldId="397"/>
            <ac:grpSpMk id="9" creationId="{B2C59A91-CCF2-1977-CC71-8EBEDBE9A4B7}"/>
          </ac:grpSpMkLst>
        </pc:grpChg>
        <pc:grpChg chg="mod topLvl">
          <ac:chgData name="Mukesh Sekar" userId="3c5cfd04-35e4-408d-ae58-42dff3b60fa3" providerId="ADAL" clId="{0751F1DF-AB1F-409C-89A2-4F1D6215FE50}" dt="2024-05-06T06:51:47.509" v="41" actId="1076"/>
          <ac:grpSpMkLst>
            <pc:docMk/>
            <pc:sldMk cId="2194325856" sldId="397"/>
            <ac:grpSpMk id="15" creationId="{E39BB710-F365-D993-D70A-F1A85E838D02}"/>
          </ac:grpSpMkLst>
        </pc:grpChg>
        <pc:grpChg chg="mod topLvl">
          <ac:chgData name="Mukesh Sekar" userId="3c5cfd04-35e4-408d-ae58-42dff3b60fa3" providerId="ADAL" clId="{0751F1DF-AB1F-409C-89A2-4F1D6215FE50}" dt="2024-05-06T06:51:47.509" v="41" actId="1076"/>
          <ac:grpSpMkLst>
            <pc:docMk/>
            <pc:sldMk cId="2194325856" sldId="397"/>
            <ac:grpSpMk id="21" creationId="{3CEFF390-0EBE-C06F-29C0-37D76085ADD9}"/>
          </ac:grpSpMkLst>
        </pc:grpChg>
        <pc:grpChg chg="mod topLvl">
          <ac:chgData name="Mukesh Sekar" userId="3c5cfd04-35e4-408d-ae58-42dff3b60fa3" providerId="ADAL" clId="{0751F1DF-AB1F-409C-89A2-4F1D6215FE50}" dt="2024-05-06T06:51:47.509" v="41" actId="1076"/>
          <ac:grpSpMkLst>
            <pc:docMk/>
            <pc:sldMk cId="2194325856" sldId="397"/>
            <ac:grpSpMk id="27" creationId="{CA6B9E34-12E4-376D-1C2D-2D1581F58E5E}"/>
          </ac:grpSpMkLst>
        </pc:grpChg>
        <pc:grpChg chg="del">
          <ac:chgData name="Mukesh Sekar" userId="3c5cfd04-35e4-408d-ae58-42dff3b60fa3" providerId="ADAL" clId="{0751F1DF-AB1F-409C-89A2-4F1D6215FE50}" dt="2024-05-06T06:51:37.389" v="39" actId="165"/>
          <ac:grpSpMkLst>
            <pc:docMk/>
            <pc:sldMk cId="2194325856" sldId="397"/>
            <ac:grpSpMk id="41" creationId="{7DAA6D3D-31E0-39F2-5E23-6BABF221D7B7}"/>
          </ac:grpSpMkLst>
        </pc:grpChg>
      </pc:sldChg>
      <pc:sldChg chg="modSp mod">
        <pc:chgData name="Mukesh Sekar" userId="3c5cfd04-35e4-408d-ae58-42dff3b60fa3" providerId="ADAL" clId="{0751F1DF-AB1F-409C-89A2-4F1D6215FE50}" dt="2024-05-06T06:55:02.441" v="98" actId="1036"/>
        <pc:sldMkLst>
          <pc:docMk/>
          <pc:sldMk cId="233295290" sldId="403"/>
        </pc:sldMkLst>
        <pc:spChg chg="mod">
          <ac:chgData name="Mukesh Sekar" userId="3c5cfd04-35e4-408d-ae58-42dff3b60fa3" providerId="ADAL" clId="{0751F1DF-AB1F-409C-89A2-4F1D6215FE50}" dt="2024-05-06T06:55:02.441" v="98" actId="1036"/>
          <ac:spMkLst>
            <pc:docMk/>
            <pc:sldMk cId="233295290" sldId="403"/>
            <ac:spMk id="3" creationId="{4D73EA79-BABF-5A98-07C9-57CF9C3007D7}"/>
          </ac:spMkLst>
        </pc:spChg>
      </pc:sldChg>
      <pc:sldChg chg="modSp mod">
        <pc:chgData name="Mukesh Sekar" userId="3c5cfd04-35e4-408d-ae58-42dff3b60fa3" providerId="ADAL" clId="{0751F1DF-AB1F-409C-89A2-4F1D6215FE50}" dt="2024-05-06T06:56:04.174" v="106" actId="1076"/>
        <pc:sldMkLst>
          <pc:docMk/>
          <pc:sldMk cId="113755261" sldId="426"/>
        </pc:sldMkLst>
        <pc:spChg chg="mod">
          <ac:chgData name="Mukesh Sekar" userId="3c5cfd04-35e4-408d-ae58-42dff3b60fa3" providerId="ADAL" clId="{0751F1DF-AB1F-409C-89A2-4F1D6215FE50}" dt="2024-05-06T06:55:42.233" v="100" actId="1076"/>
          <ac:spMkLst>
            <pc:docMk/>
            <pc:sldMk cId="113755261" sldId="426"/>
            <ac:spMk id="10" creationId="{0B9C441F-7AD9-CA4B-8B37-DEED6043FB17}"/>
          </ac:spMkLst>
        </pc:spChg>
        <pc:grpChg chg="mod">
          <ac:chgData name="Mukesh Sekar" userId="3c5cfd04-35e4-408d-ae58-42dff3b60fa3" providerId="ADAL" clId="{0751F1DF-AB1F-409C-89A2-4F1D6215FE50}" dt="2024-05-06T06:56:04.174" v="106" actId="1076"/>
          <ac:grpSpMkLst>
            <pc:docMk/>
            <pc:sldMk cId="113755261" sldId="426"/>
            <ac:grpSpMk id="9" creationId="{0EB2D809-ACAD-5817-DF4C-4AF3E65A986C}"/>
          </ac:grpSpMkLst>
        </pc:grpChg>
      </pc:sldChg>
      <pc:sldChg chg="modSp mod">
        <pc:chgData name="Mukesh Sekar" userId="3c5cfd04-35e4-408d-ae58-42dff3b60fa3" providerId="ADAL" clId="{0751F1DF-AB1F-409C-89A2-4F1D6215FE50}" dt="2024-05-06T06:50:17.146" v="31" actId="1036"/>
        <pc:sldMkLst>
          <pc:docMk/>
          <pc:sldMk cId="1959635343" sldId="473"/>
        </pc:sldMkLst>
        <pc:spChg chg="mod">
          <ac:chgData name="Mukesh Sekar" userId="3c5cfd04-35e4-408d-ae58-42dff3b60fa3" providerId="ADAL" clId="{0751F1DF-AB1F-409C-89A2-4F1D6215FE50}" dt="2024-05-06T06:50:17.146" v="31" actId="1036"/>
          <ac:spMkLst>
            <pc:docMk/>
            <pc:sldMk cId="1959635343" sldId="473"/>
            <ac:spMk id="147" creationId="{68395CBA-07BB-F063-6855-2819160D1972}"/>
          </ac:spMkLst>
        </pc:spChg>
        <pc:spChg chg="mod">
          <ac:chgData name="Mukesh Sekar" userId="3c5cfd04-35e4-408d-ae58-42dff3b60fa3" providerId="ADAL" clId="{0751F1DF-AB1F-409C-89A2-4F1D6215FE50}" dt="2024-05-06T06:50:17.146" v="31" actId="1036"/>
          <ac:spMkLst>
            <pc:docMk/>
            <pc:sldMk cId="1959635343" sldId="473"/>
            <ac:spMk id="148" creationId="{8C55F3E8-FA85-0985-5FDD-8FE7D5467134}"/>
          </ac:spMkLst>
        </pc:spChg>
        <pc:spChg chg="mod">
          <ac:chgData name="Mukesh Sekar" userId="3c5cfd04-35e4-408d-ae58-42dff3b60fa3" providerId="ADAL" clId="{0751F1DF-AB1F-409C-89A2-4F1D6215FE50}" dt="2024-05-06T06:50:17.146" v="31" actId="1036"/>
          <ac:spMkLst>
            <pc:docMk/>
            <pc:sldMk cId="1959635343" sldId="473"/>
            <ac:spMk id="149" creationId="{8151DA26-891E-4647-B422-2AAC832892B8}"/>
          </ac:spMkLst>
        </pc:spChg>
        <pc:spChg chg="mod">
          <ac:chgData name="Mukesh Sekar" userId="3c5cfd04-35e4-408d-ae58-42dff3b60fa3" providerId="ADAL" clId="{0751F1DF-AB1F-409C-89A2-4F1D6215FE50}" dt="2024-05-06T06:50:17.146" v="31" actId="1036"/>
          <ac:spMkLst>
            <pc:docMk/>
            <pc:sldMk cId="1959635343" sldId="473"/>
            <ac:spMk id="150" creationId="{B348C800-2777-7DEF-55A4-B6CA9314C98F}"/>
          </ac:spMkLst>
        </pc:spChg>
        <pc:spChg chg="mod">
          <ac:chgData name="Mukesh Sekar" userId="3c5cfd04-35e4-408d-ae58-42dff3b60fa3" providerId="ADAL" clId="{0751F1DF-AB1F-409C-89A2-4F1D6215FE50}" dt="2024-05-06T06:50:17.146" v="31" actId="1036"/>
          <ac:spMkLst>
            <pc:docMk/>
            <pc:sldMk cId="1959635343" sldId="473"/>
            <ac:spMk id="151" creationId="{5BF0C0B0-5243-D790-F80C-B57F1BC89555}"/>
          </ac:spMkLst>
        </pc:spChg>
        <pc:spChg chg="mod">
          <ac:chgData name="Mukesh Sekar" userId="3c5cfd04-35e4-408d-ae58-42dff3b60fa3" providerId="ADAL" clId="{0751F1DF-AB1F-409C-89A2-4F1D6215FE50}" dt="2024-05-06T06:50:17.146" v="31" actId="1036"/>
          <ac:spMkLst>
            <pc:docMk/>
            <pc:sldMk cId="1959635343" sldId="473"/>
            <ac:spMk id="152" creationId="{6932BD7B-C350-F738-40B7-BAB54067F266}"/>
          </ac:spMkLst>
        </pc:spChg>
      </pc:sldChg>
      <pc:sldChg chg="modSp mod">
        <pc:chgData name="Mukesh Sekar" userId="3c5cfd04-35e4-408d-ae58-42dff3b60fa3" providerId="ADAL" clId="{0751F1DF-AB1F-409C-89A2-4F1D6215FE50}" dt="2024-05-06T06:51:04.707" v="38" actId="207"/>
        <pc:sldMkLst>
          <pc:docMk/>
          <pc:sldMk cId="519970282" sldId="481"/>
        </pc:sldMkLst>
        <pc:spChg chg="mod">
          <ac:chgData name="Mukesh Sekar" userId="3c5cfd04-35e4-408d-ae58-42dff3b60fa3" providerId="ADAL" clId="{0751F1DF-AB1F-409C-89A2-4F1D6215FE50}" dt="2024-05-06T06:51:04.707" v="38" actId="207"/>
          <ac:spMkLst>
            <pc:docMk/>
            <pc:sldMk cId="519970282" sldId="481"/>
            <ac:spMk id="16" creationId="{B36A5A9B-BE33-18C9-6080-47A86FDFE4F2}"/>
          </ac:spMkLst>
        </pc:spChg>
      </pc:sldChg>
      <pc:sldChg chg="addSp delSp modSp mod">
        <pc:chgData name="Mukesh Sekar" userId="3c5cfd04-35e4-408d-ae58-42dff3b60fa3" providerId="ADAL" clId="{0751F1DF-AB1F-409C-89A2-4F1D6215FE50}" dt="2024-05-06T06:53:32.323" v="73" actId="1035"/>
        <pc:sldMkLst>
          <pc:docMk/>
          <pc:sldMk cId="1506983988" sldId="491"/>
        </pc:sldMkLst>
        <pc:spChg chg="add mod">
          <ac:chgData name="Mukesh Sekar" userId="3c5cfd04-35e4-408d-ae58-42dff3b60fa3" providerId="ADAL" clId="{0751F1DF-AB1F-409C-89A2-4F1D6215FE50}" dt="2024-05-06T06:52:07.701" v="46" actId="167"/>
          <ac:spMkLst>
            <pc:docMk/>
            <pc:sldMk cId="1506983988" sldId="491"/>
            <ac:spMk id="2" creationId="{9F92E6E4-12C7-A32F-2E1B-913CBF474E31}"/>
          </ac:spMkLst>
        </pc:spChg>
        <pc:spChg chg="add mod">
          <ac:chgData name="Mukesh Sekar" userId="3c5cfd04-35e4-408d-ae58-42dff3b60fa3" providerId="ADAL" clId="{0751F1DF-AB1F-409C-89A2-4F1D6215FE50}" dt="2024-05-06T06:52:07.701" v="46" actId="167"/>
          <ac:spMkLst>
            <pc:docMk/>
            <pc:sldMk cId="1506983988" sldId="491"/>
            <ac:spMk id="3" creationId="{A1781558-E751-EED1-52D7-D84F820AE57D}"/>
          </ac:spMkLst>
        </pc:spChg>
        <pc:spChg chg="del mod topLvl">
          <ac:chgData name="Mukesh Sekar" userId="3c5cfd04-35e4-408d-ae58-42dff3b60fa3" providerId="ADAL" clId="{0751F1DF-AB1F-409C-89A2-4F1D6215FE50}" dt="2024-05-06T06:52:03.896" v="44" actId="478"/>
          <ac:spMkLst>
            <pc:docMk/>
            <pc:sldMk cId="1506983988" sldId="491"/>
            <ac:spMk id="5" creationId="{E35726B7-65F6-D853-DF13-E2D9EB83D6D2}"/>
          </ac:spMkLst>
        </pc:spChg>
        <pc:spChg chg="del mod topLvl">
          <ac:chgData name="Mukesh Sekar" userId="3c5cfd04-35e4-408d-ae58-42dff3b60fa3" providerId="ADAL" clId="{0751F1DF-AB1F-409C-89A2-4F1D6215FE50}" dt="2024-05-06T06:52:03.896" v="44" actId="478"/>
          <ac:spMkLst>
            <pc:docMk/>
            <pc:sldMk cId="1506983988" sldId="491"/>
            <ac:spMk id="6" creationId="{A93C03C8-6FDD-7FE0-6957-D6EA5EBAED37}"/>
          </ac:spMkLst>
        </pc:spChg>
        <pc:spChg chg="del mod topLvl">
          <ac:chgData name="Mukesh Sekar" userId="3c5cfd04-35e4-408d-ae58-42dff3b60fa3" providerId="ADAL" clId="{0751F1DF-AB1F-409C-89A2-4F1D6215FE50}" dt="2024-05-06T06:52:03.896" v="44" actId="478"/>
          <ac:spMkLst>
            <pc:docMk/>
            <pc:sldMk cId="1506983988" sldId="491"/>
            <ac:spMk id="7" creationId="{D59C8E22-DD83-0FF2-EA1D-F2BB6322BAF7}"/>
          </ac:spMkLst>
        </pc:spChg>
        <pc:spChg chg="del mod topLvl">
          <ac:chgData name="Mukesh Sekar" userId="3c5cfd04-35e4-408d-ae58-42dff3b60fa3" providerId="ADAL" clId="{0751F1DF-AB1F-409C-89A2-4F1D6215FE50}" dt="2024-05-06T06:52:03.896" v="44" actId="478"/>
          <ac:spMkLst>
            <pc:docMk/>
            <pc:sldMk cId="1506983988" sldId="491"/>
            <ac:spMk id="8" creationId="{F4A60635-A06B-6F41-7147-E938865C2AE2}"/>
          </ac:spMkLst>
        </pc:spChg>
        <pc:spChg chg="mod">
          <ac:chgData name="Mukesh Sekar" userId="3c5cfd04-35e4-408d-ae58-42dff3b60fa3" providerId="ADAL" clId="{0751F1DF-AB1F-409C-89A2-4F1D6215FE50}" dt="2024-05-06T06:52:03.365" v="43" actId="1076"/>
          <ac:spMkLst>
            <pc:docMk/>
            <pc:sldMk cId="1506983988" sldId="491"/>
            <ac:spMk id="10" creationId="{095CAF7E-9816-40A9-5E89-D288D2E812F2}"/>
          </ac:spMkLst>
        </pc:spChg>
        <pc:spChg chg="mod">
          <ac:chgData name="Mukesh Sekar" userId="3c5cfd04-35e4-408d-ae58-42dff3b60fa3" providerId="ADAL" clId="{0751F1DF-AB1F-409C-89A2-4F1D6215FE50}" dt="2024-05-06T06:52:03.365" v="43" actId="1076"/>
          <ac:spMkLst>
            <pc:docMk/>
            <pc:sldMk cId="1506983988" sldId="491"/>
            <ac:spMk id="11" creationId="{534EECAC-C0A1-40E4-8233-3505342D4E2E}"/>
          </ac:spMkLst>
        </pc:spChg>
        <pc:spChg chg="mod">
          <ac:chgData name="Mukesh Sekar" userId="3c5cfd04-35e4-408d-ae58-42dff3b60fa3" providerId="ADAL" clId="{0751F1DF-AB1F-409C-89A2-4F1D6215FE50}" dt="2024-05-06T06:52:03.365" v="43" actId="1076"/>
          <ac:spMkLst>
            <pc:docMk/>
            <pc:sldMk cId="1506983988" sldId="491"/>
            <ac:spMk id="12" creationId="{ABC91DBB-8CA1-8391-E976-011A073687A7}"/>
          </ac:spMkLst>
        </pc:spChg>
        <pc:spChg chg="add mod">
          <ac:chgData name="Mukesh Sekar" userId="3c5cfd04-35e4-408d-ae58-42dff3b60fa3" providerId="ADAL" clId="{0751F1DF-AB1F-409C-89A2-4F1D6215FE50}" dt="2024-05-06T06:52:07.701" v="46" actId="167"/>
          <ac:spMkLst>
            <pc:docMk/>
            <pc:sldMk cId="1506983988" sldId="491"/>
            <ac:spMk id="13" creationId="{0F4DD11F-97A7-4410-E356-EEF54A61C801}"/>
          </ac:spMkLst>
        </pc:spChg>
        <pc:spChg chg="add mod">
          <ac:chgData name="Mukesh Sekar" userId="3c5cfd04-35e4-408d-ae58-42dff3b60fa3" providerId="ADAL" clId="{0751F1DF-AB1F-409C-89A2-4F1D6215FE50}" dt="2024-05-06T06:52:07.701" v="46" actId="167"/>
          <ac:spMkLst>
            <pc:docMk/>
            <pc:sldMk cId="1506983988" sldId="491"/>
            <ac:spMk id="14" creationId="{5DA52A87-2155-F622-27DE-81FC4657BCD1}"/>
          </ac:spMkLst>
        </pc:spChg>
        <pc:spChg chg="mod">
          <ac:chgData name="Mukesh Sekar" userId="3c5cfd04-35e4-408d-ae58-42dff3b60fa3" providerId="ADAL" clId="{0751F1DF-AB1F-409C-89A2-4F1D6215FE50}" dt="2024-05-06T06:52:03.365" v="43" actId="1076"/>
          <ac:spMkLst>
            <pc:docMk/>
            <pc:sldMk cId="1506983988" sldId="491"/>
            <ac:spMk id="16" creationId="{5F28F44D-712B-E789-68B3-9DD8156243AF}"/>
          </ac:spMkLst>
        </pc:spChg>
        <pc:spChg chg="mod">
          <ac:chgData name="Mukesh Sekar" userId="3c5cfd04-35e4-408d-ae58-42dff3b60fa3" providerId="ADAL" clId="{0751F1DF-AB1F-409C-89A2-4F1D6215FE50}" dt="2024-05-06T06:52:03.365" v="43" actId="1076"/>
          <ac:spMkLst>
            <pc:docMk/>
            <pc:sldMk cId="1506983988" sldId="491"/>
            <ac:spMk id="17" creationId="{DE845B58-A4DB-20AF-D7A2-183001689332}"/>
          </ac:spMkLst>
        </pc:spChg>
        <pc:spChg chg="mod">
          <ac:chgData name="Mukesh Sekar" userId="3c5cfd04-35e4-408d-ae58-42dff3b60fa3" providerId="ADAL" clId="{0751F1DF-AB1F-409C-89A2-4F1D6215FE50}" dt="2024-05-06T06:52:03.365" v="43" actId="1076"/>
          <ac:spMkLst>
            <pc:docMk/>
            <pc:sldMk cId="1506983988" sldId="491"/>
            <ac:spMk id="18" creationId="{8A2DF442-70A9-E55A-18D1-41E854593611}"/>
          </ac:spMkLst>
        </pc:spChg>
        <pc:spChg chg="mod">
          <ac:chgData name="Mukesh Sekar" userId="3c5cfd04-35e4-408d-ae58-42dff3b60fa3" providerId="ADAL" clId="{0751F1DF-AB1F-409C-89A2-4F1D6215FE50}" dt="2024-05-06T06:52:03.365" v="43" actId="1076"/>
          <ac:spMkLst>
            <pc:docMk/>
            <pc:sldMk cId="1506983988" sldId="491"/>
            <ac:spMk id="20" creationId="{C11066B9-760F-45D4-AF14-53814A90E6E6}"/>
          </ac:spMkLst>
        </pc:spChg>
        <pc:spChg chg="mod">
          <ac:chgData name="Mukesh Sekar" userId="3c5cfd04-35e4-408d-ae58-42dff3b60fa3" providerId="ADAL" clId="{0751F1DF-AB1F-409C-89A2-4F1D6215FE50}" dt="2024-05-06T06:52:03.365" v="43" actId="1076"/>
          <ac:spMkLst>
            <pc:docMk/>
            <pc:sldMk cId="1506983988" sldId="491"/>
            <ac:spMk id="22" creationId="{70A5A403-4FFD-BD06-1FAE-D4FB44605068}"/>
          </ac:spMkLst>
        </pc:spChg>
        <pc:spChg chg="mod">
          <ac:chgData name="Mukesh Sekar" userId="3c5cfd04-35e4-408d-ae58-42dff3b60fa3" providerId="ADAL" clId="{0751F1DF-AB1F-409C-89A2-4F1D6215FE50}" dt="2024-05-06T06:52:03.365" v="43" actId="1076"/>
          <ac:spMkLst>
            <pc:docMk/>
            <pc:sldMk cId="1506983988" sldId="491"/>
            <ac:spMk id="23" creationId="{2735B301-9035-DC9B-1C51-5E3118215092}"/>
          </ac:spMkLst>
        </pc:spChg>
        <pc:spChg chg="mod">
          <ac:chgData name="Mukesh Sekar" userId="3c5cfd04-35e4-408d-ae58-42dff3b60fa3" providerId="ADAL" clId="{0751F1DF-AB1F-409C-89A2-4F1D6215FE50}" dt="2024-05-06T06:52:03.365" v="43" actId="1076"/>
          <ac:spMkLst>
            <pc:docMk/>
            <pc:sldMk cId="1506983988" sldId="491"/>
            <ac:spMk id="24" creationId="{E3F9742D-8B4D-C770-E5E9-E549EAF67BA7}"/>
          </ac:spMkLst>
        </pc:spChg>
        <pc:spChg chg="mod">
          <ac:chgData name="Mukesh Sekar" userId="3c5cfd04-35e4-408d-ae58-42dff3b60fa3" providerId="ADAL" clId="{0751F1DF-AB1F-409C-89A2-4F1D6215FE50}" dt="2024-05-06T06:52:05.239" v="45"/>
          <ac:spMkLst>
            <pc:docMk/>
            <pc:sldMk cId="1506983988" sldId="491"/>
            <ac:spMk id="25" creationId="{A3B83926-11C2-5BD6-B11E-3B5F56BD3AC1}"/>
          </ac:spMkLst>
        </pc:spChg>
        <pc:spChg chg="mod">
          <ac:chgData name="Mukesh Sekar" userId="3c5cfd04-35e4-408d-ae58-42dff3b60fa3" providerId="ADAL" clId="{0751F1DF-AB1F-409C-89A2-4F1D6215FE50}" dt="2024-05-06T06:52:05.239" v="45"/>
          <ac:spMkLst>
            <pc:docMk/>
            <pc:sldMk cId="1506983988" sldId="491"/>
            <ac:spMk id="26" creationId="{B14AA7D8-178F-8364-823A-560CF5217D9F}"/>
          </ac:spMkLst>
        </pc:spChg>
        <pc:spChg chg="mod">
          <ac:chgData name="Mukesh Sekar" userId="3c5cfd04-35e4-408d-ae58-42dff3b60fa3" providerId="ADAL" clId="{0751F1DF-AB1F-409C-89A2-4F1D6215FE50}" dt="2024-05-06T06:52:03.365" v="43" actId="1076"/>
          <ac:spMkLst>
            <pc:docMk/>
            <pc:sldMk cId="1506983988" sldId="491"/>
            <ac:spMk id="28" creationId="{EE56D976-5F4E-6BF7-0A1C-D0BAFD07D45F}"/>
          </ac:spMkLst>
        </pc:spChg>
        <pc:spChg chg="mod">
          <ac:chgData name="Mukesh Sekar" userId="3c5cfd04-35e4-408d-ae58-42dff3b60fa3" providerId="ADAL" clId="{0751F1DF-AB1F-409C-89A2-4F1D6215FE50}" dt="2024-05-06T06:52:03.365" v="43" actId="1076"/>
          <ac:spMkLst>
            <pc:docMk/>
            <pc:sldMk cId="1506983988" sldId="491"/>
            <ac:spMk id="29" creationId="{2446DF1D-B3BF-63F3-6AD7-2E0F727581F4}"/>
          </ac:spMkLst>
        </pc:spChg>
        <pc:spChg chg="mod">
          <ac:chgData name="Mukesh Sekar" userId="3c5cfd04-35e4-408d-ae58-42dff3b60fa3" providerId="ADAL" clId="{0751F1DF-AB1F-409C-89A2-4F1D6215FE50}" dt="2024-05-06T06:52:03.365" v="43" actId="1076"/>
          <ac:spMkLst>
            <pc:docMk/>
            <pc:sldMk cId="1506983988" sldId="491"/>
            <ac:spMk id="30" creationId="{8A07C51F-8A1C-73AE-394F-75019419DF52}"/>
          </ac:spMkLst>
        </pc:spChg>
        <pc:spChg chg="mod">
          <ac:chgData name="Mukesh Sekar" userId="3c5cfd04-35e4-408d-ae58-42dff3b60fa3" providerId="ADAL" clId="{0751F1DF-AB1F-409C-89A2-4F1D6215FE50}" dt="2024-05-06T06:52:05.239" v="45"/>
          <ac:spMkLst>
            <pc:docMk/>
            <pc:sldMk cId="1506983988" sldId="491"/>
            <ac:spMk id="31" creationId="{C4F9378F-45B3-F3AE-394C-52994CE5452B}"/>
          </ac:spMkLst>
        </pc:spChg>
        <pc:spChg chg="mod topLvl">
          <ac:chgData name="Mukesh Sekar" userId="3c5cfd04-35e4-408d-ae58-42dff3b60fa3" providerId="ADAL" clId="{0751F1DF-AB1F-409C-89A2-4F1D6215FE50}" dt="2024-05-06T06:52:11.637" v="47" actId="1076"/>
          <ac:spMkLst>
            <pc:docMk/>
            <pc:sldMk cId="1506983988" sldId="491"/>
            <ac:spMk id="33" creationId="{6D58A10E-0B01-683F-4363-A0217CC28CF9}"/>
          </ac:spMkLst>
        </pc:spChg>
        <pc:spChg chg="mod topLvl">
          <ac:chgData name="Mukesh Sekar" userId="3c5cfd04-35e4-408d-ae58-42dff3b60fa3" providerId="ADAL" clId="{0751F1DF-AB1F-409C-89A2-4F1D6215FE50}" dt="2024-05-06T06:52:45.661" v="56" actId="1076"/>
          <ac:spMkLst>
            <pc:docMk/>
            <pc:sldMk cId="1506983988" sldId="491"/>
            <ac:spMk id="34" creationId="{49681635-467A-80B6-6E20-AA2954DB38BF}"/>
          </ac:spMkLst>
        </pc:spChg>
        <pc:spChg chg="mod topLvl">
          <ac:chgData name="Mukesh Sekar" userId="3c5cfd04-35e4-408d-ae58-42dff3b60fa3" providerId="ADAL" clId="{0751F1DF-AB1F-409C-89A2-4F1D6215FE50}" dt="2024-05-06T06:53:32.323" v="73" actId="1035"/>
          <ac:spMkLst>
            <pc:docMk/>
            <pc:sldMk cId="1506983988" sldId="491"/>
            <ac:spMk id="35" creationId="{6A2E808A-DA44-1DC8-BEE7-1E6FDFAED6AD}"/>
          </ac:spMkLst>
        </pc:spChg>
        <pc:spChg chg="mod topLvl">
          <ac:chgData name="Mukesh Sekar" userId="3c5cfd04-35e4-408d-ae58-42dff3b60fa3" providerId="ADAL" clId="{0751F1DF-AB1F-409C-89A2-4F1D6215FE50}" dt="2024-05-06T06:52:37.101" v="54" actId="207"/>
          <ac:spMkLst>
            <pc:docMk/>
            <pc:sldMk cId="1506983988" sldId="491"/>
            <ac:spMk id="36" creationId="{59145B3A-5464-85DF-76E7-17E0F721C42D}"/>
          </ac:spMkLst>
        </pc:spChg>
        <pc:spChg chg="mod topLvl">
          <ac:chgData name="Mukesh Sekar" userId="3c5cfd04-35e4-408d-ae58-42dff3b60fa3" providerId="ADAL" clId="{0751F1DF-AB1F-409C-89A2-4F1D6215FE50}" dt="2024-05-06T06:53:20.787" v="68" actId="1035"/>
          <ac:spMkLst>
            <pc:docMk/>
            <pc:sldMk cId="1506983988" sldId="491"/>
            <ac:spMk id="37" creationId="{020A8CD6-3C94-8C1C-A851-09198F0FD01B}"/>
          </ac:spMkLst>
        </pc:spChg>
        <pc:spChg chg="mod topLvl">
          <ac:chgData name="Mukesh Sekar" userId="3c5cfd04-35e4-408d-ae58-42dff3b60fa3" providerId="ADAL" clId="{0751F1DF-AB1F-409C-89A2-4F1D6215FE50}" dt="2024-05-06T06:52:33.118" v="53" actId="207"/>
          <ac:spMkLst>
            <pc:docMk/>
            <pc:sldMk cId="1506983988" sldId="491"/>
            <ac:spMk id="38" creationId="{D6587578-5284-3EC4-96B3-B87A7375C18E}"/>
          </ac:spMkLst>
        </pc:spChg>
        <pc:spChg chg="mod topLvl">
          <ac:chgData name="Mukesh Sekar" userId="3c5cfd04-35e4-408d-ae58-42dff3b60fa3" providerId="ADAL" clId="{0751F1DF-AB1F-409C-89A2-4F1D6215FE50}" dt="2024-05-06T06:51:54.018" v="42" actId="165"/>
          <ac:spMkLst>
            <pc:docMk/>
            <pc:sldMk cId="1506983988" sldId="491"/>
            <ac:spMk id="39" creationId="{F892ABD1-ACDD-1713-087C-23D1715F946D}"/>
          </ac:spMkLst>
        </pc:spChg>
        <pc:spChg chg="mod topLvl">
          <ac:chgData name="Mukesh Sekar" userId="3c5cfd04-35e4-408d-ae58-42dff3b60fa3" providerId="ADAL" clId="{0751F1DF-AB1F-409C-89A2-4F1D6215FE50}" dt="2024-05-06T06:53:12.895" v="64" actId="122"/>
          <ac:spMkLst>
            <pc:docMk/>
            <pc:sldMk cId="1506983988" sldId="491"/>
            <ac:spMk id="40" creationId="{DBF90983-BDAF-EEF2-1040-33A53652D4EC}"/>
          </ac:spMkLst>
        </pc:spChg>
        <pc:spChg chg="mod">
          <ac:chgData name="Mukesh Sekar" userId="3c5cfd04-35e4-408d-ae58-42dff3b60fa3" providerId="ADAL" clId="{0751F1DF-AB1F-409C-89A2-4F1D6215FE50}" dt="2024-05-06T06:52:05.239" v="45"/>
          <ac:spMkLst>
            <pc:docMk/>
            <pc:sldMk cId="1506983988" sldId="491"/>
            <ac:spMk id="42" creationId="{C96EE405-0FA1-00A7-6656-3A392550E832}"/>
          </ac:spMkLst>
        </pc:spChg>
        <pc:spChg chg="mod">
          <ac:chgData name="Mukesh Sekar" userId="3c5cfd04-35e4-408d-ae58-42dff3b60fa3" providerId="ADAL" clId="{0751F1DF-AB1F-409C-89A2-4F1D6215FE50}" dt="2024-05-06T06:52:05.239" v="45"/>
          <ac:spMkLst>
            <pc:docMk/>
            <pc:sldMk cId="1506983988" sldId="491"/>
            <ac:spMk id="50" creationId="{68401751-ED2C-16B2-52D4-670E620D814F}"/>
          </ac:spMkLst>
        </pc:spChg>
        <pc:spChg chg="mod">
          <ac:chgData name="Mukesh Sekar" userId="3c5cfd04-35e4-408d-ae58-42dff3b60fa3" providerId="ADAL" clId="{0751F1DF-AB1F-409C-89A2-4F1D6215FE50}" dt="2024-05-06T06:52:05.239" v="45"/>
          <ac:spMkLst>
            <pc:docMk/>
            <pc:sldMk cId="1506983988" sldId="491"/>
            <ac:spMk id="52" creationId="{9BB9B02E-E9C2-FA3C-AA53-9D4FAC80F27F}"/>
          </ac:spMkLst>
        </pc:spChg>
        <pc:spChg chg="mod">
          <ac:chgData name="Mukesh Sekar" userId="3c5cfd04-35e4-408d-ae58-42dff3b60fa3" providerId="ADAL" clId="{0751F1DF-AB1F-409C-89A2-4F1D6215FE50}" dt="2024-05-06T06:52:05.239" v="45"/>
          <ac:spMkLst>
            <pc:docMk/>
            <pc:sldMk cId="1506983988" sldId="491"/>
            <ac:spMk id="54" creationId="{3EA4E057-0068-7343-F4E7-468B20664A1F}"/>
          </ac:spMkLst>
        </pc:spChg>
        <pc:spChg chg="mod">
          <ac:chgData name="Mukesh Sekar" userId="3c5cfd04-35e4-408d-ae58-42dff3b60fa3" providerId="ADAL" clId="{0751F1DF-AB1F-409C-89A2-4F1D6215FE50}" dt="2024-05-06T06:52:05.239" v="45"/>
          <ac:spMkLst>
            <pc:docMk/>
            <pc:sldMk cId="1506983988" sldId="491"/>
            <ac:spMk id="59" creationId="{25F17005-9C46-4833-1340-D8BC5DA91110}"/>
          </ac:spMkLst>
        </pc:spChg>
        <pc:spChg chg="mod">
          <ac:chgData name="Mukesh Sekar" userId="3c5cfd04-35e4-408d-ae58-42dff3b60fa3" providerId="ADAL" clId="{0751F1DF-AB1F-409C-89A2-4F1D6215FE50}" dt="2024-05-06T06:52:05.239" v="45"/>
          <ac:spMkLst>
            <pc:docMk/>
            <pc:sldMk cId="1506983988" sldId="491"/>
            <ac:spMk id="60" creationId="{0CF2C9F3-03DA-3895-5DF5-0BB95130A071}"/>
          </ac:spMkLst>
        </pc:spChg>
        <pc:spChg chg="mod">
          <ac:chgData name="Mukesh Sekar" userId="3c5cfd04-35e4-408d-ae58-42dff3b60fa3" providerId="ADAL" clId="{0751F1DF-AB1F-409C-89A2-4F1D6215FE50}" dt="2024-05-06T06:52:05.239" v="45"/>
          <ac:spMkLst>
            <pc:docMk/>
            <pc:sldMk cId="1506983988" sldId="491"/>
            <ac:spMk id="61" creationId="{5D0901EA-E729-FF1A-9E74-9F360A5D7A40}"/>
          </ac:spMkLst>
        </pc:spChg>
        <pc:spChg chg="mod">
          <ac:chgData name="Mukesh Sekar" userId="3c5cfd04-35e4-408d-ae58-42dff3b60fa3" providerId="ADAL" clId="{0751F1DF-AB1F-409C-89A2-4F1D6215FE50}" dt="2024-05-06T06:52:05.239" v="45"/>
          <ac:spMkLst>
            <pc:docMk/>
            <pc:sldMk cId="1506983988" sldId="491"/>
            <ac:spMk id="63" creationId="{AA7B64BB-1E99-6C5A-7C26-5FB766D4601B}"/>
          </ac:spMkLst>
        </pc:spChg>
        <pc:spChg chg="mod">
          <ac:chgData name="Mukesh Sekar" userId="3c5cfd04-35e4-408d-ae58-42dff3b60fa3" providerId="ADAL" clId="{0751F1DF-AB1F-409C-89A2-4F1D6215FE50}" dt="2024-05-06T06:52:05.239" v="45"/>
          <ac:spMkLst>
            <pc:docMk/>
            <pc:sldMk cId="1506983988" sldId="491"/>
            <ac:spMk id="64" creationId="{29EECED9-2ABD-DBD5-6436-1A961F5C5569}"/>
          </ac:spMkLst>
        </pc:spChg>
        <pc:spChg chg="mod">
          <ac:chgData name="Mukesh Sekar" userId="3c5cfd04-35e4-408d-ae58-42dff3b60fa3" providerId="ADAL" clId="{0751F1DF-AB1F-409C-89A2-4F1D6215FE50}" dt="2024-05-06T06:52:05.239" v="45"/>
          <ac:spMkLst>
            <pc:docMk/>
            <pc:sldMk cId="1506983988" sldId="491"/>
            <ac:spMk id="65" creationId="{3BADAD01-3C90-FF55-734B-31681554FDAE}"/>
          </ac:spMkLst>
        </pc:spChg>
        <pc:grpChg chg="del mod topLvl">
          <ac:chgData name="Mukesh Sekar" userId="3c5cfd04-35e4-408d-ae58-42dff3b60fa3" providerId="ADAL" clId="{0751F1DF-AB1F-409C-89A2-4F1D6215FE50}" dt="2024-05-06T06:52:03.896" v="44" actId="478"/>
          <ac:grpSpMkLst>
            <pc:docMk/>
            <pc:sldMk cId="1506983988" sldId="491"/>
            <ac:grpSpMk id="9" creationId="{B2C59A91-CCF2-1977-CC71-8EBEDBE9A4B7}"/>
          </ac:grpSpMkLst>
        </pc:grpChg>
        <pc:grpChg chg="del mod topLvl">
          <ac:chgData name="Mukesh Sekar" userId="3c5cfd04-35e4-408d-ae58-42dff3b60fa3" providerId="ADAL" clId="{0751F1DF-AB1F-409C-89A2-4F1D6215FE50}" dt="2024-05-06T06:52:03.896" v="44" actId="478"/>
          <ac:grpSpMkLst>
            <pc:docMk/>
            <pc:sldMk cId="1506983988" sldId="491"/>
            <ac:grpSpMk id="15" creationId="{E39BB710-F365-D993-D70A-F1A85E838D02}"/>
          </ac:grpSpMkLst>
        </pc:grpChg>
        <pc:grpChg chg="add mod">
          <ac:chgData name="Mukesh Sekar" userId="3c5cfd04-35e4-408d-ae58-42dff3b60fa3" providerId="ADAL" clId="{0751F1DF-AB1F-409C-89A2-4F1D6215FE50}" dt="2024-05-06T06:52:07.701" v="46" actId="167"/>
          <ac:grpSpMkLst>
            <pc:docMk/>
            <pc:sldMk cId="1506983988" sldId="491"/>
            <ac:grpSpMk id="19" creationId="{25F41C0F-3D33-26B0-18F9-B3313F44FCFC}"/>
          </ac:grpSpMkLst>
        </pc:grpChg>
        <pc:grpChg chg="del mod topLvl">
          <ac:chgData name="Mukesh Sekar" userId="3c5cfd04-35e4-408d-ae58-42dff3b60fa3" providerId="ADAL" clId="{0751F1DF-AB1F-409C-89A2-4F1D6215FE50}" dt="2024-05-06T06:52:03.896" v="44" actId="478"/>
          <ac:grpSpMkLst>
            <pc:docMk/>
            <pc:sldMk cId="1506983988" sldId="491"/>
            <ac:grpSpMk id="21" creationId="{3CEFF390-0EBE-C06F-29C0-37D76085ADD9}"/>
          </ac:grpSpMkLst>
        </pc:grpChg>
        <pc:grpChg chg="del mod topLvl">
          <ac:chgData name="Mukesh Sekar" userId="3c5cfd04-35e4-408d-ae58-42dff3b60fa3" providerId="ADAL" clId="{0751F1DF-AB1F-409C-89A2-4F1D6215FE50}" dt="2024-05-06T06:52:03.896" v="44" actId="478"/>
          <ac:grpSpMkLst>
            <pc:docMk/>
            <pc:sldMk cId="1506983988" sldId="491"/>
            <ac:grpSpMk id="27" creationId="{CA6B9E34-12E4-376D-1C2D-2D1581F58E5E}"/>
          </ac:grpSpMkLst>
        </pc:grpChg>
        <pc:grpChg chg="add mod">
          <ac:chgData name="Mukesh Sekar" userId="3c5cfd04-35e4-408d-ae58-42dff3b60fa3" providerId="ADAL" clId="{0751F1DF-AB1F-409C-89A2-4F1D6215FE50}" dt="2024-05-06T06:52:07.701" v="46" actId="167"/>
          <ac:grpSpMkLst>
            <pc:docMk/>
            <pc:sldMk cId="1506983988" sldId="491"/>
            <ac:grpSpMk id="32" creationId="{790DD044-58E1-6C25-2969-344FB404C239}"/>
          </ac:grpSpMkLst>
        </pc:grpChg>
        <pc:grpChg chg="del">
          <ac:chgData name="Mukesh Sekar" userId="3c5cfd04-35e4-408d-ae58-42dff3b60fa3" providerId="ADAL" clId="{0751F1DF-AB1F-409C-89A2-4F1D6215FE50}" dt="2024-05-06T06:51:54.018" v="42" actId="165"/>
          <ac:grpSpMkLst>
            <pc:docMk/>
            <pc:sldMk cId="1506983988" sldId="491"/>
            <ac:grpSpMk id="41" creationId="{7DAA6D3D-31E0-39F2-5E23-6BABF221D7B7}"/>
          </ac:grpSpMkLst>
        </pc:grpChg>
        <pc:grpChg chg="add mod">
          <ac:chgData name="Mukesh Sekar" userId="3c5cfd04-35e4-408d-ae58-42dff3b60fa3" providerId="ADAL" clId="{0751F1DF-AB1F-409C-89A2-4F1D6215FE50}" dt="2024-05-06T06:52:07.701" v="46" actId="167"/>
          <ac:grpSpMkLst>
            <pc:docMk/>
            <pc:sldMk cId="1506983988" sldId="491"/>
            <ac:grpSpMk id="57" creationId="{2921A658-16ED-AAC2-A549-9EA9AB759DFD}"/>
          </ac:grpSpMkLst>
        </pc:grpChg>
        <pc:grpChg chg="add mod">
          <ac:chgData name="Mukesh Sekar" userId="3c5cfd04-35e4-408d-ae58-42dff3b60fa3" providerId="ADAL" clId="{0751F1DF-AB1F-409C-89A2-4F1D6215FE50}" dt="2024-05-06T06:52:07.701" v="46" actId="167"/>
          <ac:grpSpMkLst>
            <pc:docMk/>
            <pc:sldMk cId="1506983988" sldId="491"/>
            <ac:grpSpMk id="62" creationId="{1785AE77-8392-BC97-4FB8-560214A81BA4}"/>
          </ac:grpSpMkLst>
        </pc:grpChg>
      </pc:sldChg>
    </pc:docChg>
  </pc:docChgLst>
  <pc:docChgLst>
    <pc:chgData name="Vikas Singh" userId="S::vikas.singh@simplilearn.com::41e88e25-583f-4ea6-978b-2322b3c60e9f" providerId="AD" clId="Web-{0EEF26CB-BFC1-3D5E-05C1-D83D13855ED8}"/>
    <pc:docChg chg="modSld">
      <pc:chgData name="Vikas Singh" userId="S::vikas.singh@simplilearn.com::41e88e25-583f-4ea6-978b-2322b3c60e9f" providerId="AD" clId="Web-{0EEF26CB-BFC1-3D5E-05C1-D83D13855ED8}" dt="2024-02-02T09:00:03.668" v="1" actId="20577"/>
      <pc:docMkLst>
        <pc:docMk/>
      </pc:docMkLst>
      <pc:sldChg chg="modSp">
        <pc:chgData name="Vikas Singh" userId="S::vikas.singh@simplilearn.com::41e88e25-583f-4ea6-978b-2322b3c60e9f" providerId="AD" clId="Web-{0EEF26CB-BFC1-3D5E-05C1-D83D13855ED8}" dt="2024-02-02T09:00:03.668" v="1" actId="20577"/>
        <pc:sldMkLst>
          <pc:docMk/>
          <pc:sldMk cId="4089060999" sldId="381"/>
        </pc:sldMkLst>
        <pc:spChg chg="mod">
          <ac:chgData name="Vikas Singh" userId="S::vikas.singh@simplilearn.com::41e88e25-583f-4ea6-978b-2322b3c60e9f" providerId="AD" clId="Web-{0EEF26CB-BFC1-3D5E-05C1-D83D13855ED8}" dt="2024-02-02T09:00:03.668" v="1" actId="20577"/>
          <ac:spMkLst>
            <pc:docMk/>
            <pc:sldMk cId="4089060999" sldId="381"/>
            <ac:spMk id="4" creationId="{7F554D72-A874-02A4-5BAA-EA1410FE7B5B}"/>
          </ac:spMkLst>
        </pc:spChg>
      </pc:sldChg>
    </pc:docChg>
  </pc:docChgLst>
  <pc:docChgLst>
    <pc:chgData name="Uma Kumari" userId="S::uma.kumari@simplilearn.com::f154a5f4-9073-40a7-83a4-0584e0f34eaa" providerId="AD" clId="Web-{4E8DCD0E-3776-8431-A43F-5BD0D3653E9C}"/>
    <pc:docChg chg="modSld">
      <pc:chgData name="Uma Kumari" userId="S::uma.kumari@simplilearn.com::f154a5f4-9073-40a7-83a4-0584e0f34eaa" providerId="AD" clId="Web-{4E8DCD0E-3776-8431-A43F-5BD0D3653E9C}" dt="2024-02-22T09:50:39.202" v="1" actId="20577"/>
      <pc:docMkLst>
        <pc:docMk/>
      </pc:docMkLst>
      <pc:sldChg chg="modSp">
        <pc:chgData name="Uma Kumari" userId="S::uma.kumari@simplilearn.com::f154a5f4-9073-40a7-83a4-0584e0f34eaa" providerId="AD" clId="Web-{4E8DCD0E-3776-8431-A43F-5BD0D3653E9C}" dt="2024-02-22T09:50:39.202" v="1" actId="20577"/>
        <pc:sldMkLst>
          <pc:docMk/>
          <pc:sldMk cId="3735389184" sldId="394"/>
        </pc:sldMkLst>
        <pc:spChg chg="mod">
          <ac:chgData name="Uma Kumari" userId="S::uma.kumari@simplilearn.com::f154a5f4-9073-40a7-83a4-0584e0f34eaa" providerId="AD" clId="Web-{4E8DCD0E-3776-8431-A43F-5BD0D3653E9C}" dt="2024-02-22T09:50:39.202" v="1" actId="20577"/>
          <ac:spMkLst>
            <pc:docMk/>
            <pc:sldMk cId="3735389184" sldId="394"/>
            <ac:spMk id="8" creationId="{5E9B5DB4-5A86-A4BC-75D3-D7780B8F5A13}"/>
          </ac:spMkLst>
        </pc:spChg>
      </pc:sldChg>
    </pc:docChg>
  </pc:docChgLst>
  <pc:docChgLst>
    <pc:chgData name="Uma Kumari" userId="S::uma.kumari@simplilearn.com::f154a5f4-9073-40a7-83a4-0584e0f34eaa" providerId="AD" clId="Web-{ED9A8596-AE27-F1AD-E82A-24E9AC238D34}"/>
    <pc:docChg chg="">
      <pc:chgData name="Uma Kumari" userId="S::uma.kumari@simplilearn.com::f154a5f4-9073-40a7-83a4-0584e0f34eaa" providerId="AD" clId="Web-{ED9A8596-AE27-F1AD-E82A-24E9AC238D34}" dt="2024-01-30T11:23:37.426" v="0"/>
      <pc:docMkLst>
        <pc:docMk/>
      </pc:docMkLst>
      <pc:sldChg chg="modCm">
        <pc:chgData name="Uma Kumari" userId="S::uma.kumari@simplilearn.com::f154a5f4-9073-40a7-83a4-0584e0f34eaa" providerId="AD" clId="Web-{ED9A8596-AE27-F1AD-E82A-24E9AC238D34}" dt="2024-01-30T11:23:37.426" v="0"/>
        <pc:sldMkLst>
          <pc:docMk/>
          <pc:sldMk cId="2396102663" sldId="378"/>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ED9A8596-AE27-F1AD-E82A-24E9AC238D34}" dt="2024-01-30T11:23:37.426" v="0"/>
              <pc2:cmMkLst xmlns:pc2="http://schemas.microsoft.com/office/powerpoint/2019/9/main/command">
                <pc:docMk/>
                <pc:sldMk cId="2396102663" sldId="378"/>
                <pc2:cmMk id="{C54D5A0A-1ED1-4CAA-9D07-9DCB29827B8F}"/>
              </pc2:cmMkLst>
            </pc226:cmChg>
          </p:ext>
        </pc:extLst>
      </pc:sldChg>
    </pc:docChg>
  </pc:docChgLst>
  <pc:docChgLst>
    <pc:chgData name="Uma Kumari" userId="S::uma.kumari@simplilearn.com::f154a5f4-9073-40a7-83a4-0584e0f34eaa" providerId="AD" clId="Web-{01643C4A-F302-FE35-66F5-FEA2C431DEAC}"/>
    <pc:docChg chg="modSld">
      <pc:chgData name="Uma Kumari" userId="S::uma.kumari@simplilearn.com::f154a5f4-9073-40a7-83a4-0584e0f34eaa" providerId="AD" clId="Web-{01643C4A-F302-FE35-66F5-FEA2C431DEAC}" dt="2024-01-04T11:49:47.558" v="13" actId="20577"/>
      <pc:docMkLst>
        <pc:docMk/>
      </pc:docMkLst>
      <pc:sldChg chg="modSp">
        <pc:chgData name="Uma Kumari" userId="S::uma.kumari@simplilearn.com::f154a5f4-9073-40a7-83a4-0584e0f34eaa" providerId="AD" clId="Web-{01643C4A-F302-FE35-66F5-FEA2C431DEAC}" dt="2024-01-04T11:43:28.169" v="11" actId="20577"/>
        <pc:sldMkLst>
          <pc:docMk/>
          <pc:sldMk cId="465625112" sldId="372"/>
        </pc:sldMkLst>
        <pc:spChg chg="mod">
          <ac:chgData name="Uma Kumari" userId="S::uma.kumari@simplilearn.com::f154a5f4-9073-40a7-83a4-0584e0f34eaa" providerId="AD" clId="Web-{01643C4A-F302-FE35-66F5-FEA2C431DEAC}" dt="2024-01-04T11:43:28.169" v="11" actId="20577"/>
          <ac:spMkLst>
            <pc:docMk/>
            <pc:sldMk cId="465625112" sldId="372"/>
            <ac:spMk id="2" creationId="{4BD17060-5B00-BE0A-3DB6-79063C6E1419}"/>
          </ac:spMkLst>
        </pc:spChg>
      </pc:sldChg>
      <pc:sldChg chg="modSp">
        <pc:chgData name="Uma Kumari" userId="S::uma.kumari@simplilearn.com::f154a5f4-9073-40a7-83a4-0584e0f34eaa" providerId="AD" clId="Web-{01643C4A-F302-FE35-66F5-FEA2C431DEAC}" dt="2024-01-04T11:49:47.558" v="13" actId="20577"/>
        <pc:sldMkLst>
          <pc:docMk/>
          <pc:sldMk cId="3735389184" sldId="394"/>
        </pc:sldMkLst>
        <pc:spChg chg="mod">
          <ac:chgData name="Uma Kumari" userId="S::uma.kumari@simplilearn.com::f154a5f4-9073-40a7-83a4-0584e0f34eaa" providerId="AD" clId="Web-{01643C4A-F302-FE35-66F5-FEA2C431DEAC}" dt="2024-01-04T11:49:47.558" v="13" actId="20577"/>
          <ac:spMkLst>
            <pc:docMk/>
            <pc:sldMk cId="3735389184" sldId="394"/>
            <ac:spMk id="8" creationId="{5E9B5DB4-5A86-A4BC-75D3-D7780B8F5A13}"/>
          </ac:spMkLst>
        </pc:spChg>
      </pc:sldChg>
    </pc:docChg>
  </pc:docChgLst>
  <pc:docChgLst>
    <pc:chgData name="Mukesh Sekar" userId="3c5cfd04-35e4-408d-ae58-42dff3b60fa3" providerId="ADAL" clId="{FC347D6A-1656-4B88-BFE8-E950E6FE9C9F}"/>
    <pc:docChg chg="undo custSel addSld delSld modSld">
      <pc:chgData name="Mukesh Sekar" userId="3c5cfd04-35e4-408d-ae58-42dff3b60fa3" providerId="ADAL" clId="{FC347D6A-1656-4B88-BFE8-E950E6FE9C9F}" dt="2024-03-12T06:41:56.329" v="19" actId="20577"/>
      <pc:docMkLst>
        <pc:docMk/>
      </pc:docMkLst>
      <pc:sldChg chg="modSp mod">
        <pc:chgData name="Mukesh Sekar" userId="3c5cfd04-35e4-408d-ae58-42dff3b60fa3" providerId="ADAL" clId="{FC347D6A-1656-4B88-BFE8-E950E6FE9C9F}" dt="2024-03-12T06:37:36.339" v="6" actId="20577"/>
        <pc:sldMkLst>
          <pc:docMk/>
          <pc:sldMk cId="547390991" sldId="387"/>
        </pc:sldMkLst>
        <pc:spChg chg="mod">
          <ac:chgData name="Mukesh Sekar" userId="3c5cfd04-35e4-408d-ae58-42dff3b60fa3" providerId="ADAL" clId="{FC347D6A-1656-4B88-BFE8-E950E6FE9C9F}" dt="2024-03-12T06:37:36.339" v="6" actId="20577"/>
          <ac:spMkLst>
            <pc:docMk/>
            <pc:sldMk cId="547390991" sldId="387"/>
            <ac:spMk id="22" creationId="{F0E9E5AF-A66C-DDA5-D954-3EF9E26E87CB}"/>
          </ac:spMkLst>
        </pc:spChg>
      </pc:sldChg>
      <pc:sldChg chg="addSp delSp modSp mod">
        <pc:chgData name="Mukesh Sekar" userId="3c5cfd04-35e4-408d-ae58-42dff3b60fa3" providerId="ADAL" clId="{FC347D6A-1656-4B88-BFE8-E950E6FE9C9F}" dt="2024-03-12T06:41:56.329" v="19" actId="20577"/>
        <pc:sldMkLst>
          <pc:docMk/>
          <pc:sldMk cId="102420538" sldId="393"/>
        </pc:sldMkLst>
        <pc:spChg chg="add del mod">
          <ac:chgData name="Mukesh Sekar" userId="3c5cfd04-35e4-408d-ae58-42dff3b60fa3" providerId="ADAL" clId="{FC347D6A-1656-4B88-BFE8-E950E6FE9C9F}" dt="2024-03-12T06:41:55.650" v="18"/>
          <ac:spMkLst>
            <pc:docMk/>
            <pc:sldMk cId="102420538" sldId="393"/>
            <ac:spMk id="2" creationId="{4923508D-4729-CB9A-A535-63F573E83396}"/>
          </ac:spMkLst>
        </pc:spChg>
        <pc:spChg chg="mod">
          <ac:chgData name="Mukesh Sekar" userId="3c5cfd04-35e4-408d-ae58-42dff3b60fa3" providerId="ADAL" clId="{FC347D6A-1656-4B88-BFE8-E950E6FE9C9F}" dt="2024-03-12T06:41:56.329" v="19" actId="20577"/>
          <ac:spMkLst>
            <pc:docMk/>
            <pc:sldMk cId="102420538" sldId="393"/>
            <ac:spMk id="3" creationId="{C60C7ACD-CDC1-8359-1680-9560358405D4}"/>
          </ac:spMkLst>
        </pc:spChg>
      </pc:sldChg>
      <pc:sldChg chg="add del">
        <pc:chgData name="Mukesh Sekar" userId="3c5cfd04-35e4-408d-ae58-42dff3b60fa3" providerId="ADAL" clId="{FC347D6A-1656-4B88-BFE8-E950E6FE9C9F}" dt="2024-03-12T06:37:49.344" v="8" actId="2890"/>
        <pc:sldMkLst>
          <pc:docMk/>
          <pc:sldMk cId="1277950173" sldId="396"/>
        </pc:sldMkLst>
      </pc:sldChg>
    </pc:docChg>
  </pc:docChgLst>
  <pc:docChgLst>
    <pc:chgData name="Uma Kumari" userId="S::uma.kumari@simplilearn.com::f154a5f4-9073-40a7-83a4-0584e0f34eaa" providerId="AD" clId="Web-{722375AA-D86F-DA10-F5DC-FE888449DADA}"/>
    <pc:docChg chg="modSld">
      <pc:chgData name="Uma Kumari" userId="S::uma.kumari@simplilearn.com::f154a5f4-9073-40a7-83a4-0584e0f34eaa" providerId="AD" clId="Web-{722375AA-D86F-DA10-F5DC-FE888449DADA}" dt="2024-02-15T12:19:48.129" v="5" actId="20577"/>
      <pc:docMkLst>
        <pc:docMk/>
      </pc:docMkLst>
      <pc:sldChg chg="modSp">
        <pc:chgData name="Uma Kumari" userId="S::uma.kumari@simplilearn.com::f154a5f4-9073-40a7-83a4-0584e0f34eaa" providerId="AD" clId="Web-{722375AA-D86F-DA10-F5DC-FE888449DADA}" dt="2024-02-15T12:19:48.129" v="5" actId="20577"/>
        <pc:sldMkLst>
          <pc:docMk/>
          <pc:sldMk cId="2813815943" sldId="406"/>
        </pc:sldMkLst>
        <pc:spChg chg="mod">
          <ac:chgData name="Uma Kumari" userId="S::uma.kumari@simplilearn.com::f154a5f4-9073-40a7-83a4-0584e0f34eaa" providerId="AD" clId="Web-{722375AA-D86F-DA10-F5DC-FE888449DADA}" dt="2024-02-15T12:19:48.129" v="5" actId="20577"/>
          <ac:spMkLst>
            <pc:docMk/>
            <pc:sldMk cId="2813815943" sldId="406"/>
            <ac:spMk id="3" creationId="{EDDCE803-1BF8-88FD-FDA2-67BEC151E127}"/>
          </ac:spMkLst>
        </pc:spChg>
      </pc:sldChg>
    </pc:docChg>
  </pc:docChgLst>
  <pc:docChgLst>
    <pc:chgData name="Uma Kumari" userId="f154a5f4-9073-40a7-83a4-0584e0f34eaa" providerId="ADAL" clId="{3A393B0D-5867-4190-A3E4-01DF62D15998}"/>
    <pc:docChg chg="undo custSel addSld delSld modSld sldOrd">
      <pc:chgData name="Uma Kumari" userId="f154a5f4-9073-40a7-83a4-0584e0f34eaa" providerId="ADAL" clId="{3A393B0D-5867-4190-A3E4-01DF62D15998}" dt="2024-01-04T11:29:45.484" v="192" actId="20577"/>
      <pc:docMkLst>
        <pc:docMk/>
      </pc:docMkLst>
      <pc:sldChg chg="addCm delCm modNotesTx">
        <pc:chgData name="Uma Kumari" userId="f154a5f4-9073-40a7-83a4-0584e0f34eaa" providerId="ADAL" clId="{3A393B0D-5867-4190-A3E4-01DF62D15998}" dt="2024-01-04T09:48:18.535" v="33" actId="20577"/>
        <pc:sldMkLst>
          <pc:docMk/>
          <pc:sldMk cId="0" sldId="259"/>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3A393B0D-5867-4190-A3E4-01DF62D15998}" dt="2024-01-04T09:42:54.597" v="0"/>
              <pc2:cmMkLst xmlns:pc2="http://schemas.microsoft.com/office/powerpoint/2019/9/main/command">
                <pc:docMk/>
                <pc:sldMk cId="0" sldId="259"/>
                <pc2:cmMk id="{48788822-DABB-4D2E-93CB-171BB2246A25}"/>
              </pc2:cmMkLst>
            </pc226:cmChg>
            <pc226:cmChg xmlns:pc226="http://schemas.microsoft.com/office/powerpoint/2022/06/main/command" chg="add">
              <pc226:chgData name="Uma Kumari" userId="f154a5f4-9073-40a7-83a4-0584e0f34eaa" providerId="ADAL" clId="{3A393B0D-5867-4190-A3E4-01DF62D15998}" dt="2024-01-04T09:45:53.267" v="1"/>
              <pc2:cmMkLst xmlns:pc2="http://schemas.microsoft.com/office/powerpoint/2019/9/main/command">
                <pc:docMk/>
                <pc:sldMk cId="0" sldId="259"/>
                <pc2:cmMk id="{49B68CD4-9F5C-45E3-8789-D12FAD950ADE}"/>
              </pc2:cmMkLst>
            </pc226:cmChg>
          </p:ext>
        </pc:extLst>
      </pc:sldChg>
      <pc:sldChg chg="add">
        <pc:chgData name="Uma Kumari" userId="f154a5f4-9073-40a7-83a4-0584e0f34eaa" providerId="ADAL" clId="{3A393B0D-5867-4190-A3E4-01DF62D15998}" dt="2024-01-04T10:04:47.831" v="44"/>
        <pc:sldMkLst>
          <pc:docMk/>
          <pc:sldMk cId="3875763276" sldId="275"/>
        </pc:sldMkLst>
      </pc:sldChg>
      <pc:sldChg chg="addCm modCm">
        <pc:chgData name="Uma Kumari" userId="f154a5f4-9073-40a7-83a4-0584e0f34eaa" providerId="ADAL" clId="{3A393B0D-5867-4190-A3E4-01DF62D15998}" dt="2024-01-04T11:28:44.232" v="152"/>
        <pc:sldMkLst>
          <pc:docMk/>
          <pc:sldMk cId="2036620006" sldId="277"/>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1:28:44.232" v="152"/>
              <pc2:cmMkLst xmlns:pc2="http://schemas.microsoft.com/office/powerpoint/2019/9/main/command">
                <pc:docMk/>
                <pc:sldMk cId="2036620006" sldId="277"/>
                <pc2:cmMk id="{F1092F87-32C4-4CAE-9FA5-263C75A9EDB2}"/>
              </pc2:cmMkLst>
            </pc226:cmChg>
          </p:ext>
        </pc:extLst>
      </pc:sldChg>
      <pc:sldChg chg="del addCm modNotesTx">
        <pc:chgData name="Uma Kumari" userId="f154a5f4-9073-40a7-83a4-0584e0f34eaa" providerId="ADAL" clId="{3A393B0D-5867-4190-A3E4-01DF62D15998}" dt="2024-01-04T11:02:23.312" v="105" actId="47"/>
        <pc:sldMkLst>
          <pc:docMk/>
          <pc:sldMk cId="4005574598" sldId="284"/>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09:57:55.729" v="39"/>
              <pc2:cmMkLst xmlns:pc2="http://schemas.microsoft.com/office/powerpoint/2019/9/main/command">
                <pc:docMk/>
                <pc:sldMk cId="4005574598" sldId="284"/>
                <pc2:cmMk id="{58CE0F4F-F479-478C-A155-D205C4EE9D5A}"/>
              </pc2:cmMkLst>
            </pc226:cmChg>
          </p:ext>
        </pc:extLst>
      </pc:sldChg>
      <pc:sldChg chg="addCm modCm modNotesTx">
        <pc:chgData name="Uma Kumari" userId="f154a5f4-9073-40a7-83a4-0584e0f34eaa" providerId="ADAL" clId="{3A393B0D-5867-4190-A3E4-01DF62D15998}" dt="2024-01-04T11:18:19.693" v="119" actId="20577"/>
        <pc:sldMkLst>
          <pc:docMk/>
          <pc:sldMk cId="2396102663" sldId="378"/>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0:02:23.555" v="41"/>
              <pc2:cmMkLst xmlns:pc2="http://schemas.microsoft.com/office/powerpoint/2019/9/main/command">
                <pc:docMk/>
                <pc:sldMk cId="2396102663" sldId="378"/>
                <pc2:cmMk id="{C54D5A0A-1ED1-4CAA-9D07-9DCB29827B8F}"/>
              </pc2:cmMkLst>
            </pc226:cmChg>
          </p:ext>
        </pc:extLst>
      </pc:sldChg>
      <pc:sldChg chg="addCm modNotesTx">
        <pc:chgData name="Uma Kumari" userId="f154a5f4-9073-40a7-83a4-0584e0f34eaa" providerId="ADAL" clId="{3A393B0D-5867-4190-A3E4-01DF62D15998}" dt="2024-01-04T10:09:55.189" v="104" actId="20577"/>
        <pc:sldMkLst>
          <pc:docMk/>
          <pc:sldMk cId="2734539806" sldId="379"/>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0:02:45.752" v="42"/>
              <pc2:cmMkLst xmlns:pc2="http://schemas.microsoft.com/office/powerpoint/2019/9/main/command">
                <pc:docMk/>
                <pc:sldMk cId="2734539806" sldId="379"/>
                <pc2:cmMk id="{A35F1E78-688A-4551-83FD-B0F551483ADF}"/>
              </pc2:cmMkLst>
            </pc226:cmChg>
          </p:ext>
        </pc:extLst>
      </pc:sldChg>
      <pc:sldChg chg="modCm modNotesTx">
        <pc:chgData name="Uma Kumari" userId="f154a5f4-9073-40a7-83a4-0584e0f34eaa" providerId="ADAL" clId="{3A393B0D-5867-4190-A3E4-01DF62D15998}" dt="2024-01-04T11:19:02.782" v="135" actId="20577"/>
        <pc:sldMkLst>
          <pc:docMk/>
          <pc:sldMk cId="4089060999" sldId="381"/>
        </pc:sldMkLst>
        <pc:extLst>
          <p:ext xmlns:p="http://schemas.openxmlformats.org/presentationml/2006/main" uri="{D6D511B9-2390-475A-947B-AFAB55BFBCF1}">
            <pc226:cmChg xmlns:pc226="http://schemas.microsoft.com/office/powerpoint/2022/06/main/command" chg="mod">
              <pc226:chgData name="Uma Kumari" userId="f154a5f4-9073-40a7-83a4-0584e0f34eaa" providerId="ADAL" clId="{3A393B0D-5867-4190-A3E4-01DF62D15998}" dt="2024-01-04T11:11:26.788" v="108"/>
              <pc2:cmMkLst xmlns:pc2="http://schemas.microsoft.com/office/powerpoint/2019/9/main/command">
                <pc:docMk/>
                <pc:sldMk cId="4089060999" sldId="381"/>
                <pc2:cmMk id="{FF40034E-C8F5-4AEF-A8F5-3FF95168E40F}"/>
              </pc2:cmMkLst>
            </pc226:cmChg>
          </p:ext>
        </pc:extLst>
      </pc:sldChg>
      <pc:sldChg chg="addCm modNotesTx">
        <pc:chgData name="Uma Kumari" userId="f154a5f4-9073-40a7-83a4-0584e0f34eaa" providerId="ADAL" clId="{3A393B0D-5867-4190-A3E4-01DF62D15998}" dt="2024-01-04T10:05:40.208" v="47"/>
        <pc:sldMkLst>
          <pc:docMk/>
          <pc:sldMk cId="3618581887" sldId="383"/>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0:02:59.158" v="43"/>
              <pc2:cmMkLst xmlns:pc2="http://schemas.microsoft.com/office/powerpoint/2019/9/main/command">
                <pc:docMk/>
                <pc:sldMk cId="3618581887" sldId="383"/>
                <pc2:cmMk id="{2C360270-FFC2-4E42-9996-2285B84FF1AF}"/>
              </pc2:cmMkLst>
            </pc226:cmChg>
          </p:ext>
        </pc:extLst>
      </pc:sldChg>
      <pc:sldChg chg="addCm modCm modNotesTx">
        <pc:chgData name="Uma Kumari" userId="f154a5f4-9073-40a7-83a4-0584e0f34eaa" providerId="ADAL" clId="{3A393B0D-5867-4190-A3E4-01DF62D15998}" dt="2024-01-04T10:09:39.076" v="71"/>
        <pc:sldMkLst>
          <pc:docMk/>
          <pc:sldMk cId="2901554785" sldId="388"/>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09:55:02.094" v="38"/>
              <pc2:cmMkLst xmlns:pc2="http://schemas.microsoft.com/office/powerpoint/2019/9/main/command">
                <pc:docMk/>
                <pc:sldMk cId="2901554785" sldId="388"/>
                <pc2:cmMk id="{1F9015A6-5666-4F97-9E73-8973EDE11CA5}"/>
              </pc2:cmMkLst>
            </pc226:cmChg>
          </p:ext>
        </pc:extLst>
      </pc:sldChg>
      <pc:sldChg chg="modNotesTx">
        <pc:chgData name="Uma Kumari" userId="f154a5f4-9073-40a7-83a4-0584e0f34eaa" providerId="ADAL" clId="{3A393B0D-5867-4190-A3E4-01DF62D15998}" dt="2024-01-04T11:19:54.391" v="150" actId="20577"/>
        <pc:sldMkLst>
          <pc:docMk/>
          <pc:sldMk cId="1331790163" sldId="391"/>
        </pc:sldMkLst>
      </pc:sldChg>
      <pc:sldChg chg="addCm modNotesTx">
        <pc:chgData name="Uma Kumari" userId="f154a5f4-9073-40a7-83a4-0584e0f34eaa" providerId="ADAL" clId="{3A393B0D-5867-4190-A3E4-01DF62D15998}" dt="2024-01-04T11:18:39.100" v="122"/>
        <pc:sldMkLst>
          <pc:docMk/>
          <pc:sldMk cId="2475413167" sldId="392"/>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09:52:44.270" v="35"/>
              <pc2:cmMkLst xmlns:pc2="http://schemas.microsoft.com/office/powerpoint/2019/9/main/command">
                <pc:docMk/>
                <pc:sldMk cId="2475413167" sldId="392"/>
                <pc2:cmMk id="{ECB1BB8A-B115-45BD-B965-D4EF47823B34}"/>
              </pc2:cmMkLst>
            </pc226:cmChg>
          </p:ext>
        </pc:extLst>
      </pc:sldChg>
      <pc:sldChg chg="addCm modCm">
        <pc:chgData name="Uma Kumari" userId="f154a5f4-9073-40a7-83a4-0584e0f34eaa" providerId="ADAL" clId="{3A393B0D-5867-4190-A3E4-01DF62D15998}" dt="2024-01-04T09:47:51.833" v="5"/>
        <pc:sldMkLst>
          <pc:docMk/>
          <pc:sldMk cId="102420538" sldId="393"/>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09:47:51.833" v="5"/>
              <pc2:cmMkLst xmlns:pc2="http://schemas.microsoft.com/office/powerpoint/2019/9/main/command">
                <pc:docMk/>
                <pc:sldMk cId="102420538" sldId="393"/>
                <pc2:cmMk id="{3834909B-6046-4C0C-BE4E-EDF99A551080}"/>
              </pc2:cmMkLst>
            </pc226:cmChg>
          </p:ext>
        </pc:extLst>
      </pc:sldChg>
      <pc:sldChg chg="modSp mod ord addCm">
        <pc:chgData name="Uma Kumari" userId="f154a5f4-9073-40a7-83a4-0584e0f34eaa" providerId="ADAL" clId="{3A393B0D-5867-4190-A3E4-01DF62D15998}" dt="2024-01-04T11:29:45.484" v="192" actId="20577"/>
        <pc:sldMkLst>
          <pc:docMk/>
          <pc:sldMk cId="3735389184" sldId="394"/>
        </pc:sldMkLst>
        <pc:spChg chg="mod">
          <ac:chgData name="Uma Kumari" userId="f154a5f4-9073-40a7-83a4-0584e0f34eaa" providerId="ADAL" clId="{3A393B0D-5867-4190-A3E4-01DF62D15998}" dt="2024-01-04T11:29:45.484" v="192" actId="20577"/>
          <ac:spMkLst>
            <pc:docMk/>
            <pc:sldMk cId="3735389184" sldId="394"/>
            <ac:spMk id="8" creationId="{5E9B5DB4-5A86-A4BC-75D3-D7780B8F5A13}"/>
          </ac:spMkLst>
        </pc:spChg>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1:11:55.095" v="109"/>
              <pc2:cmMkLst xmlns:pc2="http://schemas.microsoft.com/office/powerpoint/2019/9/main/command">
                <pc:docMk/>
                <pc:sldMk cId="3735389184" sldId="394"/>
                <pc2:cmMk id="{7390E149-27CF-4B89-A1A4-83D0AABDD950}"/>
              </pc2:cmMkLst>
            </pc226:cmChg>
          </p:ext>
        </pc:extLst>
      </pc:sldChg>
      <pc:sldChg chg="addCm modCm modNotesTx">
        <pc:chgData name="Uma Kumari" userId="f154a5f4-9073-40a7-83a4-0584e0f34eaa" providerId="ADAL" clId="{3A393B0D-5867-4190-A3E4-01DF62D15998}" dt="2024-01-04T11:18:23.705" v="121" actId="20577"/>
        <pc:sldMkLst>
          <pc:docMk/>
          <pc:sldMk cId="1961131051" sldId="395"/>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1:16:57.333" v="112"/>
              <pc2:cmMkLst xmlns:pc2="http://schemas.microsoft.com/office/powerpoint/2019/9/main/command">
                <pc:docMk/>
                <pc:sldMk cId="1961131051" sldId="395"/>
                <pc2:cmMk id="{BC82FC1F-8F97-4CE3-9396-18A2E4046016}"/>
              </pc2:cmMkLst>
            </pc226:cmChg>
          </p:ext>
        </pc:extLst>
      </pc:sldChg>
    </pc:docChg>
  </pc:docChgLst>
  <pc:docChgLst>
    <pc:chgData name="Uma Kumari" userId="S::uma.kumari@simplilearn.com::f154a5f4-9073-40a7-83a4-0584e0f34eaa" providerId="AD" clId="Web-{62D7A98A-A9B5-C27A-43F7-0CC3D6837C2D}"/>
    <pc:docChg chg="modSld">
      <pc:chgData name="Uma Kumari" userId="S::uma.kumari@simplilearn.com::f154a5f4-9073-40a7-83a4-0584e0f34eaa" providerId="AD" clId="Web-{62D7A98A-A9B5-C27A-43F7-0CC3D6837C2D}" dt="2024-02-15T10:42:25.773" v="96"/>
      <pc:docMkLst>
        <pc:docMk/>
      </pc:docMkLst>
      <pc:sldChg chg="modCm">
        <pc:chgData name="Uma Kumari" userId="S::uma.kumari@simplilearn.com::f154a5f4-9073-40a7-83a4-0584e0f34eaa" providerId="AD" clId="Web-{62D7A98A-A9B5-C27A-43F7-0CC3D6837C2D}" dt="2024-02-15T10:42:25.773" v="96"/>
        <pc:sldMkLst>
          <pc:docMk/>
          <pc:sldMk cId="2396102663" sldId="378"/>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62D7A98A-A9B5-C27A-43F7-0CC3D6837C2D}" dt="2024-02-15T10:42:25.773" v="96"/>
              <pc2:cmMkLst xmlns:pc2="http://schemas.microsoft.com/office/powerpoint/2019/9/main/command">
                <pc:docMk/>
                <pc:sldMk cId="2396102663" sldId="378"/>
                <pc2:cmMk id="{C54D5A0A-1ED1-4CAA-9D07-9DCB29827B8F}"/>
              </pc2:cmMkLst>
            </pc226:cmChg>
          </p:ext>
        </pc:extLst>
      </pc:sldChg>
      <pc:sldChg chg="modSp">
        <pc:chgData name="Uma Kumari" userId="S::uma.kumari@simplilearn.com::f154a5f4-9073-40a7-83a4-0584e0f34eaa" providerId="AD" clId="Web-{62D7A98A-A9B5-C27A-43F7-0CC3D6837C2D}" dt="2024-02-15T10:35:26.104" v="35" actId="20577"/>
        <pc:sldMkLst>
          <pc:docMk/>
          <pc:sldMk cId="3735389184" sldId="394"/>
        </pc:sldMkLst>
        <pc:spChg chg="mod">
          <ac:chgData name="Uma Kumari" userId="S::uma.kumari@simplilearn.com::f154a5f4-9073-40a7-83a4-0584e0f34eaa" providerId="AD" clId="Web-{62D7A98A-A9B5-C27A-43F7-0CC3D6837C2D}" dt="2024-02-15T10:35:26.104" v="35" actId="20577"/>
          <ac:spMkLst>
            <pc:docMk/>
            <pc:sldMk cId="3735389184" sldId="394"/>
            <ac:spMk id="8" creationId="{5E9B5DB4-5A86-A4BC-75D3-D7780B8F5A13}"/>
          </ac:spMkLst>
        </pc:spChg>
      </pc:sldChg>
      <pc:sldChg chg="modSp">
        <pc:chgData name="Uma Kumari" userId="S::uma.kumari@simplilearn.com::f154a5f4-9073-40a7-83a4-0584e0f34eaa" providerId="AD" clId="Web-{62D7A98A-A9B5-C27A-43F7-0CC3D6837C2D}" dt="2024-02-15T10:38:26.328" v="95" actId="20577"/>
        <pc:sldMkLst>
          <pc:docMk/>
          <pc:sldMk cId="3130047995" sldId="397"/>
        </pc:sldMkLst>
        <pc:spChg chg="mod">
          <ac:chgData name="Uma Kumari" userId="S::uma.kumari@simplilearn.com::f154a5f4-9073-40a7-83a4-0584e0f34eaa" providerId="AD" clId="Web-{62D7A98A-A9B5-C27A-43F7-0CC3D6837C2D}" dt="2024-02-15T10:38:26.328" v="95" actId="20577"/>
          <ac:spMkLst>
            <pc:docMk/>
            <pc:sldMk cId="3130047995" sldId="397"/>
            <ac:spMk id="2" creationId="{4A81194D-38E3-157F-65A7-6C535B0F2595}"/>
          </ac:spMkLst>
        </pc:spChg>
      </pc:sldChg>
    </pc:docChg>
  </pc:docChgLst>
  <pc:docChgLst>
    <pc:chgData name="Uma Kumari" userId="S::uma.kumari@simplilearn.com::f154a5f4-9073-40a7-83a4-0584e0f34eaa" providerId="AD" clId="Web-{9DBE184A-A19B-91E3-BEE0-B88ABBE80C23}"/>
    <pc:docChg chg="addSld delSld modSld">
      <pc:chgData name="Uma Kumari" userId="S::uma.kumari@simplilearn.com::f154a5f4-9073-40a7-83a4-0584e0f34eaa" providerId="AD" clId="Web-{9DBE184A-A19B-91E3-BEE0-B88ABBE80C23}" dt="2024-01-12T08:57:01.985" v="30"/>
      <pc:docMkLst>
        <pc:docMk/>
      </pc:docMkLst>
      <pc:sldChg chg="modSp">
        <pc:chgData name="Uma Kumari" userId="S::uma.kumari@simplilearn.com::f154a5f4-9073-40a7-83a4-0584e0f34eaa" providerId="AD" clId="Web-{9DBE184A-A19B-91E3-BEE0-B88ABBE80C23}" dt="2024-01-12T08:42:47.324" v="27" actId="20577"/>
        <pc:sldMkLst>
          <pc:docMk/>
          <pc:sldMk cId="3735389184" sldId="394"/>
        </pc:sldMkLst>
        <pc:spChg chg="mod">
          <ac:chgData name="Uma Kumari" userId="S::uma.kumari@simplilearn.com::f154a5f4-9073-40a7-83a4-0584e0f34eaa" providerId="AD" clId="Web-{9DBE184A-A19B-91E3-BEE0-B88ABBE80C23}" dt="2024-01-12T08:42:47.324" v="27" actId="20577"/>
          <ac:spMkLst>
            <pc:docMk/>
            <pc:sldMk cId="3735389184" sldId="394"/>
            <ac:spMk id="8" creationId="{5E9B5DB4-5A86-A4BC-75D3-D7780B8F5A13}"/>
          </ac:spMkLst>
        </pc:spChg>
      </pc:sldChg>
      <pc:sldChg chg="modSp">
        <pc:chgData name="Uma Kumari" userId="S::uma.kumari@simplilearn.com::f154a5f4-9073-40a7-83a4-0584e0f34eaa" providerId="AD" clId="Web-{9DBE184A-A19B-91E3-BEE0-B88ABBE80C23}" dt="2024-01-12T08:33:12.513" v="16" actId="20577"/>
        <pc:sldMkLst>
          <pc:docMk/>
          <pc:sldMk cId="3130047995" sldId="397"/>
        </pc:sldMkLst>
        <pc:spChg chg="mod">
          <ac:chgData name="Uma Kumari" userId="S::uma.kumari@simplilearn.com::f154a5f4-9073-40a7-83a4-0584e0f34eaa" providerId="AD" clId="Web-{9DBE184A-A19B-91E3-BEE0-B88ABBE80C23}" dt="2024-01-12T08:33:12.513" v="16" actId="20577"/>
          <ac:spMkLst>
            <pc:docMk/>
            <pc:sldMk cId="3130047995" sldId="397"/>
            <ac:spMk id="2" creationId="{4A81194D-38E3-157F-65A7-6C535B0F2595}"/>
          </ac:spMkLst>
        </pc:spChg>
        <pc:spChg chg="mod">
          <ac:chgData name="Uma Kumari" userId="S::uma.kumari@simplilearn.com::f154a5f4-9073-40a7-83a4-0584e0f34eaa" providerId="AD" clId="Web-{9DBE184A-A19B-91E3-BEE0-B88ABBE80C23}" dt="2024-01-12T07:17:28.693" v="1" actId="20577"/>
          <ac:spMkLst>
            <pc:docMk/>
            <pc:sldMk cId="3130047995" sldId="397"/>
            <ac:spMk id="4" creationId="{C97F7090-BFE1-7117-25CD-3ABAFAD6D9F3}"/>
          </ac:spMkLst>
        </pc:spChg>
      </pc:sldChg>
      <pc:sldChg chg="add">
        <pc:chgData name="Uma Kumari" userId="S::uma.kumari@simplilearn.com::f154a5f4-9073-40a7-83a4-0584e0f34eaa" providerId="AD" clId="Web-{9DBE184A-A19B-91E3-BEE0-B88ABBE80C23}" dt="2024-01-12T08:57:01.985" v="30"/>
        <pc:sldMkLst>
          <pc:docMk/>
          <pc:sldMk cId="1059422990" sldId="398"/>
        </pc:sldMkLst>
      </pc:sldChg>
      <pc:sldChg chg="add del">
        <pc:chgData name="Uma Kumari" userId="S::uma.kumari@simplilearn.com::f154a5f4-9073-40a7-83a4-0584e0f34eaa" providerId="AD" clId="Web-{9DBE184A-A19B-91E3-BEE0-B88ABBE80C23}" dt="2024-01-12T08:54:51.607" v="29"/>
        <pc:sldMkLst>
          <pc:docMk/>
          <pc:sldMk cId="2677142236" sldId="398"/>
        </pc:sldMkLst>
      </pc:sldChg>
    </pc:docChg>
  </pc:docChgLst>
  <pc:docChgLst>
    <pc:chgData name="Uma Kumari" userId="S::uma.kumari@simplilearn.com::f154a5f4-9073-40a7-83a4-0584e0f34eaa" providerId="AD" clId="Web-{477F0550-CCD8-2685-AC22-55BF6813275D}"/>
    <pc:docChg chg="">
      <pc:chgData name="Uma Kumari" userId="S::uma.kumari@simplilearn.com::f154a5f4-9073-40a7-83a4-0584e0f34eaa" providerId="AD" clId="Web-{477F0550-CCD8-2685-AC22-55BF6813275D}" dt="2024-02-09T06:24:29.598" v="0"/>
      <pc:docMkLst>
        <pc:docMk/>
      </pc:docMkLst>
      <pc:sldChg chg="modCm">
        <pc:chgData name="Uma Kumari" userId="S::uma.kumari@simplilearn.com::f154a5f4-9073-40a7-83a4-0584e0f34eaa" providerId="AD" clId="Web-{477F0550-CCD8-2685-AC22-55BF6813275D}" dt="2024-02-09T06:24:29.598" v="0"/>
        <pc:sldMkLst>
          <pc:docMk/>
          <pc:sldMk cId="2396102663" sldId="378"/>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477F0550-CCD8-2685-AC22-55BF6813275D}" dt="2024-02-09T06:24:29.598" v="0"/>
              <pc2:cmMkLst xmlns:pc2="http://schemas.microsoft.com/office/powerpoint/2019/9/main/command">
                <pc:docMk/>
                <pc:sldMk cId="2396102663" sldId="378"/>
                <pc2:cmMk id="{C54D5A0A-1ED1-4CAA-9D07-9DCB29827B8F}"/>
              </pc2:cmMkLst>
            </pc226:cmChg>
          </p:ext>
        </pc:extLst>
      </pc:sldChg>
    </pc:docChg>
  </pc:docChgLst>
  <pc:docChgLst>
    <pc:chgData name="Rashmi Tarkeshwar Singh" userId="68a6778a-50ba-49c5-9a37-e67a9d27a7f7" providerId="ADAL" clId="{C1B78386-7AB8-4B17-90D5-0E308552341C}"/>
    <pc:docChg chg="undo custSel addSld modSld">
      <pc:chgData name="Rashmi Tarkeshwar Singh" userId="68a6778a-50ba-49c5-9a37-e67a9d27a7f7" providerId="ADAL" clId="{C1B78386-7AB8-4B17-90D5-0E308552341C}" dt="2024-05-09T09:08:48.931" v="697"/>
      <pc:docMkLst>
        <pc:docMk/>
      </pc:docMkLst>
      <pc:sldChg chg="addCm delCm modCm">
        <pc:chgData name="Rashmi Tarkeshwar Singh" userId="68a6778a-50ba-49c5-9a37-e67a9d27a7f7" providerId="ADAL" clId="{C1B78386-7AB8-4B17-90D5-0E308552341C}" dt="2024-05-09T09:08:48.931" v="697"/>
        <pc:sldMkLst>
          <pc:docMk/>
          <pc:sldMk cId="0" sldId="306"/>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9T09:08:48.931" v="697"/>
              <pc2:cmMkLst xmlns:pc2="http://schemas.microsoft.com/office/powerpoint/2019/9/main/command">
                <pc:docMk/>
                <pc:sldMk cId="0" sldId="306"/>
                <pc2:cmMk id="{98157C62-E67A-4FC5-ADD0-CE69B815596B}"/>
              </pc2:cmMkLst>
            </pc226:cmChg>
            <pc226:cmChg xmlns:pc226="http://schemas.microsoft.com/office/powerpoint/2022/06/main/command" chg="add del mod">
              <pc226:chgData name="Rashmi Tarkeshwar Singh" userId="68a6778a-50ba-49c5-9a37-e67a9d27a7f7" providerId="ADAL" clId="{C1B78386-7AB8-4B17-90D5-0E308552341C}" dt="2024-05-07T12:37:03.819" v="689"/>
              <pc2:cmMkLst xmlns:pc2="http://schemas.microsoft.com/office/powerpoint/2019/9/main/command">
                <pc:docMk/>
                <pc:sldMk cId="0" sldId="306"/>
                <pc2:cmMk id="{D7CCAC62-23F1-47EA-A39C-739A3D2C7ADB}"/>
              </pc2:cmMkLst>
            </pc226:cmChg>
          </p:ext>
        </pc:extLst>
      </pc:sldChg>
      <pc:sldChg chg="addCm delCm modCm">
        <pc:chgData name="Rashmi Tarkeshwar Singh" userId="68a6778a-50ba-49c5-9a37-e67a9d27a7f7" providerId="ADAL" clId="{C1B78386-7AB8-4B17-90D5-0E308552341C}" dt="2024-05-07T10:31:24.225" v="659"/>
        <pc:sldMkLst>
          <pc:docMk/>
          <pc:sldMk cId="0" sldId="307"/>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31:24.225" v="659"/>
              <pc2:cmMkLst xmlns:pc2="http://schemas.microsoft.com/office/powerpoint/2019/9/main/command">
                <pc:docMk/>
                <pc:sldMk cId="0" sldId="307"/>
                <pc2:cmMk id="{D1E1A0A2-5801-450F-988E-FF15F66D32D0}"/>
              </pc2:cmMkLst>
            </pc226:cmChg>
          </p:ext>
        </pc:extLst>
      </pc:sldChg>
      <pc:sldChg chg="modSp mod">
        <pc:chgData name="Rashmi Tarkeshwar Singh" userId="68a6778a-50ba-49c5-9a37-e67a9d27a7f7" providerId="ADAL" clId="{C1B78386-7AB8-4B17-90D5-0E308552341C}" dt="2024-05-03T05:45:58.817" v="380" actId="20577"/>
        <pc:sldMkLst>
          <pc:docMk/>
          <pc:sldMk cId="0" sldId="312"/>
        </pc:sldMkLst>
        <pc:graphicFrameChg chg="modGraphic">
          <ac:chgData name="Rashmi Tarkeshwar Singh" userId="68a6778a-50ba-49c5-9a37-e67a9d27a7f7" providerId="ADAL" clId="{C1B78386-7AB8-4B17-90D5-0E308552341C}" dt="2024-05-03T05:45:58.817" v="380" actId="20577"/>
          <ac:graphicFrameMkLst>
            <pc:docMk/>
            <pc:sldMk cId="0" sldId="312"/>
            <ac:graphicFrameMk id="1131" creationId="{00000000-0000-0000-0000-000000000000}"/>
          </ac:graphicFrameMkLst>
        </pc:graphicFrameChg>
      </pc:sldChg>
      <pc:sldChg chg="modSp mod">
        <pc:chgData name="Rashmi Tarkeshwar Singh" userId="68a6778a-50ba-49c5-9a37-e67a9d27a7f7" providerId="ADAL" clId="{C1B78386-7AB8-4B17-90D5-0E308552341C}" dt="2024-05-03T05:45:13.059" v="370" actId="20577"/>
        <pc:sldMkLst>
          <pc:docMk/>
          <pc:sldMk cId="0" sldId="313"/>
        </pc:sldMkLst>
        <pc:spChg chg="mod">
          <ac:chgData name="Rashmi Tarkeshwar Singh" userId="68a6778a-50ba-49c5-9a37-e67a9d27a7f7" providerId="ADAL" clId="{C1B78386-7AB8-4B17-90D5-0E308552341C}" dt="2024-05-03T05:45:13.059" v="370" actId="20577"/>
          <ac:spMkLst>
            <pc:docMk/>
            <pc:sldMk cId="0" sldId="313"/>
            <ac:spMk id="1143" creationId="{00000000-0000-0000-0000-000000000000}"/>
          </ac:spMkLst>
        </pc:spChg>
      </pc:sldChg>
      <pc:sldChg chg="modSp mod">
        <pc:chgData name="Rashmi Tarkeshwar Singh" userId="68a6778a-50ba-49c5-9a37-e67a9d27a7f7" providerId="ADAL" clId="{C1B78386-7AB8-4B17-90D5-0E308552341C}" dt="2024-05-03T05:02:54.926" v="305" actId="20577"/>
        <pc:sldMkLst>
          <pc:docMk/>
          <pc:sldMk cId="4102467087" sldId="319"/>
        </pc:sldMkLst>
        <pc:graphicFrameChg chg="modGraphic">
          <ac:chgData name="Rashmi Tarkeshwar Singh" userId="68a6778a-50ba-49c5-9a37-e67a9d27a7f7" providerId="ADAL" clId="{C1B78386-7AB8-4B17-90D5-0E308552341C}" dt="2024-05-03T05:02:54.926" v="305" actId="20577"/>
          <ac:graphicFrameMkLst>
            <pc:docMk/>
            <pc:sldMk cId="4102467087" sldId="319"/>
            <ac:graphicFrameMk id="6" creationId="{10DE2094-C3CA-1176-A5C1-4DDB9E7279AB}"/>
          </ac:graphicFrameMkLst>
        </pc:graphicFrameChg>
      </pc:sldChg>
      <pc:sldChg chg="modSp mod addCm delCm modCm">
        <pc:chgData name="Rashmi Tarkeshwar Singh" userId="68a6778a-50ba-49c5-9a37-e67a9d27a7f7" providerId="ADAL" clId="{C1B78386-7AB8-4B17-90D5-0E308552341C}" dt="2024-05-07T10:24:26.699" v="642" actId="13926"/>
        <pc:sldMkLst>
          <pc:docMk/>
          <pc:sldMk cId="4055185600" sldId="320"/>
        </pc:sldMkLst>
        <pc:graphicFrameChg chg="modGraphic">
          <ac:chgData name="Rashmi Tarkeshwar Singh" userId="68a6778a-50ba-49c5-9a37-e67a9d27a7f7" providerId="ADAL" clId="{C1B78386-7AB8-4B17-90D5-0E308552341C}" dt="2024-05-07T10:24:26.699" v="642" actId="13926"/>
          <ac:graphicFrameMkLst>
            <pc:docMk/>
            <pc:sldMk cId="4055185600" sldId="320"/>
            <ac:graphicFrameMk id="6" creationId="{10DE2094-C3CA-1176-A5C1-4DDB9E7279AB}"/>
          </ac:graphicFrameMkLst>
        </pc:graphicFrame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4:21.286" v="641"/>
              <pc2:cmMkLst xmlns:pc2="http://schemas.microsoft.com/office/powerpoint/2019/9/main/command">
                <pc:docMk/>
                <pc:sldMk cId="4055185600" sldId="320"/>
                <pc2:cmMk id="{AD50D7ED-DF76-4BBF-87CA-BA728177D018}"/>
              </pc2:cmMkLst>
            </pc226:cmChg>
          </p:ext>
        </pc:extLst>
      </pc:sldChg>
      <pc:sldChg chg="modSp mod">
        <pc:chgData name="Rashmi Tarkeshwar Singh" userId="68a6778a-50ba-49c5-9a37-e67a9d27a7f7" providerId="ADAL" clId="{C1B78386-7AB8-4B17-90D5-0E308552341C}" dt="2024-05-03T05:04:42.386" v="315" actId="14734"/>
        <pc:sldMkLst>
          <pc:docMk/>
          <pc:sldMk cId="2601845477" sldId="321"/>
        </pc:sldMkLst>
        <pc:graphicFrameChg chg="modGraphic">
          <ac:chgData name="Rashmi Tarkeshwar Singh" userId="68a6778a-50ba-49c5-9a37-e67a9d27a7f7" providerId="ADAL" clId="{C1B78386-7AB8-4B17-90D5-0E308552341C}" dt="2024-05-03T05:04:42.386" v="315" actId="14734"/>
          <ac:graphicFrameMkLst>
            <pc:docMk/>
            <pc:sldMk cId="2601845477" sldId="321"/>
            <ac:graphicFrameMk id="6" creationId="{10DE2094-C3CA-1176-A5C1-4DDB9E7279AB}"/>
          </ac:graphicFrameMkLst>
        </pc:graphicFrameChg>
      </pc:sldChg>
      <pc:sldChg chg="modSp mod">
        <pc:chgData name="Rashmi Tarkeshwar Singh" userId="68a6778a-50ba-49c5-9a37-e67a9d27a7f7" providerId="ADAL" clId="{C1B78386-7AB8-4B17-90D5-0E308552341C}" dt="2024-05-02T12:03:53.359" v="114" actId="20577"/>
        <pc:sldMkLst>
          <pc:docMk/>
          <pc:sldMk cId="547390991" sldId="387"/>
        </pc:sldMkLst>
        <pc:spChg chg="mod">
          <ac:chgData name="Rashmi Tarkeshwar Singh" userId="68a6778a-50ba-49c5-9a37-e67a9d27a7f7" providerId="ADAL" clId="{C1B78386-7AB8-4B17-90D5-0E308552341C}" dt="2024-05-02T12:03:53.359" v="114" actId="20577"/>
          <ac:spMkLst>
            <pc:docMk/>
            <pc:sldMk cId="547390991" sldId="387"/>
            <ac:spMk id="25" creationId="{4A8972F7-BA43-9C42-1175-810C7A2DD3AF}"/>
          </ac:spMkLst>
        </pc:spChg>
      </pc:sldChg>
      <pc:sldChg chg="modSp mod">
        <pc:chgData name="Rashmi Tarkeshwar Singh" userId="68a6778a-50ba-49c5-9a37-e67a9d27a7f7" providerId="ADAL" clId="{C1B78386-7AB8-4B17-90D5-0E308552341C}" dt="2024-05-03T05:13:47.045" v="345" actId="20577"/>
        <pc:sldMkLst>
          <pc:docMk/>
          <pc:sldMk cId="1331790163" sldId="391"/>
        </pc:sldMkLst>
        <pc:spChg chg="mod">
          <ac:chgData name="Rashmi Tarkeshwar Singh" userId="68a6778a-50ba-49c5-9a37-e67a9d27a7f7" providerId="ADAL" clId="{C1B78386-7AB8-4B17-90D5-0E308552341C}" dt="2024-05-03T05:13:47.045" v="345" actId="20577"/>
          <ac:spMkLst>
            <pc:docMk/>
            <pc:sldMk cId="1331790163" sldId="391"/>
            <ac:spMk id="2" creationId="{DE6F7494-6A45-E64A-DD81-4FB7F92434D5}"/>
          </ac:spMkLst>
        </pc:spChg>
      </pc:sldChg>
      <pc:sldChg chg="modSp mod addCm delCm modCm">
        <pc:chgData name="Rashmi Tarkeshwar Singh" userId="68a6778a-50ba-49c5-9a37-e67a9d27a7f7" providerId="ADAL" clId="{C1B78386-7AB8-4B17-90D5-0E308552341C}" dt="2024-05-07T10:48:07.035" v="678"/>
        <pc:sldMkLst>
          <pc:docMk/>
          <pc:sldMk cId="2475413167" sldId="392"/>
        </pc:sldMkLst>
        <pc:spChg chg="mod">
          <ac:chgData name="Rashmi Tarkeshwar Singh" userId="68a6778a-50ba-49c5-9a37-e67a9d27a7f7" providerId="ADAL" clId="{C1B78386-7AB8-4B17-90D5-0E308552341C}" dt="2024-05-03T05:53:57.400" v="408" actId="20577"/>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48:07.035" v="678"/>
              <pc2:cmMkLst xmlns:pc2="http://schemas.microsoft.com/office/powerpoint/2019/9/main/command">
                <pc:docMk/>
                <pc:sldMk cId="2475413167" sldId="392"/>
                <pc2:cmMk id="{B6C2463B-C476-4584-A966-CC2AA9144B92}"/>
              </pc2:cmMkLst>
            </pc226:cmChg>
          </p:ext>
        </pc:extLst>
      </pc:sldChg>
      <pc:sldChg chg="modSp mod">
        <pc:chgData name="Rashmi Tarkeshwar Singh" userId="68a6778a-50ba-49c5-9a37-e67a9d27a7f7" providerId="ADAL" clId="{C1B78386-7AB8-4B17-90D5-0E308552341C}" dt="2024-05-02T12:07:06.145" v="145" actId="20577"/>
        <pc:sldMkLst>
          <pc:docMk/>
          <pc:sldMk cId="2194325856" sldId="397"/>
        </pc:sldMkLst>
        <pc:spChg chg="mod">
          <ac:chgData name="Rashmi Tarkeshwar Singh" userId="68a6778a-50ba-49c5-9a37-e67a9d27a7f7" providerId="ADAL" clId="{C1B78386-7AB8-4B17-90D5-0E308552341C}" dt="2024-05-02T12:07:02.920" v="141" actId="20577"/>
          <ac:spMkLst>
            <pc:docMk/>
            <pc:sldMk cId="2194325856" sldId="397"/>
            <ac:spMk id="33" creationId="{6D58A10E-0B01-683F-4363-A0217CC28CF9}"/>
          </ac:spMkLst>
        </pc:spChg>
        <pc:spChg chg="mod">
          <ac:chgData name="Rashmi Tarkeshwar Singh" userId="68a6778a-50ba-49c5-9a37-e67a9d27a7f7" providerId="ADAL" clId="{C1B78386-7AB8-4B17-90D5-0E308552341C}" dt="2024-05-02T12:07:06.145" v="145" actId="20577"/>
          <ac:spMkLst>
            <pc:docMk/>
            <pc:sldMk cId="2194325856" sldId="397"/>
            <ac:spMk id="40" creationId="{DBF90983-BDAF-EEF2-1040-33A53652D4EC}"/>
          </ac:spMkLst>
        </pc:spChg>
        <pc:spChg chg="mod">
          <ac:chgData name="Rashmi Tarkeshwar Singh" userId="68a6778a-50ba-49c5-9a37-e67a9d27a7f7" providerId="ADAL" clId="{C1B78386-7AB8-4B17-90D5-0E308552341C}" dt="2024-05-02T12:07:01.909" v="139" actId="20577"/>
          <ac:spMkLst>
            <pc:docMk/>
            <pc:sldMk cId="2194325856" sldId="397"/>
            <ac:spMk id="44" creationId="{E4DDAC0F-D4DD-C1C6-0491-5116D268C1FF}"/>
          </ac:spMkLst>
        </pc:spChg>
      </pc:sldChg>
      <pc:sldChg chg="modSp mod">
        <pc:chgData name="Rashmi Tarkeshwar Singh" userId="68a6778a-50ba-49c5-9a37-e67a9d27a7f7" providerId="ADAL" clId="{C1B78386-7AB8-4B17-90D5-0E308552341C}" dt="2024-05-02T12:20:56.655" v="302" actId="13926"/>
        <pc:sldMkLst>
          <pc:docMk/>
          <pc:sldMk cId="567101245" sldId="398"/>
        </pc:sldMkLst>
        <pc:spChg chg="mod">
          <ac:chgData name="Rashmi Tarkeshwar Singh" userId="68a6778a-50ba-49c5-9a37-e67a9d27a7f7" providerId="ADAL" clId="{C1B78386-7AB8-4B17-90D5-0E308552341C}" dt="2024-05-02T12:20:18.793" v="301" actId="20577"/>
          <ac:spMkLst>
            <pc:docMk/>
            <pc:sldMk cId="567101245" sldId="398"/>
            <ac:spMk id="4" creationId="{9E2F4671-41BF-DCF1-CD8A-A3900EAFE27D}"/>
          </ac:spMkLst>
        </pc:spChg>
        <pc:spChg chg="mod">
          <ac:chgData name="Rashmi Tarkeshwar Singh" userId="68a6778a-50ba-49c5-9a37-e67a9d27a7f7" providerId="ADAL" clId="{C1B78386-7AB8-4B17-90D5-0E308552341C}" dt="2024-05-02T12:20:56.655" v="302" actId="13926"/>
          <ac:spMkLst>
            <pc:docMk/>
            <pc:sldMk cId="567101245" sldId="398"/>
            <ac:spMk id="15" creationId="{E52177BA-983E-F339-C29E-17DDF3FB16FD}"/>
          </ac:spMkLst>
        </pc:spChg>
      </pc:sldChg>
      <pc:sldChg chg="delCm modCm">
        <pc:chgData name="Rashmi Tarkeshwar Singh" userId="68a6778a-50ba-49c5-9a37-e67a9d27a7f7" providerId="ADAL" clId="{C1B78386-7AB8-4B17-90D5-0E308552341C}" dt="2024-05-07T10:24:12.118" v="639"/>
        <pc:sldMkLst>
          <pc:docMk/>
          <pc:sldMk cId="575588590" sldId="399"/>
        </pc:sldMkLst>
        <pc:extLst>
          <p:ext xmlns:p="http://schemas.openxmlformats.org/presentationml/2006/main" uri="{D6D511B9-2390-475A-947B-AFAB55BFBCF1}">
            <pc226:cmChg xmlns:pc226="http://schemas.microsoft.com/office/powerpoint/2022/06/main/command" chg="del mod">
              <pc226:chgData name="Rashmi Tarkeshwar Singh" userId="68a6778a-50ba-49c5-9a37-e67a9d27a7f7" providerId="ADAL" clId="{C1B78386-7AB8-4B17-90D5-0E308552341C}" dt="2024-05-07T10:24:12.118" v="639"/>
              <pc2:cmMkLst xmlns:pc2="http://schemas.microsoft.com/office/powerpoint/2019/9/main/command">
                <pc:docMk/>
                <pc:sldMk cId="575588590" sldId="399"/>
                <pc2:cmMk id="{30789978-B6A0-4F6F-B266-03B2F93C005C}"/>
              </pc2:cmMkLst>
            </pc226:cmChg>
          </p:ext>
        </pc:extLst>
      </pc:sldChg>
      <pc:sldChg chg="modSp mod">
        <pc:chgData name="Rashmi Tarkeshwar Singh" userId="68a6778a-50ba-49c5-9a37-e67a9d27a7f7" providerId="ADAL" clId="{C1B78386-7AB8-4B17-90D5-0E308552341C}" dt="2024-05-03T05:06:32.314" v="316" actId="20577"/>
        <pc:sldMkLst>
          <pc:docMk/>
          <pc:sldMk cId="3855134" sldId="402"/>
        </pc:sldMkLst>
        <pc:spChg chg="mod">
          <ac:chgData name="Rashmi Tarkeshwar Singh" userId="68a6778a-50ba-49c5-9a37-e67a9d27a7f7" providerId="ADAL" clId="{C1B78386-7AB8-4B17-90D5-0E308552341C}" dt="2024-05-03T05:06:32.314" v="316" actId="20577"/>
          <ac:spMkLst>
            <pc:docMk/>
            <pc:sldMk cId="3855134" sldId="402"/>
            <ac:spMk id="2" creationId="{022A12B9-3EE0-3CBC-96CD-104D22BAA145}"/>
          </ac:spMkLst>
        </pc:spChg>
      </pc:sldChg>
      <pc:sldChg chg="modSp mod">
        <pc:chgData name="Rashmi Tarkeshwar Singh" userId="68a6778a-50ba-49c5-9a37-e67a9d27a7f7" providerId="ADAL" clId="{C1B78386-7AB8-4B17-90D5-0E308552341C}" dt="2024-05-03T05:09:28.282" v="332" actId="1035"/>
        <pc:sldMkLst>
          <pc:docMk/>
          <pc:sldMk cId="233295290" sldId="403"/>
        </pc:sldMkLst>
        <pc:spChg chg="mod">
          <ac:chgData name="Rashmi Tarkeshwar Singh" userId="68a6778a-50ba-49c5-9a37-e67a9d27a7f7" providerId="ADAL" clId="{C1B78386-7AB8-4B17-90D5-0E308552341C}" dt="2024-05-03T05:09:28.282" v="332" actId="1035"/>
          <ac:spMkLst>
            <pc:docMk/>
            <pc:sldMk cId="233295290" sldId="403"/>
            <ac:spMk id="3" creationId="{4D73EA79-BABF-5A98-07C9-57CF9C3007D7}"/>
          </ac:spMkLst>
        </pc:spChg>
      </pc:sldChg>
      <pc:sldChg chg="addCm delCm modCm">
        <pc:chgData name="Rashmi Tarkeshwar Singh" userId="68a6778a-50ba-49c5-9a37-e67a9d27a7f7" providerId="ADAL" clId="{C1B78386-7AB8-4B17-90D5-0E308552341C}" dt="2024-05-07T10:24:59.826" v="644"/>
        <pc:sldMkLst>
          <pc:docMk/>
          <pc:sldMk cId="2027294340" sldId="404"/>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4:59.826" v="644"/>
              <pc2:cmMkLst xmlns:pc2="http://schemas.microsoft.com/office/powerpoint/2019/9/main/command">
                <pc:docMk/>
                <pc:sldMk cId="2027294340" sldId="404"/>
                <pc2:cmMk id="{824CA06B-17EE-4D00-88D8-7D27DAE9D35F}"/>
              </pc2:cmMkLst>
            </pc226:cmChg>
          </p:ext>
        </pc:extLst>
      </pc:sldChg>
      <pc:sldChg chg="modSp mod">
        <pc:chgData name="Rashmi Tarkeshwar Singh" userId="68a6778a-50ba-49c5-9a37-e67a9d27a7f7" providerId="ADAL" clId="{C1B78386-7AB8-4B17-90D5-0E308552341C}" dt="2024-05-03T05:12:36.319" v="339" actId="20577"/>
        <pc:sldMkLst>
          <pc:docMk/>
          <pc:sldMk cId="301415671" sldId="408"/>
        </pc:sldMkLst>
        <pc:spChg chg="mod">
          <ac:chgData name="Rashmi Tarkeshwar Singh" userId="68a6778a-50ba-49c5-9a37-e67a9d27a7f7" providerId="ADAL" clId="{C1B78386-7AB8-4B17-90D5-0E308552341C}" dt="2024-05-03T05:12:30.962" v="335" actId="20577"/>
          <ac:spMkLst>
            <pc:docMk/>
            <pc:sldMk cId="301415671" sldId="408"/>
            <ac:spMk id="17" creationId="{9FB5AE91-9242-BB81-34F4-95213A15992D}"/>
          </ac:spMkLst>
        </pc:spChg>
        <pc:spChg chg="mod">
          <ac:chgData name="Rashmi Tarkeshwar Singh" userId="68a6778a-50ba-49c5-9a37-e67a9d27a7f7" providerId="ADAL" clId="{C1B78386-7AB8-4B17-90D5-0E308552341C}" dt="2024-05-03T05:12:36.319" v="339" actId="20577"/>
          <ac:spMkLst>
            <pc:docMk/>
            <pc:sldMk cId="301415671" sldId="408"/>
            <ac:spMk id="18" creationId="{84CB96CF-58C2-CD88-B37B-38F0346E6388}"/>
          </ac:spMkLst>
        </pc:spChg>
      </pc:sldChg>
      <pc:sldChg chg="addCm delCm modCm">
        <pc:chgData name="Rashmi Tarkeshwar Singh" userId="68a6778a-50ba-49c5-9a37-e67a9d27a7f7" providerId="ADAL" clId="{C1B78386-7AB8-4B17-90D5-0E308552341C}" dt="2024-05-07T10:25:19.343" v="648"/>
        <pc:sldMkLst>
          <pc:docMk/>
          <pc:sldMk cId="3803592183" sldId="412"/>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5:19.343" v="648"/>
              <pc2:cmMkLst xmlns:pc2="http://schemas.microsoft.com/office/powerpoint/2019/9/main/command">
                <pc:docMk/>
                <pc:sldMk cId="3803592183" sldId="412"/>
                <pc2:cmMk id="{BE95D914-E439-4BE3-BD47-580D8FF43161}"/>
              </pc2:cmMkLst>
            </pc226:cmChg>
          </p:ext>
        </pc:extLst>
      </pc:sldChg>
      <pc:sldChg chg="addCm delCm modCm">
        <pc:chgData name="Rashmi Tarkeshwar Singh" userId="68a6778a-50ba-49c5-9a37-e67a9d27a7f7" providerId="ADAL" clId="{C1B78386-7AB8-4B17-90D5-0E308552341C}" dt="2024-05-07T10:25:53.684" v="652"/>
        <pc:sldMkLst>
          <pc:docMk/>
          <pc:sldMk cId="3863013894" sldId="413"/>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5:50.856" v="650"/>
              <pc2:cmMkLst xmlns:pc2="http://schemas.microsoft.com/office/powerpoint/2019/9/main/command">
                <pc:docMk/>
                <pc:sldMk cId="3863013894" sldId="413"/>
                <pc2:cmMk id="{FA82D76B-CA6E-47BF-8645-913878273210}"/>
              </pc2:cmMkLst>
            </pc226:cmChg>
            <pc226:cmChg xmlns:pc226="http://schemas.microsoft.com/office/powerpoint/2022/06/main/command" chg="del mod">
              <pc226:chgData name="Rashmi Tarkeshwar Singh" userId="68a6778a-50ba-49c5-9a37-e67a9d27a7f7" providerId="ADAL" clId="{C1B78386-7AB8-4B17-90D5-0E308552341C}" dt="2024-05-07T10:25:53.684" v="652"/>
              <pc2:cmMkLst xmlns:pc2="http://schemas.microsoft.com/office/powerpoint/2019/9/main/command">
                <pc:docMk/>
                <pc:sldMk cId="3863013894" sldId="413"/>
                <pc2:cmMk id="{60F403FC-8709-4088-B61B-FADB54394620}"/>
              </pc2:cmMkLst>
            </pc226:cmChg>
          </p:ext>
        </pc:extLst>
      </pc:sldChg>
      <pc:sldChg chg="modSp mod">
        <pc:chgData name="Rashmi Tarkeshwar Singh" userId="68a6778a-50ba-49c5-9a37-e67a9d27a7f7" providerId="ADAL" clId="{C1B78386-7AB8-4B17-90D5-0E308552341C}" dt="2024-05-03T05:18:27.998" v="348" actId="108"/>
        <pc:sldMkLst>
          <pc:docMk/>
          <pc:sldMk cId="10594379" sldId="414"/>
        </pc:sldMkLst>
        <pc:spChg chg="mod">
          <ac:chgData name="Rashmi Tarkeshwar Singh" userId="68a6778a-50ba-49c5-9a37-e67a9d27a7f7" providerId="ADAL" clId="{C1B78386-7AB8-4B17-90D5-0E308552341C}" dt="2024-05-03T05:18:27.998" v="348" actId="108"/>
          <ac:spMkLst>
            <pc:docMk/>
            <pc:sldMk cId="10594379" sldId="414"/>
            <ac:spMk id="38" creationId="{64D2A5D2-8CB7-C1BA-81CC-B40E3928DD21}"/>
          </ac:spMkLst>
        </pc:spChg>
      </pc:sldChg>
      <pc:sldChg chg="addCm delCm modCm">
        <pc:chgData name="Rashmi Tarkeshwar Singh" userId="68a6778a-50ba-49c5-9a37-e67a9d27a7f7" providerId="ADAL" clId="{C1B78386-7AB8-4B17-90D5-0E308552341C}" dt="2024-05-07T10:25:10.820" v="646"/>
        <pc:sldMkLst>
          <pc:docMk/>
          <pc:sldMk cId="701940435" sldId="415"/>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5:10.820" v="646"/>
              <pc2:cmMkLst xmlns:pc2="http://schemas.microsoft.com/office/powerpoint/2019/9/main/command">
                <pc:docMk/>
                <pc:sldMk cId="701940435" sldId="415"/>
                <pc2:cmMk id="{1B21ABFF-AEDA-4AF8-85F4-DDF4AAB0803D}"/>
              </pc2:cmMkLst>
            </pc226:cmChg>
          </p:ext>
        </pc:extLst>
      </pc:sldChg>
      <pc:sldChg chg="addCm delCm modCm">
        <pc:chgData name="Rashmi Tarkeshwar Singh" userId="68a6778a-50ba-49c5-9a37-e67a9d27a7f7" providerId="ADAL" clId="{C1B78386-7AB8-4B17-90D5-0E308552341C}" dt="2024-05-07T10:26:13.635" v="656"/>
        <pc:sldMkLst>
          <pc:docMk/>
          <pc:sldMk cId="3835602904" sldId="41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26:13.635" v="656"/>
              <pc2:cmMkLst xmlns:pc2="http://schemas.microsoft.com/office/powerpoint/2019/9/main/command">
                <pc:docMk/>
                <pc:sldMk cId="3835602904" sldId="419"/>
                <pc2:cmMk id="{DC17CE19-2D8E-4A23-87EE-0EB0ADD779A4}"/>
              </pc2:cmMkLst>
            </pc226:cmChg>
            <pc226:cmChg xmlns:pc226="http://schemas.microsoft.com/office/powerpoint/2022/06/main/command" chg="del mod">
              <pc226:chgData name="Rashmi Tarkeshwar Singh" userId="68a6778a-50ba-49c5-9a37-e67a9d27a7f7" providerId="ADAL" clId="{C1B78386-7AB8-4B17-90D5-0E308552341C}" dt="2024-05-07T10:26:10.582" v="654"/>
              <pc2:cmMkLst xmlns:pc2="http://schemas.microsoft.com/office/powerpoint/2019/9/main/command">
                <pc:docMk/>
                <pc:sldMk cId="3835602904" sldId="419"/>
                <pc2:cmMk id="{1DFF0B43-398D-4DF8-A0BF-C52F31409C89}"/>
              </pc2:cmMkLst>
            </pc226:cmChg>
          </p:ext>
        </pc:extLst>
      </pc:sldChg>
      <pc:sldChg chg="modSp mod">
        <pc:chgData name="Rashmi Tarkeshwar Singh" userId="68a6778a-50ba-49c5-9a37-e67a9d27a7f7" providerId="ADAL" clId="{C1B78386-7AB8-4B17-90D5-0E308552341C}" dt="2024-05-03T05:24:51.417" v="361" actId="20577"/>
        <pc:sldMkLst>
          <pc:docMk/>
          <pc:sldMk cId="1209399626" sldId="422"/>
        </pc:sldMkLst>
        <pc:spChg chg="mod">
          <ac:chgData name="Rashmi Tarkeshwar Singh" userId="68a6778a-50ba-49c5-9a37-e67a9d27a7f7" providerId="ADAL" clId="{C1B78386-7AB8-4B17-90D5-0E308552341C}" dt="2024-05-03T05:24:51.417" v="361" actId="20577"/>
          <ac:spMkLst>
            <pc:docMk/>
            <pc:sldMk cId="1209399626" sldId="422"/>
            <ac:spMk id="6" creationId="{2C23EA34-4EBF-4607-96DA-5B0E8DBFE034}"/>
          </ac:spMkLst>
        </pc:spChg>
      </pc:sldChg>
      <pc:sldChg chg="modSp mod addCm delCm modCm">
        <pc:chgData name="Rashmi Tarkeshwar Singh" userId="68a6778a-50ba-49c5-9a37-e67a9d27a7f7" providerId="ADAL" clId="{C1B78386-7AB8-4B17-90D5-0E308552341C}" dt="2024-05-07T10:35:49.266" v="662"/>
        <pc:sldMkLst>
          <pc:docMk/>
          <pc:sldMk cId="3862161510" sldId="424"/>
        </pc:sldMkLst>
        <pc:grpChg chg="mod">
          <ac:chgData name="Rashmi Tarkeshwar Singh" userId="68a6778a-50ba-49c5-9a37-e67a9d27a7f7" providerId="ADAL" clId="{C1B78386-7AB8-4B17-90D5-0E308552341C}" dt="2024-05-07T10:29:45.156" v="657" actId="1076"/>
          <ac:grpSpMkLst>
            <pc:docMk/>
            <pc:sldMk cId="3862161510" sldId="424"/>
            <ac:grpSpMk id="8" creationId="{911B8297-B396-1197-5E52-905A51683777}"/>
          </ac:grpSpMkLst>
        </pc:gr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35:49.266" v="662"/>
              <pc2:cmMkLst xmlns:pc2="http://schemas.microsoft.com/office/powerpoint/2019/9/main/command">
                <pc:docMk/>
                <pc:sldMk cId="3862161510" sldId="424"/>
                <pc2:cmMk id="{69F4B28D-4B7A-46FF-A9B9-F6F7E0E23665}"/>
              </pc2:cmMkLst>
            </pc226:cmChg>
          </p:ext>
        </pc:extLst>
      </pc:sldChg>
      <pc:sldChg chg="modSp mod addCm delCm modCm">
        <pc:chgData name="Rashmi Tarkeshwar Singh" userId="68a6778a-50ba-49c5-9a37-e67a9d27a7f7" providerId="ADAL" clId="{C1B78386-7AB8-4B17-90D5-0E308552341C}" dt="2024-05-07T10:38:22.541" v="676"/>
        <pc:sldMkLst>
          <pc:docMk/>
          <pc:sldMk cId="113755261" sldId="426"/>
        </pc:sldMkLst>
        <pc:spChg chg="mod">
          <ac:chgData name="Rashmi Tarkeshwar Singh" userId="68a6778a-50ba-49c5-9a37-e67a9d27a7f7" providerId="ADAL" clId="{C1B78386-7AB8-4B17-90D5-0E308552341C}" dt="2024-05-07T10:38:08.761" v="674" actId="1037"/>
          <ac:spMkLst>
            <pc:docMk/>
            <pc:sldMk cId="113755261" sldId="426"/>
            <ac:spMk id="10" creationId="{0B9C441F-7AD9-CA4B-8B37-DEED6043FB17}"/>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38:22.541" v="676"/>
              <pc2:cmMkLst xmlns:pc2="http://schemas.microsoft.com/office/powerpoint/2019/9/main/command">
                <pc:docMk/>
                <pc:sldMk cId="113755261" sldId="426"/>
                <pc2:cmMk id="{A2282D0D-260C-48E5-B2C2-AE0E1383A81B}"/>
              </pc2:cmMkLst>
            </pc226:cmChg>
            <pc226:cmChg xmlns:pc226="http://schemas.microsoft.com/office/powerpoint/2022/06/main/command" chg="add del mod">
              <pc226:chgData name="Rashmi Tarkeshwar Singh" userId="68a6778a-50ba-49c5-9a37-e67a9d27a7f7" providerId="ADAL" clId="{C1B78386-7AB8-4B17-90D5-0E308552341C}" dt="2024-05-07T10:36:05.101" v="666"/>
              <pc2:cmMkLst xmlns:pc2="http://schemas.microsoft.com/office/powerpoint/2019/9/main/command">
                <pc:docMk/>
                <pc:sldMk cId="113755261" sldId="426"/>
                <pc2:cmMk id="{85F74BA1-E969-45AB-96A3-B3655CF4578B}"/>
              </pc2:cmMkLst>
            </pc226:cmChg>
            <pc226:cmChg xmlns:pc226="http://schemas.microsoft.com/office/powerpoint/2022/06/main/command" chg="del mod">
              <pc226:chgData name="Rashmi Tarkeshwar Singh" userId="68a6778a-50ba-49c5-9a37-e67a9d27a7f7" providerId="ADAL" clId="{C1B78386-7AB8-4B17-90D5-0E308552341C}" dt="2024-05-07T10:36:00.961" v="664"/>
              <pc2:cmMkLst xmlns:pc2="http://schemas.microsoft.com/office/powerpoint/2019/9/main/command">
                <pc:docMk/>
                <pc:sldMk cId="113755261" sldId="426"/>
                <pc2:cmMk id="{AAE06BE2-4972-4656-933B-72282DB73C0C}"/>
              </pc2:cmMkLst>
            </pc226:cmChg>
          </p:ext>
        </pc:extLst>
      </pc:sldChg>
      <pc:sldChg chg="modSp mod">
        <pc:chgData name="Rashmi Tarkeshwar Singh" userId="68a6778a-50ba-49c5-9a37-e67a9d27a7f7" providerId="ADAL" clId="{C1B78386-7AB8-4B17-90D5-0E308552341C}" dt="2024-05-07T12:40:41.684" v="692" actId="13926"/>
        <pc:sldMkLst>
          <pc:docMk/>
          <pc:sldMk cId="502129080" sldId="430"/>
        </pc:sldMkLst>
        <pc:spChg chg="mod">
          <ac:chgData name="Rashmi Tarkeshwar Singh" userId="68a6778a-50ba-49c5-9a37-e67a9d27a7f7" providerId="ADAL" clId="{C1B78386-7AB8-4B17-90D5-0E308552341C}" dt="2024-05-07T12:40:41.684" v="692" actId="13926"/>
          <ac:spMkLst>
            <pc:docMk/>
            <pc:sldMk cId="502129080" sldId="430"/>
            <ac:spMk id="7" creationId="{1AEC45D1-9591-F5CB-8249-4C6A7E355B08}"/>
          </ac:spMkLst>
        </pc:spChg>
      </pc:sldChg>
      <pc:sldChg chg="modSp mod">
        <pc:chgData name="Rashmi Tarkeshwar Singh" userId="68a6778a-50ba-49c5-9a37-e67a9d27a7f7" providerId="ADAL" clId="{C1B78386-7AB8-4B17-90D5-0E308552341C}" dt="2024-05-03T05:46:59.127" v="381" actId="20577"/>
        <pc:sldMkLst>
          <pc:docMk/>
          <pc:sldMk cId="1150716421" sldId="433"/>
        </pc:sldMkLst>
        <pc:spChg chg="mod">
          <ac:chgData name="Rashmi Tarkeshwar Singh" userId="68a6778a-50ba-49c5-9a37-e67a9d27a7f7" providerId="ADAL" clId="{C1B78386-7AB8-4B17-90D5-0E308552341C}" dt="2024-05-03T05:46:59.127" v="381" actId="20577"/>
          <ac:spMkLst>
            <pc:docMk/>
            <pc:sldMk cId="1150716421" sldId="433"/>
            <ac:spMk id="6" creationId="{B7B9BA98-F62F-47B8-7F1F-2EC2AEC65716}"/>
          </ac:spMkLst>
        </pc:spChg>
      </pc:sldChg>
      <pc:sldChg chg="modSp mod addCm delCm modCm">
        <pc:chgData name="Rashmi Tarkeshwar Singh" userId="68a6778a-50ba-49c5-9a37-e67a9d27a7f7" providerId="ADAL" clId="{C1B78386-7AB8-4B17-90D5-0E308552341C}" dt="2024-05-07T12:43:21.948" v="695"/>
        <pc:sldMkLst>
          <pc:docMk/>
          <pc:sldMk cId="1381881284" sldId="434"/>
        </pc:sldMkLst>
        <pc:spChg chg="mod">
          <ac:chgData name="Rashmi Tarkeshwar Singh" userId="68a6778a-50ba-49c5-9a37-e67a9d27a7f7" providerId="ADAL" clId="{C1B78386-7AB8-4B17-90D5-0E308552341C}" dt="2024-05-07T12:43:18.591" v="693" actId="13926"/>
          <ac:spMkLst>
            <pc:docMk/>
            <pc:sldMk cId="1381881284" sldId="434"/>
            <ac:spMk id="291" creationId="{C68FD256-2C39-A5F0-38D8-C367E08AD35A}"/>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2:43:21.948" v="695"/>
              <pc2:cmMkLst xmlns:pc2="http://schemas.microsoft.com/office/powerpoint/2019/9/main/command">
                <pc:docMk/>
                <pc:sldMk cId="1381881284" sldId="434"/>
                <pc2:cmMk id="{C76388FC-B9C0-4142-A17B-EFEF6DDBE06F}"/>
              </pc2:cmMkLst>
            </pc226:cmChg>
          </p:ext>
        </pc:extLst>
      </pc:sldChg>
      <pc:sldChg chg="modSp mod delCm modCm">
        <pc:chgData name="Rashmi Tarkeshwar Singh" userId="68a6778a-50ba-49c5-9a37-e67a9d27a7f7" providerId="ADAL" clId="{C1B78386-7AB8-4B17-90D5-0E308552341C}" dt="2024-05-07T12:37:52.090" v="691"/>
        <pc:sldMkLst>
          <pc:docMk/>
          <pc:sldMk cId="1933380511" sldId="435"/>
        </pc:sldMkLst>
        <pc:spChg chg="mod">
          <ac:chgData name="Rashmi Tarkeshwar Singh" userId="68a6778a-50ba-49c5-9a37-e67a9d27a7f7" providerId="ADAL" clId="{C1B78386-7AB8-4B17-90D5-0E308552341C}" dt="2024-05-03T05:47:34.711" v="383" actId="20577"/>
          <ac:spMkLst>
            <pc:docMk/>
            <pc:sldMk cId="1933380511" sldId="435"/>
            <ac:spMk id="19" creationId="{2985EC0B-9A5E-57C3-5C1B-303260A5F369}"/>
          </ac:spMkLst>
        </pc:spChg>
        <pc:spChg chg="mod">
          <ac:chgData name="Rashmi Tarkeshwar Singh" userId="68a6778a-50ba-49c5-9a37-e67a9d27a7f7" providerId="ADAL" clId="{C1B78386-7AB8-4B17-90D5-0E308552341C}" dt="2024-05-03T05:47:37.353" v="385" actId="20577"/>
          <ac:spMkLst>
            <pc:docMk/>
            <pc:sldMk cId="1933380511" sldId="435"/>
            <ac:spMk id="20" creationId="{A772AD92-A33C-1016-1B53-66873A33E963}"/>
          </ac:spMkLst>
        </pc:spChg>
        <pc:extLst>
          <p:ext xmlns:p="http://schemas.openxmlformats.org/presentationml/2006/main" uri="{D6D511B9-2390-475A-947B-AFAB55BFBCF1}">
            <pc226:cmChg xmlns:pc226="http://schemas.microsoft.com/office/powerpoint/2022/06/main/command" chg="del mod">
              <pc226:chgData name="Rashmi Tarkeshwar Singh" userId="68a6778a-50ba-49c5-9a37-e67a9d27a7f7" providerId="ADAL" clId="{C1B78386-7AB8-4B17-90D5-0E308552341C}" dt="2024-05-07T12:37:52.090" v="691"/>
              <pc2:cmMkLst xmlns:pc2="http://schemas.microsoft.com/office/powerpoint/2019/9/main/command">
                <pc:docMk/>
                <pc:sldMk cId="1933380511" sldId="435"/>
                <pc2:cmMk id="{3E2FB355-A24E-4546-BABD-D528AE2091D0}"/>
              </pc2:cmMkLst>
            </pc226:cmChg>
          </p:ext>
        </pc:extLst>
      </pc:sldChg>
      <pc:sldChg chg="modSp mod">
        <pc:chgData name="Rashmi Tarkeshwar Singh" userId="68a6778a-50ba-49c5-9a37-e67a9d27a7f7" providerId="ADAL" clId="{C1B78386-7AB8-4B17-90D5-0E308552341C}" dt="2024-05-03T05:48:33.079" v="403" actId="114"/>
        <pc:sldMkLst>
          <pc:docMk/>
          <pc:sldMk cId="3218568244" sldId="436"/>
        </pc:sldMkLst>
        <pc:spChg chg="mod">
          <ac:chgData name="Rashmi Tarkeshwar Singh" userId="68a6778a-50ba-49c5-9a37-e67a9d27a7f7" providerId="ADAL" clId="{C1B78386-7AB8-4B17-90D5-0E308552341C}" dt="2024-05-03T05:48:33.079" v="403" actId="114"/>
          <ac:spMkLst>
            <pc:docMk/>
            <pc:sldMk cId="3218568244" sldId="436"/>
            <ac:spMk id="9" creationId="{D80BD65A-EB7F-A81F-92C7-43ED09D46F5C}"/>
          </ac:spMkLst>
        </pc:spChg>
      </pc:sldChg>
      <pc:sldChg chg="modSp mod addCm delCm modCm">
        <pc:chgData name="Rashmi Tarkeshwar Singh" userId="68a6778a-50ba-49c5-9a37-e67a9d27a7f7" providerId="ADAL" clId="{C1B78386-7AB8-4B17-90D5-0E308552341C}" dt="2024-05-07T10:50:15.647" v="685"/>
        <pc:sldMkLst>
          <pc:docMk/>
          <pc:sldMk cId="1859606788" sldId="441"/>
        </pc:sldMkLst>
        <pc:spChg chg="mod">
          <ac:chgData name="Rashmi Tarkeshwar Singh" userId="68a6778a-50ba-49c5-9a37-e67a9d27a7f7" providerId="ADAL" clId="{C1B78386-7AB8-4B17-90D5-0E308552341C}" dt="2024-05-07T10:48:37.330" v="683" actId="20577"/>
          <ac:spMkLst>
            <pc:docMk/>
            <pc:sldMk cId="1859606788" sldId="441"/>
            <ac:spMk id="5" creationId="{9000C655-C14C-78A8-E7D2-76C59FC4FF1E}"/>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50:15.647" v="685"/>
              <pc2:cmMkLst xmlns:pc2="http://schemas.microsoft.com/office/powerpoint/2019/9/main/command">
                <pc:docMk/>
                <pc:sldMk cId="1859606788" sldId="441"/>
                <pc2:cmMk id="{7E219EB9-1559-48A4-8F78-87333519C068}"/>
              </pc2:cmMkLst>
            </pc226:cmChg>
          </p:ext>
        </pc:extLst>
      </pc:sldChg>
      <pc:sldChg chg="modSp mod addCm delCm modCm">
        <pc:chgData name="Rashmi Tarkeshwar Singh" userId="68a6778a-50ba-49c5-9a37-e67a9d27a7f7" providerId="ADAL" clId="{C1B78386-7AB8-4B17-90D5-0E308552341C}" dt="2024-05-07T10:07:47.155" v="415"/>
        <pc:sldMkLst>
          <pc:docMk/>
          <pc:sldMk cId="1882954296" sldId="465"/>
        </pc:sldMkLst>
        <pc:spChg chg="mod">
          <ac:chgData name="Rashmi Tarkeshwar Singh" userId="68a6778a-50ba-49c5-9a37-e67a9d27a7f7" providerId="ADAL" clId="{C1B78386-7AB8-4B17-90D5-0E308552341C}" dt="2024-04-30T10:56:20.147" v="5" actId="20577"/>
          <ac:spMkLst>
            <pc:docMk/>
            <pc:sldMk cId="1882954296" sldId="465"/>
            <ac:spMk id="5" creationId="{AF6B602B-9F4F-69B0-80AF-800AAAC37E45}"/>
          </ac:spMkLst>
        </pc:spChg>
        <pc:extLst>
          <p:ext xmlns:p="http://schemas.openxmlformats.org/presentationml/2006/main" uri="{D6D511B9-2390-475A-947B-AFAB55BFBCF1}">
            <pc226:cmChg xmlns:pc226="http://schemas.microsoft.com/office/powerpoint/2022/06/main/command" chg="del">
              <pc226:chgData name="Rashmi Tarkeshwar Singh" userId="68a6778a-50ba-49c5-9a37-e67a9d27a7f7" providerId="ADAL" clId="{C1B78386-7AB8-4B17-90D5-0E308552341C}" dt="2024-05-07T09:58:13.172" v="413"/>
              <pc2:cmMkLst xmlns:pc2="http://schemas.microsoft.com/office/powerpoint/2019/9/main/command">
                <pc:docMk/>
                <pc:sldMk cId="1882954296" sldId="465"/>
                <pc2:cmMk id="{7321A04C-4DE2-4398-AAF3-EC3F16A5BA67}"/>
              </pc2:cmMkLst>
            </pc226:cmChg>
            <pc226:cmChg xmlns:pc226="http://schemas.microsoft.com/office/powerpoint/2022/06/main/command" chg="add del mod">
              <pc226:chgData name="Rashmi Tarkeshwar Singh" userId="68a6778a-50ba-49c5-9a37-e67a9d27a7f7" providerId="ADAL" clId="{C1B78386-7AB8-4B17-90D5-0E308552341C}" dt="2024-05-07T10:07:47.155" v="415"/>
              <pc2:cmMkLst xmlns:pc2="http://schemas.microsoft.com/office/powerpoint/2019/9/main/command">
                <pc:docMk/>
                <pc:sldMk cId="1882954296" sldId="465"/>
                <pc2:cmMk id="{1BD22165-AD34-4908-B166-D20CAAFF31C2}"/>
              </pc2:cmMkLst>
            </pc226:cmChg>
          </p:ext>
        </pc:extLst>
      </pc:sldChg>
      <pc:sldChg chg="modSp mod">
        <pc:chgData name="Rashmi Tarkeshwar Singh" userId="68a6778a-50ba-49c5-9a37-e67a9d27a7f7" providerId="ADAL" clId="{C1B78386-7AB8-4B17-90D5-0E308552341C}" dt="2024-04-30T11:39:18.871" v="45" actId="20577"/>
        <pc:sldMkLst>
          <pc:docMk/>
          <pc:sldMk cId="2365412024" sldId="466"/>
        </pc:sldMkLst>
        <pc:spChg chg="mod">
          <ac:chgData name="Rashmi Tarkeshwar Singh" userId="68a6778a-50ba-49c5-9a37-e67a9d27a7f7" providerId="ADAL" clId="{C1B78386-7AB8-4B17-90D5-0E308552341C}" dt="2024-04-30T11:39:18.871" v="45" actId="20577"/>
          <ac:spMkLst>
            <pc:docMk/>
            <pc:sldMk cId="2365412024" sldId="466"/>
            <ac:spMk id="3" creationId="{E438E1FB-689E-816C-57F5-F2B5EB1561C0}"/>
          </ac:spMkLst>
        </pc:spChg>
        <pc:spChg chg="mod">
          <ac:chgData name="Rashmi Tarkeshwar Singh" userId="68a6778a-50ba-49c5-9a37-e67a9d27a7f7" providerId="ADAL" clId="{C1B78386-7AB8-4B17-90D5-0E308552341C}" dt="2024-04-30T11:34:27.774" v="17" actId="20577"/>
          <ac:spMkLst>
            <pc:docMk/>
            <pc:sldMk cId="2365412024" sldId="466"/>
            <ac:spMk id="5" creationId="{AF6B602B-9F4F-69B0-80AF-800AAAC37E45}"/>
          </ac:spMkLst>
        </pc:spChg>
      </pc:sldChg>
      <pc:sldChg chg="modSp mod addCm delCm modCm">
        <pc:chgData name="Rashmi Tarkeshwar Singh" userId="68a6778a-50ba-49c5-9a37-e67a9d27a7f7" providerId="ADAL" clId="{C1B78386-7AB8-4B17-90D5-0E308552341C}" dt="2024-05-07T10:08:28.474" v="423"/>
        <pc:sldMkLst>
          <pc:docMk/>
          <pc:sldMk cId="2252945053" sldId="468"/>
        </pc:sldMkLst>
        <pc:spChg chg="mod">
          <ac:chgData name="Rashmi Tarkeshwar Singh" userId="68a6778a-50ba-49c5-9a37-e67a9d27a7f7" providerId="ADAL" clId="{C1B78386-7AB8-4B17-90D5-0E308552341C}" dt="2024-05-07T10:08:21.596" v="421" actId="20577"/>
          <ac:spMkLst>
            <pc:docMk/>
            <pc:sldMk cId="2252945053" sldId="468"/>
            <ac:spMk id="2" creationId="{11ED0ADF-3C1A-A1E1-AB7F-380B19BA78A6}"/>
          </ac:spMkLst>
        </pc:spChg>
        <pc:spChg chg="mod">
          <ac:chgData name="Rashmi Tarkeshwar Singh" userId="68a6778a-50ba-49c5-9a37-e67a9d27a7f7" providerId="ADAL" clId="{C1B78386-7AB8-4B17-90D5-0E308552341C}" dt="2024-05-02T11:54:16.297" v="92" actId="20577"/>
          <ac:spMkLst>
            <pc:docMk/>
            <pc:sldMk cId="2252945053" sldId="468"/>
            <ac:spMk id="4" creationId="{65B72334-F5D8-3889-2F56-9A9092F998F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08:28.474" v="423"/>
              <pc2:cmMkLst xmlns:pc2="http://schemas.microsoft.com/office/powerpoint/2019/9/main/command">
                <pc:docMk/>
                <pc:sldMk cId="2252945053" sldId="468"/>
                <pc2:cmMk id="{632D3F7C-591F-4EEF-B030-287653B3DE79}"/>
              </pc2:cmMkLst>
            </pc226:cmChg>
            <pc226:cmChg xmlns:pc226="http://schemas.microsoft.com/office/powerpoint/2022/06/main/command" chg="add del mod">
              <pc226:chgData name="Rashmi Tarkeshwar Singh" userId="68a6778a-50ba-49c5-9a37-e67a9d27a7f7" providerId="ADAL" clId="{C1B78386-7AB8-4B17-90D5-0E308552341C}" dt="2024-05-07T10:08:01.217" v="417"/>
              <pc2:cmMkLst xmlns:pc2="http://schemas.microsoft.com/office/powerpoint/2019/9/main/command">
                <pc:docMk/>
                <pc:sldMk cId="2252945053" sldId="468"/>
                <pc2:cmMk id="{750C05B8-4C92-45FB-BF36-7A79B1503A72}"/>
              </pc2:cmMkLst>
            </pc226:cmChg>
          </p:ext>
        </pc:extLst>
      </pc:sldChg>
      <pc:sldChg chg="modSp mod addCm delCm modCm">
        <pc:chgData name="Rashmi Tarkeshwar Singh" userId="68a6778a-50ba-49c5-9a37-e67a9d27a7f7" providerId="ADAL" clId="{C1B78386-7AB8-4B17-90D5-0E308552341C}" dt="2024-05-07T10:11:21.071" v="437"/>
        <pc:sldMkLst>
          <pc:docMk/>
          <pc:sldMk cId="814978837" sldId="469"/>
        </pc:sldMkLst>
        <pc:spChg chg="mod">
          <ac:chgData name="Rashmi Tarkeshwar Singh" userId="68a6778a-50ba-49c5-9a37-e67a9d27a7f7" providerId="ADAL" clId="{C1B78386-7AB8-4B17-90D5-0E308552341C}" dt="2024-04-30T11:44:48.299" v="67" actId="20577"/>
          <ac:spMkLst>
            <pc:docMk/>
            <pc:sldMk cId="814978837" sldId="469"/>
            <ac:spMk id="4" creationId="{65B72334-F5D8-3889-2F56-9A9092F998F5}"/>
          </ac:spMkLst>
        </pc:spChg>
        <pc:graphicFrameChg chg="modGraphic">
          <ac:chgData name="Rashmi Tarkeshwar Singh" userId="68a6778a-50ba-49c5-9a37-e67a9d27a7f7" providerId="ADAL" clId="{C1B78386-7AB8-4B17-90D5-0E308552341C}" dt="2024-05-07T10:10:30.641" v="435" actId="20577"/>
          <ac:graphicFrameMkLst>
            <pc:docMk/>
            <pc:sldMk cId="814978837" sldId="469"/>
            <ac:graphicFrameMk id="26" creationId="{862D6368-F067-024F-3D52-E13EC2A18C5E}"/>
          </ac:graphicFrameMkLst>
        </pc:graphicFrame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11:21.071" v="437"/>
              <pc2:cmMkLst xmlns:pc2="http://schemas.microsoft.com/office/powerpoint/2019/9/main/command">
                <pc:docMk/>
                <pc:sldMk cId="814978837" sldId="469"/>
                <pc2:cmMk id="{EE88192F-3757-464B-80EA-355BAC978F0D}"/>
              </pc2:cmMkLst>
            </pc226:cmChg>
            <pc226:cmChg xmlns:pc226="http://schemas.microsoft.com/office/powerpoint/2022/06/main/command" chg="add del mod">
              <pc226:chgData name="Rashmi Tarkeshwar Singh" userId="68a6778a-50ba-49c5-9a37-e67a9d27a7f7" providerId="ADAL" clId="{C1B78386-7AB8-4B17-90D5-0E308552341C}" dt="2024-05-07T10:09:35.012" v="429"/>
              <pc2:cmMkLst xmlns:pc2="http://schemas.microsoft.com/office/powerpoint/2019/9/main/command">
                <pc:docMk/>
                <pc:sldMk cId="814978837" sldId="469"/>
                <pc2:cmMk id="{0F04F8BD-5319-47F7-91B5-2B965636FCDF}"/>
              </pc2:cmMkLst>
            </pc226:cmChg>
          </p:ext>
        </pc:extLst>
      </pc:sldChg>
      <pc:sldChg chg="addCm delCm modCm">
        <pc:chgData name="Rashmi Tarkeshwar Singh" userId="68a6778a-50ba-49c5-9a37-e67a9d27a7f7" providerId="ADAL" clId="{C1B78386-7AB8-4B17-90D5-0E308552341C}" dt="2024-05-07T10:09:21.436" v="427"/>
        <pc:sldMkLst>
          <pc:docMk/>
          <pc:sldMk cId="3255091886" sldId="471"/>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09:21.436" v="427"/>
              <pc2:cmMkLst xmlns:pc2="http://schemas.microsoft.com/office/powerpoint/2019/9/main/command">
                <pc:docMk/>
                <pc:sldMk cId="3255091886" sldId="471"/>
                <pc2:cmMk id="{D21BC73F-B81D-48CC-9AAC-FE8F5C2C82CA}"/>
              </pc2:cmMkLst>
            </pc226:cmChg>
            <pc226:cmChg xmlns:pc226="http://schemas.microsoft.com/office/powerpoint/2022/06/main/command" chg="add del mod">
              <pc226:chgData name="Rashmi Tarkeshwar Singh" userId="68a6778a-50ba-49c5-9a37-e67a9d27a7f7" providerId="ADAL" clId="{C1B78386-7AB8-4B17-90D5-0E308552341C}" dt="2024-05-07T10:09:07.026" v="425"/>
              <pc2:cmMkLst xmlns:pc2="http://schemas.microsoft.com/office/powerpoint/2019/9/main/command">
                <pc:docMk/>
                <pc:sldMk cId="3255091886" sldId="471"/>
                <pc2:cmMk id="{A16F3A77-72AB-4335-8FD0-8714788884E4}"/>
              </pc2:cmMkLst>
            </pc226:cmChg>
          </p:ext>
        </pc:extLst>
      </pc:sldChg>
      <pc:sldChg chg="modSp mod addCm delCm modCm">
        <pc:chgData name="Rashmi Tarkeshwar Singh" userId="68a6778a-50ba-49c5-9a37-e67a9d27a7f7" providerId="ADAL" clId="{C1B78386-7AB8-4B17-90D5-0E308552341C}" dt="2024-05-07T10:23:08.720" v="615" actId="2056"/>
        <pc:sldMkLst>
          <pc:docMk/>
          <pc:sldMk cId="1959635343" sldId="473"/>
        </pc:sldMkLst>
        <pc:spChg chg="mod">
          <ac:chgData name="Rashmi Tarkeshwar Singh" userId="68a6778a-50ba-49c5-9a37-e67a9d27a7f7" providerId="ADAL" clId="{C1B78386-7AB8-4B17-90D5-0E308552341C}" dt="2024-05-02T11:54:46.454" v="99" actId="20577"/>
          <ac:spMkLst>
            <pc:docMk/>
            <pc:sldMk cId="1959635343" sldId="473"/>
            <ac:spMk id="3" creationId="{27AC245A-401D-59C2-0D9D-4DBEDE1F912D}"/>
          </ac:spMkLst>
        </pc:spChg>
        <pc:spChg chg="mod">
          <ac:chgData name="Rashmi Tarkeshwar Singh" userId="68a6778a-50ba-49c5-9a37-e67a9d27a7f7" providerId="ADAL" clId="{C1B78386-7AB8-4B17-90D5-0E308552341C}" dt="2024-05-02T11:53:41.980" v="86" actId="20577"/>
          <ac:spMkLst>
            <pc:docMk/>
            <pc:sldMk cId="1959635343" sldId="473"/>
            <ac:spMk id="4" creationId="{BA4536F7-0A6D-576F-A48C-7F110C1650D4}"/>
          </ac:spMkLst>
        </pc:spChg>
        <pc:spChg chg="mod">
          <ac:chgData name="Rashmi Tarkeshwar Singh" userId="68a6778a-50ba-49c5-9a37-e67a9d27a7f7" providerId="ADAL" clId="{C1B78386-7AB8-4B17-90D5-0E308552341C}" dt="2024-05-07T10:22:49.842" v="602" actId="27636"/>
          <ac:spMkLst>
            <pc:docMk/>
            <pc:sldMk cId="1959635343" sldId="473"/>
            <ac:spMk id="5" creationId="{4B41CEF5-A894-4D7B-3595-44375EB10D6A}"/>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13:19.544" v="468"/>
              <pc2:cmMkLst xmlns:pc2="http://schemas.microsoft.com/office/powerpoint/2019/9/main/command">
                <pc:docMk/>
                <pc:sldMk cId="1959635343" sldId="473"/>
                <pc2:cmMk id="{D1F64539-06B4-4972-97EE-D28E4C64593C}"/>
              </pc2:cmMkLst>
            </pc226:cmChg>
            <pc226:cmChg xmlns:pc226="http://schemas.microsoft.com/office/powerpoint/2022/06/main/command" chg="add mod">
              <pc226:chgData name="Rashmi Tarkeshwar Singh" userId="68a6778a-50ba-49c5-9a37-e67a9d27a7f7" providerId="ADAL" clId="{C1B78386-7AB8-4B17-90D5-0E308552341C}" dt="2024-05-07T10:23:08.720" v="615" actId="2056"/>
              <pc2:cmMkLst xmlns:pc2="http://schemas.microsoft.com/office/powerpoint/2019/9/main/command">
                <pc:docMk/>
                <pc:sldMk cId="1959635343" sldId="473"/>
                <pc2:cmMk id="{4ABD8144-1831-4558-ACC3-5C6C3BEAA545}"/>
              </pc2:cmMkLst>
            </pc226:cmChg>
          </p:ext>
        </pc:extLst>
      </pc:sldChg>
      <pc:sldChg chg="modSp mod">
        <pc:chgData name="Rashmi Tarkeshwar Singh" userId="68a6778a-50ba-49c5-9a37-e67a9d27a7f7" providerId="ADAL" clId="{C1B78386-7AB8-4B17-90D5-0E308552341C}" dt="2024-05-07T10:11:42.851" v="460" actId="20577"/>
        <pc:sldMkLst>
          <pc:docMk/>
          <pc:sldMk cId="1170127533" sldId="474"/>
        </pc:sldMkLst>
        <pc:spChg chg="mod">
          <ac:chgData name="Rashmi Tarkeshwar Singh" userId="68a6778a-50ba-49c5-9a37-e67a9d27a7f7" providerId="ADAL" clId="{C1B78386-7AB8-4B17-90D5-0E308552341C}" dt="2024-05-07T10:11:42.851" v="460" actId="20577"/>
          <ac:spMkLst>
            <pc:docMk/>
            <pc:sldMk cId="1170127533" sldId="474"/>
            <ac:spMk id="4" creationId="{17236AB0-6D6A-D4C8-5B50-637B31554547}"/>
          </ac:spMkLst>
        </pc:spChg>
      </pc:sldChg>
      <pc:sldChg chg="addSp delSp modSp mod addCm delCm modCm">
        <pc:chgData name="Rashmi Tarkeshwar Singh" userId="68a6778a-50ba-49c5-9a37-e67a9d27a7f7" providerId="ADAL" clId="{C1B78386-7AB8-4B17-90D5-0E308552341C}" dt="2024-05-07T10:12:26.677" v="466"/>
        <pc:sldMkLst>
          <pc:docMk/>
          <pc:sldMk cId="1644870070" sldId="475"/>
        </pc:sldMkLst>
        <pc:spChg chg="mod">
          <ac:chgData name="Rashmi Tarkeshwar Singh" userId="68a6778a-50ba-49c5-9a37-e67a9d27a7f7" providerId="ADAL" clId="{C1B78386-7AB8-4B17-90D5-0E308552341C}" dt="2024-05-07T10:11:53.857" v="463" actId="20577"/>
          <ac:spMkLst>
            <pc:docMk/>
            <pc:sldMk cId="1644870070" sldId="475"/>
            <ac:spMk id="4" creationId="{17236AB0-6D6A-D4C8-5B50-637B31554547}"/>
          </ac:spMkLst>
        </pc:spChg>
        <pc:spChg chg="mod">
          <ac:chgData name="Rashmi Tarkeshwar Singh" userId="68a6778a-50ba-49c5-9a37-e67a9d27a7f7" providerId="ADAL" clId="{C1B78386-7AB8-4B17-90D5-0E308552341C}" dt="2024-05-02T11:47:16.380" v="82" actId="20577"/>
          <ac:spMkLst>
            <pc:docMk/>
            <pc:sldMk cId="1644870070" sldId="475"/>
            <ac:spMk id="8" creationId="{E88D1335-829E-4AD7-AB90-23266D5238AB}"/>
          </ac:spMkLst>
        </pc:spChg>
        <pc:spChg chg="mod">
          <ac:chgData name="Rashmi Tarkeshwar Singh" userId="68a6778a-50ba-49c5-9a37-e67a9d27a7f7" providerId="ADAL" clId="{C1B78386-7AB8-4B17-90D5-0E308552341C}" dt="2024-05-02T11:46:57.972" v="80" actId="20577"/>
          <ac:spMkLst>
            <pc:docMk/>
            <pc:sldMk cId="1644870070" sldId="475"/>
            <ac:spMk id="10" creationId="{94A55180-1DDD-8271-9E19-10F3F05F5721}"/>
          </ac:spMkLst>
        </pc:spChg>
        <pc:spChg chg="mod">
          <ac:chgData name="Rashmi Tarkeshwar Singh" userId="68a6778a-50ba-49c5-9a37-e67a9d27a7f7" providerId="ADAL" clId="{C1B78386-7AB8-4B17-90D5-0E308552341C}" dt="2024-05-07T10:12:21.384" v="464" actId="6549"/>
          <ac:spMkLst>
            <pc:docMk/>
            <pc:sldMk cId="1644870070" sldId="475"/>
            <ac:spMk id="12" creationId="{7B976BF0-3721-912C-4AB7-E81DC22B7D44}"/>
          </ac:spMkLst>
        </pc:spChg>
        <pc:spChg chg="add del">
          <ac:chgData name="Rashmi Tarkeshwar Singh" userId="68a6778a-50ba-49c5-9a37-e67a9d27a7f7" providerId="ADAL" clId="{C1B78386-7AB8-4B17-90D5-0E308552341C}" dt="2024-05-02T11:45:30.419" v="75" actId="22"/>
          <ac:spMkLst>
            <pc:docMk/>
            <pc:sldMk cId="1644870070" sldId="475"/>
            <ac:spMk id="13" creationId="{546B87AA-7415-CEF9-A6B2-0EDE4D57022F}"/>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12:26.677" v="466"/>
              <pc2:cmMkLst xmlns:pc2="http://schemas.microsoft.com/office/powerpoint/2019/9/main/command">
                <pc:docMk/>
                <pc:sldMk cId="1644870070" sldId="475"/>
                <pc2:cmMk id="{3CCF92D1-5CC7-487A-8866-D4DB8A303163}"/>
              </pc2:cmMkLst>
            </pc226:cmChg>
          </p:ext>
        </pc:extLst>
      </pc:sldChg>
      <pc:sldChg chg="addSp modSp mod addCm">
        <pc:chgData name="Rashmi Tarkeshwar Singh" userId="68a6778a-50ba-49c5-9a37-e67a9d27a7f7" providerId="ADAL" clId="{C1B78386-7AB8-4B17-90D5-0E308552341C}" dt="2024-05-07T10:16:26.740" v="513"/>
        <pc:sldMkLst>
          <pc:docMk/>
          <pc:sldMk cId="3597398332" sldId="476"/>
        </pc:sldMkLst>
        <pc:spChg chg="add mod">
          <ac:chgData name="Rashmi Tarkeshwar Singh" userId="68a6778a-50ba-49c5-9a37-e67a9d27a7f7" providerId="ADAL" clId="{C1B78386-7AB8-4B17-90D5-0E308552341C}" dt="2024-05-07T10:15:02.729" v="512" actId="1076"/>
          <ac:spMkLst>
            <pc:docMk/>
            <pc:sldMk cId="3597398332" sldId="476"/>
            <ac:spMk id="3" creationId="{CCF8BF60-A39B-91CB-13E5-59CA6071C86D}"/>
          </ac:spMkLst>
        </pc:spChg>
        <pc:spChg chg="mod">
          <ac:chgData name="Rashmi Tarkeshwar Singh" userId="68a6778a-50ba-49c5-9a37-e67a9d27a7f7" providerId="ADAL" clId="{C1B78386-7AB8-4B17-90D5-0E308552341C}" dt="2024-05-02T11:55:21.283" v="103" actId="20577"/>
          <ac:spMkLst>
            <pc:docMk/>
            <pc:sldMk cId="3597398332" sldId="476"/>
            <ac:spMk id="4" creationId="{BA4536F7-0A6D-576F-A48C-7F110C1650D4}"/>
          </ac:spMkLst>
        </pc:spChg>
        <pc:spChg chg="mod">
          <ac:chgData name="Rashmi Tarkeshwar Singh" userId="68a6778a-50ba-49c5-9a37-e67a9d27a7f7" providerId="ADAL" clId="{C1B78386-7AB8-4B17-90D5-0E308552341C}" dt="2024-05-07T10:14:44.895" v="508" actId="1035"/>
          <ac:spMkLst>
            <pc:docMk/>
            <pc:sldMk cId="3597398332" sldId="476"/>
            <ac:spMk id="13" creationId="{35E5513A-7EEB-EF89-1A8B-E6096E8C16D8}"/>
          </ac:spMkLst>
        </pc:spChg>
        <pc:spChg chg="mod">
          <ac:chgData name="Rashmi Tarkeshwar Singh" userId="68a6778a-50ba-49c5-9a37-e67a9d27a7f7" providerId="ADAL" clId="{C1B78386-7AB8-4B17-90D5-0E308552341C}" dt="2024-05-07T10:14:44.895" v="508" actId="1035"/>
          <ac:spMkLst>
            <pc:docMk/>
            <pc:sldMk cId="3597398332" sldId="476"/>
            <ac:spMk id="14" creationId="{57C0A50F-0FD6-F55A-6636-E70307917196}"/>
          </ac:spMkLst>
        </pc:spChg>
        <pc:spChg chg="mod">
          <ac:chgData name="Rashmi Tarkeshwar Singh" userId="68a6778a-50ba-49c5-9a37-e67a9d27a7f7" providerId="ADAL" clId="{C1B78386-7AB8-4B17-90D5-0E308552341C}" dt="2024-05-07T10:14:44.895" v="508" actId="1035"/>
          <ac:spMkLst>
            <pc:docMk/>
            <pc:sldMk cId="3597398332" sldId="476"/>
            <ac:spMk id="15" creationId="{3D2DB6BD-5D50-FFB4-83A5-FC3143A3A806}"/>
          </ac:spMkLst>
        </pc:spChg>
        <pc:spChg chg="mod">
          <ac:chgData name="Rashmi Tarkeshwar Singh" userId="68a6778a-50ba-49c5-9a37-e67a9d27a7f7" providerId="ADAL" clId="{C1B78386-7AB8-4B17-90D5-0E308552341C}" dt="2024-05-07T10:14:44.895" v="508" actId="1035"/>
          <ac:spMkLst>
            <pc:docMk/>
            <pc:sldMk cId="3597398332" sldId="476"/>
            <ac:spMk id="18" creationId="{F86C09D5-4E46-EEE3-5DDD-B0978A01C76B}"/>
          </ac:spMkLst>
        </pc:spChg>
        <pc:spChg chg="mod">
          <ac:chgData name="Rashmi Tarkeshwar Singh" userId="68a6778a-50ba-49c5-9a37-e67a9d27a7f7" providerId="ADAL" clId="{C1B78386-7AB8-4B17-90D5-0E308552341C}" dt="2024-05-07T10:14:44.895" v="508" actId="1035"/>
          <ac:spMkLst>
            <pc:docMk/>
            <pc:sldMk cId="3597398332" sldId="476"/>
            <ac:spMk id="19" creationId="{190CDBDF-67CC-ABB8-6722-CBA899E1E85D}"/>
          </ac:spMkLst>
        </pc:spChg>
        <pc:spChg chg="mod">
          <ac:chgData name="Rashmi Tarkeshwar Singh" userId="68a6778a-50ba-49c5-9a37-e67a9d27a7f7" providerId="ADAL" clId="{C1B78386-7AB8-4B17-90D5-0E308552341C}" dt="2024-05-07T10:14:44.895" v="508" actId="1035"/>
          <ac:spMkLst>
            <pc:docMk/>
            <pc:sldMk cId="3597398332" sldId="476"/>
            <ac:spMk id="20" creationId="{CF9B990D-0A36-B2BA-C043-5434E7B9C5AC}"/>
          </ac:spMkLst>
        </pc:spChg>
        <pc:spChg chg="mod">
          <ac:chgData name="Rashmi Tarkeshwar Singh" userId="68a6778a-50ba-49c5-9a37-e67a9d27a7f7" providerId="ADAL" clId="{C1B78386-7AB8-4B17-90D5-0E308552341C}" dt="2024-05-07T10:14:44.895" v="508" actId="1035"/>
          <ac:spMkLst>
            <pc:docMk/>
            <pc:sldMk cId="3597398332" sldId="476"/>
            <ac:spMk id="24" creationId="{8445A0A0-C645-B464-F3BA-A753669C37C7}"/>
          </ac:spMkLst>
        </pc:spChg>
        <pc:spChg chg="mod">
          <ac:chgData name="Rashmi Tarkeshwar Singh" userId="68a6778a-50ba-49c5-9a37-e67a9d27a7f7" providerId="ADAL" clId="{C1B78386-7AB8-4B17-90D5-0E308552341C}" dt="2024-05-07T10:14:44.895" v="508" actId="1035"/>
          <ac:spMkLst>
            <pc:docMk/>
            <pc:sldMk cId="3597398332" sldId="476"/>
            <ac:spMk id="25" creationId="{574B93F7-D53B-E902-4F49-CC1177CB8F97}"/>
          </ac:spMkLst>
        </pc:spChg>
        <pc:spChg chg="mod">
          <ac:chgData name="Rashmi Tarkeshwar Singh" userId="68a6778a-50ba-49c5-9a37-e67a9d27a7f7" providerId="ADAL" clId="{C1B78386-7AB8-4B17-90D5-0E308552341C}" dt="2024-05-07T10:14:44.895" v="508" actId="1035"/>
          <ac:spMkLst>
            <pc:docMk/>
            <pc:sldMk cId="3597398332" sldId="476"/>
            <ac:spMk id="26" creationId="{75C23541-E2DC-970E-A481-EC36742367EF}"/>
          </ac:spMkLst>
        </pc:spChg>
        <pc:grpChg chg="mod">
          <ac:chgData name="Rashmi Tarkeshwar Singh" userId="68a6778a-50ba-49c5-9a37-e67a9d27a7f7" providerId="ADAL" clId="{C1B78386-7AB8-4B17-90D5-0E308552341C}" dt="2024-05-07T10:14:44.895" v="508" actId="1035"/>
          <ac:grpSpMkLst>
            <pc:docMk/>
            <pc:sldMk cId="3597398332" sldId="476"/>
            <ac:grpSpMk id="7" creationId="{2975A9F1-8CF7-0C07-531B-611AAA8815E6}"/>
          </ac:grpSpMkLst>
        </pc:grpChg>
        <pc:grpChg chg="mod">
          <ac:chgData name="Rashmi Tarkeshwar Singh" userId="68a6778a-50ba-49c5-9a37-e67a9d27a7f7" providerId="ADAL" clId="{C1B78386-7AB8-4B17-90D5-0E308552341C}" dt="2024-05-07T10:14:44.895" v="508" actId="1035"/>
          <ac:grpSpMkLst>
            <pc:docMk/>
            <pc:sldMk cId="3597398332" sldId="476"/>
            <ac:grpSpMk id="11" creationId="{18329828-1572-3275-7721-7B05B99D9A81}"/>
          </ac:grpSpMkLst>
        </pc:grpChg>
        <pc:grpChg chg="mod">
          <ac:chgData name="Rashmi Tarkeshwar Singh" userId="68a6778a-50ba-49c5-9a37-e67a9d27a7f7" providerId="ADAL" clId="{C1B78386-7AB8-4B17-90D5-0E308552341C}" dt="2024-05-07T10:14:44.895" v="508" actId="1035"/>
          <ac:grpSpMkLst>
            <pc:docMk/>
            <pc:sldMk cId="3597398332" sldId="476"/>
            <ac:grpSpMk id="16" creationId="{7EED3F7A-9A48-4769-9A54-351B8E643897}"/>
          </ac:grpSpMkLst>
        </pc:grpChg>
        <pc:grpChg chg="mod">
          <ac:chgData name="Rashmi Tarkeshwar Singh" userId="68a6778a-50ba-49c5-9a37-e67a9d27a7f7" providerId="ADAL" clId="{C1B78386-7AB8-4B17-90D5-0E308552341C}" dt="2024-05-07T10:14:44.895" v="508" actId="1035"/>
          <ac:grpSpMkLst>
            <pc:docMk/>
            <pc:sldMk cId="3597398332" sldId="476"/>
            <ac:grpSpMk id="21" creationId="{699C7CB8-7F82-2FFE-A059-8C7C62E0E50D}"/>
          </ac:grpSpMkLst>
        </pc:grpChg>
        <pc:grpChg chg="mod">
          <ac:chgData name="Rashmi Tarkeshwar Singh" userId="68a6778a-50ba-49c5-9a37-e67a9d27a7f7" providerId="ADAL" clId="{C1B78386-7AB8-4B17-90D5-0E308552341C}" dt="2024-05-07T10:14:44.895" v="508" actId="1035"/>
          <ac:grpSpMkLst>
            <pc:docMk/>
            <pc:sldMk cId="3597398332" sldId="476"/>
            <ac:grpSpMk id="23" creationId="{AC671B64-FD0F-49E0-04BA-62009B637518}"/>
          </ac:grpSpMkLst>
        </pc:grp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C1B78386-7AB8-4B17-90D5-0E308552341C}" dt="2024-05-07T10:16:26.740" v="513"/>
              <pc2:cmMkLst xmlns:pc2="http://schemas.microsoft.com/office/powerpoint/2019/9/main/command">
                <pc:docMk/>
                <pc:sldMk cId="3597398332" sldId="476"/>
                <pc2:cmMk id="{2E96EF1C-5B05-4A1D-BB44-99CDE6E230DA}"/>
              </pc2:cmMkLst>
            </pc226:cmChg>
          </p:ext>
        </pc:extLst>
      </pc:sldChg>
      <pc:sldChg chg="addSp modSp">
        <pc:chgData name="Rashmi Tarkeshwar Singh" userId="68a6778a-50ba-49c5-9a37-e67a9d27a7f7" providerId="ADAL" clId="{C1B78386-7AB8-4B17-90D5-0E308552341C}" dt="2024-05-07T10:16:43.092" v="550" actId="1035"/>
        <pc:sldMkLst>
          <pc:docMk/>
          <pc:sldMk cId="456694325" sldId="479"/>
        </pc:sldMkLst>
        <pc:spChg chg="add mod">
          <ac:chgData name="Rashmi Tarkeshwar Singh" userId="68a6778a-50ba-49c5-9a37-e67a9d27a7f7" providerId="ADAL" clId="{C1B78386-7AB8-4B17-90D5-0E308552341C}" dt="2024-05-07T10:16:35.185" v="514"/>
          <ac:spMkLst>
            <pc:docMk/>
            <pc:sldMk cId="456694325" sldId="479"/>
            <ac:spMk id="2" creationId="{A26FDF4B-F426-DE3A-BA43-EA4F6E0B9298}"/>
          </ac:spMkLst>
        </pc:spChg>
        <pc:spChg chg="mod">
          <ac:chgData name="Rashmi Tarkeshwar Singh" userId="68a6778a-50ba-49c5-9a37-e67a9d27a7f7" providerId="ADAL" clId="{C1B78386-7AB8-4B17-90D5-0E308552341C}" dt="2024-05-07T10:16:43.092" v="550" actId="1035"/>
          <ac:spMkLst>
            <pc:docMk/>
            <pc:sldMk cId="456694325" sldId="479"/>
            <ac:spMk id="13" creationId="{35E5513A-7EEB-EF89-1A8B-E6096E8C16D8}"/>
          </ac:spMkLst>
        </pc:spChg>
        <pc:spChg chg="mod">
          <ac:chgData name="Rashmi Tarkeshwar Singh" userId="68a6778a-50ba-49c5-9a37-e67a9d27a7f7" providerId="ADAL" clId="{C1B78386-7AB8-4B17-90D5-0E308552341C}" dt="2024-05-07T10:16:43.092" v="550" actId="1035"/>
          <ac:spMkLst>
            <pc:docMk/>
            <pc:sldMk cId="456694325" sldId="479"/>
            <ac:spMk id="14" creationId="{57C0A50F-0FD6-F55A-6636-E70307917196}"/>
          </ac:spMkLst>
        </pc:spChg>
        <pc:spChg chg="mod">
          <ac:chgData name="Rashmi Tarkeshwar Singh" userId="68a6778a-50ba-49c5-9a37-e67a9d27a7f7" providerId="ADAL" clId="{C1B78386-7AB8-4B17-90D5-0E308552341C}" dt="2024-05-07T10:16:43.092" v="550" actId="1035"/>
          <ac:spMkLst>
            <pc:docMk/>
            <pc:sldMk cId="456694325" sldId="479"/>
            <ac:spMk id="15" creationId="{3D2DB6BD-5D50-FFB4-83A5-FC3143A3A806}"/>
          </ac:spMkLst>
        </pc:spChg>
        <pc:spChg chg="mod">
          <ac:chgData name="Rashmi Tarkeshwar Singh" userId="68a6778a-50ba-49c5-9a37-e67a9d27a7f7" providerId="ADAL" clId="{C1B78386-7AB8-4B17-90D5-0E308552341C}" dt="2024-05-07T10:16:43.092" v="550" actId="1035"/>
          <ac:spMkLst>
            <pc:docMk/>
            <pc:sldMk cId="456694325" sldId="479"/>
            <ac:spMk id="18" creationId="{F86C09D5-4E46-EEE3-5DDD-B0978A01C76B}"/>
          </ac:spMkLst>
        </pc:spChg>
        <pc:spChg chg="mod">
          <ac:chgData name="Rashmi Tarkeshwar Singh" userId="68a6778a-50ba-49c5-9a37-e67a9d27a7f7" providerId="ADAL" clId="{C1B78386-7AB8-4B17-90D5-0E308552341C}" dt="2024-05-07T10:16:43.092" v="550" actId="1035"/>
          <ac:spMkLst>
            <pc:docMk/>
            <pc:sldMk cId="456694325" sldId="479"/>
            <ac:spMk id="19" creationId="{190CDBDF-67CC-ABB8-6722-CBA899E1E85D}"/>
          </ac:spMkLst>
        </pc:spChg>
        <pc:spChg chg="mod">
          <ac:chgData name="Rashmi Tarkeshwar Singh" userId="68a6778a-50ba-49c5-9a37-e67a9d27a7f7" providerId="ADAL" clId="{C1B78386-7AB8-4B17-90D5-0E308552341C}" dt="2024-05-07T10:16:43.092" v="550" actId="1035"/>
          <ac:spMkLst>
            <pc:docMk/>
            <pc:sldMk cId="456694325" sldId="479"/>
            <ac:spMk id="20" creationId="{CF9B990D-0A36-B2BA-C043-5434E7B9C5AC}"/>
          </ac:spMkLst>
        </pc:spChg>
        <pc:spChg chg="mod">
          <ac:chgData name="Rashmi Tarkeshwar Singh" userId="68a6778a-50ba-49c5-9a37-e67a9d27a7f7" providerId="ADAL" clId="{C1B78386-7AB8-4B17-90D5-0E308552341C}" dt="2024-05-07T10:16:43.092" v="550" actId="1035"/>
          <ac:spMkLst>
            <pc:docMk/>
            <pc:sldMk cId="456694325" sldId="479"/>
            <ac:spMk id="24" creationId="{8445A0A0-C645-B464-F3BA-A753669C37C7}"/>
          </ac:spMkLst>
        </pc:spChg>
        <pc:spChg chg="mod">
          <ac:chgData name="Rashmi Tarkeshwar Singh" userId="68a6778a-50ba-49c5-9a37-e67a9d27a7f7" providerId="ADAL" clId="{C1B78386-7AB8-4B17-90D5-0E308552341C}" dt="2024-05-07T10:16:43.092" v="550" actId="1035"/>
          <ac:spMkLst>
            <pc:docMk/>
            <pc:sldMk cId="456694325" sldId="479"/>
            <ac:spMk id="25" creationId="{574B93F7-D53B-E902-4F49-CC1177CB8F97}"/>
          </ac:spMkLst>
        </pc:spChg>
        <pc:spChg chg="mod">
          <ac:chgData name="Rashmi Tarkeshwar Singh" userId="68a6778a-50ba-49c5-9a37-e67a9d27a7f7" providerId="ADAL" clId="{C1B78386-7AB8-4B17-90D5-0E308552341C}" dt="2024-05-07T10:16:43.092" v="550" actId="1035"/>
          <ac:spMkLst>
            <pc:docMk/>
            <pc:sldMk cId="456694325" sldId="479"/>
            <ac:spMk id="26" creationId="{75C23541-E2DC-970E-A481-EC36742367EF}"/>
          </ac:spMkLst>
        </pc:spChg>
        <pc:grpChg chg="mod">
          <ac:chgData name="Rashmi Tarkeshwar Singh" userId="68a6778a-50ba-49c5-9a37-e67a9d27a7f7" providerId="ADAL" clId="{C1B78386-7AB8-4B17-90D5-0E308552341C}" dt="2024-05-07T10:16:43.092" v="550" actId="1035"/>
          <ac:grpSpMkLst>
            <pc:docMk/>
            <pc:sldMk cId="456694325" sldId="479"/>
            <ac:grpSpMk id="7" creationId="{2975A9F1-8CF7-0C07-531B-611AAA8815E6}"/>
          </ac:grpSpMkLst>
        </pc:grpChg>
        <pc:grpChg chg="mod">
          <ac:chgData name="Rashmi Tarkeshwar Singh" userId="68a6778a-50ba-49c5-9a37-e67a9d27a7f7" providerId="ADAL" clId="{C1B78386-7AB8-4B17-90D5-0E308552341C}" dt="2024-05-07T10:16:43.092" v="550" actId="1035"/>
          <ac:grpSpMkLst>
            <pc:docMk/>
            <pc:sldMk cId="456694325" sldId="479"/>
            <ac:grpSpMk id="11" creationId="{18329828-1572-3275-7721-7B05B99D9A81}"/>
          </ac:grpSpMkLst>
        </pc:grpChg>
        <pc:grpChg chg="mod">
          <ac:chgData name="Rashmi Tarkeshwar Singh" userId="68a6778a-50ba-49c5-9a37-e67a9d27a7f7" providerId="ADAL" clId="{C1B78386-7AB8-4B17-90D5-0E308552341C}" dt="2024-05-07T10:16:43.092" v="550" actId="1035"/>
          <ac:grpSpMkLst>
            <pc:docMk/>
            <pc:sldMk cId="456694325" sldId="479"/>
            <ac:grpSpMk id="16" creationId="{7EED3F7A-9A48-4769-9A54-351B8E643897}"/>
          </ac:grpSpMkLst>
        </pc:grpChg>
        <pc:grpChg chg="mod">
          <ac:chgData name="Rashmi Tarkeshwar Singh" userId="68a6778a-50ba-49c5-9a37-e67a9d27a7f7" providerId="ADAL" clId="{C1B78386-7AB8-4B17-90D5-0E308552341C}" dt="2024-05-07T10:16:43.092" v="550" actId="1035"/>
          <ac:grpSpMkLst>
            <pc:docMk/>
            <pc:sldMk cId="456694325" sldId="479"/>
            <ac:grpSpMk id="21" creationId="{699C7CB8-7F82-2FFE-A059-8C7C62E0E50D}"/>
          </ac:grpSpMkLst>
        </pc:grpChg>
        <pc:grpChg chg="mod">
          <ac:chgData name="Rashmi Tarkeshwar Singh" userId="68a6778a-50ba-49c5-9a37-e67a9d27a7f7" providerId="ADAL" clId="{C1B78386-7AB8-4B17-90D5-0E308552341C}" dt="2024-05-07T10:16:43.092" v="550" actId="1035"/>
          <ac:grpSpMkLst>
            <pc:docMk/>
            <pc:sldMk cId="456694325" sldId="479"/>
            <ac:grpSpMk id="23" creationId="{AC671B64-FD0F-49E0-04BA-62009B637518}"/>
          </ac:grpSpMkLst>
        </pc:grpChg>
      </pc:sldChg>
      <pc:sldChg chg="modSp mod">
        <pc:chgData name="Rashmi Tarkeshwar Singh" userId="68a6778a-50ba-49c5-9a37-e67a9d27a7f7" providerId="ADAL" clId="{C1B78386-7AB8-4B17-90D5-0E308552341C}" dt="2024-05-07T10:17:52.720" v="551" actId="6549"/>
        <pc:sldMkLst>
          <pc:docMk/>
          <pc:sldMk cId="2948393329" sldId="480"/>
        </pc:sldMkLst>
        <pc:spChg chg="mod">
          <ac:chgData name="Rashmi Tarkeshwar Singh" userId="68a6778a-50ba-49c5-9a37-e67a9d27a7f7" providerId="ADAL" clId="{C1B78386-7AB8-4B17-90D5-0E308552341C}" dt="2024-05-07T10:17:52.720" v="551" actId="6549"/>
          <ac:spMkLst>
            <pc:docMk/>
            <pc:sldMk cId="2948393329" sldId="480"/>
            <ac:spMk id="3" creationId="{E0CE0321-D21F-9CF0-68B7-C45D651E8EE1}"/>
          </ac:spMkLst>
        </pc:spChg>
      </pc:sldChg>
      <pc:sldChg chg="modSp mod addCm delCm modCm">
        <pc:chgData name="Rashmi Tarkeshwar Singh" userId="68a6778a-50ba-49c5-9a37-e67a9d27a7f7" providerId="ADAL" clId="{C1B78386-7AB8-4B17-90D5-0E308552341C}" dt="2024-05-07T10:21:02.964" v="585" actId="20577"/>
        <pc:sldMkLst>
          <pc:docMk/>
          <pc:sldMk cId="519970282" sldId="481"/>
        </pc:sldMkLst>
        <pc:spChg chg="mod">
          <ac:chgData name="Rashmi Tarkeshwar Singh" userId="68a6778a-50ba-49c5-9a37-e67a9d27a7f7" providerId="ADAL" clId="{C1B78386-7AB8-4B17-90D5-0E308552341C}" dt="2024-05-07T10:20:30.808" v="565" actId="20577"/>
          <ac:spMkLst>
            <pc:docMk/>
            <pc:sldMk cId="519970282" sldId="481"/>
            <ac:spMk id="3" creationId="{3A7B4CD2-0DF2-6AFC-3CE9-71E7B7292CA7}"/>
          </ac:spMkLst>
        </pc:spChg>
        <pc:spChg chg="mod">
          <ac:chgData name="Rashmi Tarkeshwar Singh" userId="68a6778a-50ba-49c5-9a37-e67a9d27a7f7" providerId="ADAL" clId="{C1B78386-7AB8-4B17-90D5-0E308552341C}" dt="2024-05-07T10:21:02.964" v="585" actId="20577"/>
          <ac:spMkLst>
            <pc:docMk/>
            <pc:sldMk cId="519970282" sldId="481"/>
            <ac:spMk id="10" creationId="{F84AE00C-4987-89F5-E518-605AC83CCEE0}"/>
          </ac:spMkLst>
        </pc:spChg>
        <pc:spChg chg="mod">
          <ac:chgData name="Rashmi Tarkeshwar Singh" userId="68a6778a-50ba-49c5-9a37-e67a9d27a7f7" providerId="ADAL" clId="{C1B78386-7AB8-4B17-90D5-0E308552341C}" dt="2024-05-07T10:20:59.112" v="579" actId="20577"/>
          <ac:spMkLst>
            <pc:docMk/>
            <pc:sldMk cId="519970282" sldId="481"/>
            <ac:spMk id="13" creationId="{9CAB6B7B-B514-EFD0-F035-4AFECFE52F3E}"/>
          </ac:spMkLst>
        </pc:spChg>
        <pc:spChg chg="mod">
          <ac:chgData name="Rashmi Tarkeshwar Singh" userId="68a6778a-50ba-49c5-9a37-e67a9d27a7f7" providerId="ADAL" clId="{C1B78386-7AB8-4B17-90D5-0E308552341C}" dt="2024-05-07T10:20:55.527" v="573" actId="20577"/>
          <ac:spMkLst>
            <pc:docMk/>
            <pc:sldMk cId="519970282" sldId="481"/>
            <ac:spMk id="17" creationId="{86ACB803-33CD-D419-75E2-F7243CDA2CFD}"/>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C1B78386-7AB8-4B17-90D5-0E308552341C}" dt="2024-05-07T10:19:50.075" v="560"/>
              <pc2:cmMkLst xmlns:pc2="http://schemas.microsoft.com/office/powerpoint/2019/9/main/command">
                <pc:docMk/>
                <pc:sldMk cId="519970282" sldId="481"/>
                <pc2:cmMk id="{97E4DACF-2BEA-4843-BBA4-7D7D9435ABD9}"/>
              </pc2:cmMkLst>
            </pc226:cmChg>
          </p:ext>
        </pc:extLst>
      </pc:sldChg>
      <pc:sldChg chg="modSp mod">
        <pc:chgData name="Rashmi Tarkeshwar Singh" userId="68a6778a-50ba-49c5-9a37-e67a9d27a7f7" providerId="ADAL" clId="{C1B78386-7AB8-4B17-90D5-0E308552341C}" dt="2024-05-07T10:22:52.078" v="604" actId="20577"/>
        <pc:sldMkLst>
          <pc:docMk/>
          <pc:sldMk cId="4147579420" sldId="483"/>
        </pc:sldMkLst>
        <pc:spChg chg="mod">
          <ac:chgData name="Rashmi Tarkeshwar Singh" userId="68a6778a-50ba-49c5-9a37-e67a9d27a7f7" providerId="ADAL" clId="{C1B78386-7AB8-4B17-90D5-0E308552341C}" dt="2024-05-07T10:21:47.856" v="595" actId="20577"/>
          <ac:spMkLst>
            <pc:docMk/>
            <pc:sldMk cId="4147579420" sldId="483"/>
            <ac:spMk id="4" creationId="{77E1DEB4-1A34-D203-87C2-8B8843F70D79}"/>
          </ac:spMkLst>
        </pc:spChg>
        <pc:spChg chg="mod">
          <ac:chgData name="Rashmi Tarkeshwar Singh" userId="68a6778a-50ba-49c5-9a37-e67a9d27a7f7" providerId="ADAL" clId="{C1B78386-7AB8-4B17-90D5-0E308552341C}" dt="2024-05-07T10:22:52.078" v="604" actId="20577"/>
          <ac:spMkLst>
            <pc:docMk/>
            <pc:sldMk cId="4147579420" sldId="483"/>
            <ac:spMk id="29" creationId="{AE7F1FED-90D0-1F0B-0CBA-8E6B1989720B}"/>
          </ac:spMkLst>
        </pc:spChg>
      </pc:sldChg>
      <pc:sldChg chg="modSp mod">
        <pc:chgData name="Rashmi Tarkeshwar Singh" userId="68a6778a-50ba-49c5-9a37-e67a9d27a7f7" providerId="ADAL" clId="{C1B78386-7AB8-4B17-90D5-0E308552341C}" dt="2024-05-07T10:23:06.916" v="614" actId="20577"/>
        <pc:sldMkLst>
          <pc:docMk/>
          <pc:sldMk cId="3892837231" sldId="484"/>
        </pc:sldMkLst>
        <pc:spChg chg="mod">
          <ac:chgData name="Rashmi Tarkeshwar Singh" userId="68a6778a-50ba-49c5-9a37-e67a9d27a7f7" providerId="ADAL" clId="{C1B78386-7AB8-4B17-90D5-0E308552341C}" dt="2024-05-07T10:23:06.916" v="614" actId="20577"/>
          <ac:spMkLst>
            <pc:docMk/>
            <pc:sldMk cId="3892837231" sldId="484"/>
            <ac:spMk id="4" creationId="{77E1DEB4-1A34-D203-87C2-8B8843F70D79}"/>
          </ac:spMkLst>
        </pc:spChg>
      </pc:sldChg>
      <pc:sldChg chg="modSp mod">
        <pc:chgData name="Rashmi Tarkeshwar Singh" userId="68a6778a-50ba-49c5-9a37-e67a9d27a7f7" providerId="ADAL" clId="{C1B78386-7AB8-4B17-90D5-0E308552341C}" dt="2024-05-07T10:23:17.247" v="625" actId="20577"/>
        <pc:sldMkLst>
          <pc:docMk/>
          <pc:sldMk cId="2494165356" sldId="485"/>
        </pc:sldMkLst>
        <pc:spChg chg="mod">
          <ac:chgData name="Rashmi Tarkeshwar Singh" userId="68a6778a-50ba-49c5-9a37-e67a9d27a7f7" providerId="ADAL" clId="{C1B78386-7AB8-4B17-90D5-0E308552341C}" dt="2024-05-07T10:23:17.247" v="625" actId="20577"/>
          <ac:spMkLst>
            <pc:docMk/>
            <pc:sldMk cId="2494165356" sldId="485"/>
            <ac:spMk id="4" creationId="{77E1DEB4-1A34-D203-87C2-8B8843F70D79}"/>
          </ac:spMkLst>
        </pc:spChg>
      </pc:sldChg>
      <pc:sldChg chg="modSp mod">
        <pc:chgData name="Rashmi Tarkeshwar Singh" userId="68a6778a-50ba-49c5-9a37-e67a9d27a7f7" providerId="ADAL" clId="{C1B78386-7AB8-4B17-90D5-0E308552341C}" dt="2024-05-07T10:23:24.160" v="635" actId="20577"/>
        <pc:sldMkLst>
          <pc:docMk/>
          <pc:sldMk cId="2870424516" sldId="486"/>
        </pc:sldMkLst>
        <pc:spChg chg="mod">
          <ac:chgData name="Rashmi Tarkeshwar Singh" userId="68a6778a-50ba-49c5-9a37-e67a9d27a7f7" providerId="ADAL" clId="{C1B78386-7AB8-4B17-90D5-0E308552341C}" dt="2024-05-07T10:23:24.160" v="635" actId="20577"/>
          <ac:spMkLst>
            <pc:docMk/>
            <pc:sldMk cId="2870424516" sldId="486"/>
            <ac:spMk id="4" creationId="{77E1DEB4-1A34-D203-87C2-8B8843F70D79}"/>
          </ac:spMkLst>
        </pc:spChg>
      </pc:sldChg>
      <pc:sldChg chg="modSp mod delCm modCm">
        <pc:chgData name="Rashmi Tarkeshwar Singh" userId="68a6778a-50ba-49c5-9a37-e67a9d27a7f7" providerId="ADAL" clId="{C1B78386-7AB8-4B17-90D5-0E308552341C}" dt="2024-05-07T10:23:56.848" v="637"/>
        <pc:sldMkLst>
          <pc:docMk/>
          <pc:sldMk cId="2729042715" sldId="487"/>
        </pc:sldMkLst>
        <pc:spChg chg="mod">
          <ac:chgData name="Rashmi Tarkeshwar Singh" userId="68a6778a-50ba-49c5-9a37-e67a9d27a7f7" providerId="ADAL" clId="{C1B78386-7AB8-4B17-90D5-0E308552341C}" dt="2024-05-02T12:02:25.148" v="106" actId="20577"/>
          <ac:spMkLst>
            <pc:docMk/>
            <pc:sldMk cId="2729042715" sldId="487"/>
            <ac:spMk id="4" creationId="{BB935845-1CC2-38C0-E4DC-D467FB5998C3}"/>
          </ac:spMkLst>
        </pc:spChg>
        <pc:extLst>
          <p:ext xmlns:p="http://schemas.openxmlformats.org/presentationml/2006/main" uri="{D6D511B9-2390-475A-947B-AFAB55BFBCF1}">
            <pc226:cmChg xmlns:pc226="http://schemas.microsoft.com/office/powerpoint/2022/06/main/command" chg="del mod">
              <pc226:chgData name="Rashmi Tarkeshwar Singh" userId="68a6778a-50ba-49c5-9a37-e67a9d27a7f7" providerId="ADAL" clId="{C1B78386-7AB8-4B17-90D5-0E308552341C}" dt="2024-05-07T10:23:56.848" v="637"/>
              <pc2:cmMkLst xmlns:pc2="http://schemas.microsoft.com/office/powerpoint/2019/9/main/command">
                <pc:docMk/>
                <pc:sldMk cId="2729042715" sldId="487"/>
                <pc2:cmMk id="{E044D964-1C17-4C50-A486-82C41AAB8854}"/>
              </pc2:cmMkLst>
            </pc226:cmChg>
          </p:ext>
        </pc:extLst>
      </pc:sldChg>
      <pc:sldChg chg="modSp mod">
        <pc:chgData name="Rashmi Tarkeshwar Singh" userId="68a6778a-50ba-49c5-9a37-e67a9d27a7f7" providerId="ADAL" clId="{C1B78386-7AB8-4B17-90D5-0E308552341C}" dt="2024-05-02T12:03:22.784" v="112" actId="20577"/>
        <pc:sldMkLst>
          <pc:docMk/>
          <pc:sldMk cId="2250660802" sldId="488"/>
        </pc:sldMkLst>
        <pc:spChg chg="mod">
          <ac:chgData name="Rashmi Tarkeshwar Singh" userId="68a6778a-50ba-49c5-9a37-e67a9d27a7f7" providerId="ADAL" clId="{C1B78386-7AB8-4B17-90D5-0E308552341C}" dt="2024-05-02T12:03:22.784" v="112" actId="20577"/>
          <ac:spMkLst>
            <pc:docMk/>
            <pc:sldMk cId="2250660802" sldId="488"/>
            <ac:spMk id="5" creationId="{9AD90C7F-360E-F6F5-A8B6-6F6FF157015C}"/>
          </ac:spMkLst>
        </pc:spChg>
      </pc:sldChg>
      <pc:sldChg chg="addSp modSp">
        <pc:chgData name="Rashmi Tarkeshwar Singh" userId="68a6778a-50ba-49c5-9a37-e67a9d27a7f7" providerId="ADAL" clId="{C1B78386-7AB8-4B17-90D5-0E308552341C}" dt="2024-05-03T05:37:23.502" v="365"/>
        <pc:sldMkLst>
          <pc:docMk/>
          <pc:sldMk cId="2174891953" sldId="490"/>
        </pc:sldMkLst>
        <pc:spChg chg="add mod">
          <ac:chgData name="Rashmi Tarkeshwar Singh" userId="68a6778a-50ba-49c5-9a37-e67a9d27a7f7" providerId="ADAL" clId="{C1B78386-7AB8-4B17-90D5-0E308552341C}" dt="2024-05-03T05:37:23.502" v="365"/>
          <ac:spMkLst>
            <pc:docMk/>
            <pc:sldMk cId="2174891953" sldId="490"/>
            <ac:spMk id="3" creationId="{334278D2-3EFE-7AA3-7F79-F4019B82616A}"/>
          </ac:spMkLst>
        </pc:spChg>
      </pc:sldChg>
      <pc:sldChg chg="modSp add mod">
        <pc:chgData name="Rashmi Tarkeshwar Singh" userId="68a6778a-50ba-49c5-9a37-e67a9d27a7f7" providerId="ADAL" clId="{C1B78386-7AB8-4B17-90D5-0E308552341C}" dt="2024-05-02T12:20:09.839" v="299" actId="20577"/>
        <pc:sldMkLst>
          <pc:docMk/>
          <pc:sldMk cId="1506983988" sldId="491"/>
        </pc:sldMkLst>
        <pc:spChg chg="mod">
          <ac:chgData name="Rashmi Tarkeshwar Singh" userId="68a6778a-50ba-49c5-9a37-e67a9d27a7f7" providerId="ADAL" clId="{C1B78386-7AB8-4B17-90D5-0E308552341C}" dt="2024-05-02T12:20:06.846" v="296" actId="14100"/>
          <ac:spMkLst>
            <pc:docMk/>
            <pc:sldMk cId="1506983988" sldId="491"/>
            <ac:spMk id="5" creationId="{E35726B7-65F6-D853-DF13-E2D9EB83D6D2}"/>
          </ac:spMkLst>
        </pc:spChg>
        <pc:spChg chg="mod">
          <ac:chgData name="Rashmi Tarkeshwar Singh" userId="68a6778a-50ba-49c5-9a37-e67a9d27a7f7" providerId="ADAL" clId="{C1B78386-7AB8-4B17-90D5-0E308552341C}" dt="2024-05-02T12:20:06.846" v="296" actId="14100"/>
          <ac:spMkLst>
            <pc:docMk/>
            <pc:sldMk cId="1506983988" sldId="491"/>
            <ac:spMk id="6" creationId="{A93C03C8-6FDD-7FE0-6957-D6EA5EBAED37}"/>
          </ac:spMkLst>
        </pc:spChg>
        <pc:spChg chg="mod">
          <ac:chgData name="Rashmi Tarkeshwar Singh" userId="68a6778a-50ba-49c5-9a37-e67a9d27a7f7" providerId="ADAL" clId="{C1B78386-7AB8-4B17-90D5-0E308552341C}" dt="2024-05-02T12:20:06.846" v="296" actId="14100"/>
          <ac:spMkLst>
            <pc:docMk/>
            <pc:sldMk cId="1506983988" sldId="491"/>
            <ac:spMk id="7" creationId="{D59C8E22-DD83-0FF2-EA1D-F2BB6322BAF7}"/>
          </ac:spMkLst>
        </pc:spChg>
        <pc:spChg chg="mod">
          <ac:chgData name="Rashmi Tarkeshwar Singh" userId="68a6778a-50ba-49c5-9a37-e67a9d27a7f7" providerId="ADAL" clId="{C1B78386-7AB8-4B17-90D5-0E308552341C}" dt="2024-05-02T12:20:06.846" v="296" actId="14100"/>
          <ac:spMkLst>
            <pc:docMk/>
            <pc:sldMk cId="1506983988" sldId="491"/>
            <ac:spMk id="8" creationId="{F4A60635-A06B-6F41-7147-E938865C2AE2}"/>
          </ac:spMkLst>
        </pc:spChg>
        <pc:spChg chg="mod">
          <ac:chgData name="Rashmi Tarkeshwar Singh" userId="68a6778a-50ba-49c5-9a37-e67a9d27a7f7" providerId="ADAL" clId="{C1B78386-7AB8-4B17-90D5-0E308552341C}" dt="2024-05-02T12:20:06.846" v="296" actId="14100"/>
          <ac:spMkLst>
            <pc:docMk/>
            <pc:sldMk cId="1506983988" sldId="491"/>
            <ac:spMk id="10" creationId="{095CAF7E-9816-40A9-5E89-D288D2E812F2}"/>
          </ac:spMkLst>
        </pc:spChg>
        <pc:spChg chg="mod">
          <ac:chgData name="Rashmi Tarkeshwar Singh" userId="68a6778a-50ba-49c5-9a37-e67a9d27a7f7" providerId="ADAL" clId="{C1B78386-7AB8-4B17-90D5-0E308552341C}" dt="2024-05-02T12:20:06.846" v="296" actId="14100"/>
          <ac:spMkLst>
            <pc:docMk/>
            <pc:sldMk cId="1506983988" sldId="491"/>
            <ac:spMk id="11" creationId="{534EECAC-C0A1-40E4-8233-3505342D4E2E}"/>
          </ac:spMkLst>
        </pc:spChg>
        <pc:spChg chg="mod">
          <ac:chgData name="Rashmi Tarkeshwar Singh" userId="68a6778a-50ba-49c5-9a37-e67a9d27a7f7" providerId="ADAL" clId="{C1B78386-7AB8-4B17-90D5-0E308552341C}" dt="2024-05-02T12:20:06.846" v="296" actId="14100"/>
          <ac:spMkLst>
            <pc:docMk/>
            <pc:sldMk cId="1506983988" sldId="491"/>
            <ac:spMk id="12" creationId="{ABC91DBB-8CA1-8391-E976-011A073687A7}"/>
          </ac:spMkLst>
        </pc:spChg>
        <pc:spChg chg="mod">
          <ac:chgData name="Rashmi Tarkeshwar Singh" userId="68a6778a-50ba-49c5-9a37-e67a9d27a7f7" providerId="ADAL" clId="{C1B78386-7AB8-4B17-90D5-0E308552341C}" dt="2024-05-02T12:20:06.846" v="296" actId="14100"/>
          <ac:spMkLst>
            <pc:docMk/>
            <pc:sldMk cId="1506983988" sldId="491"/>
            <ac:spMk id="16" creationId="{5F28F44D-712B-E789-68B3-9DD8156243AF}"/>
          </ac:spMkLst>
        </pc:spChg>
        <pc:spChg chg="mod">
          <ac:chgData name="Rashmi Tarkeshwar Singh" userId="68a6778a-50ba-49c5-9a37-e67a9d27a7f7" providerId="ADAL" clId="{C1B78386-7AB8-4B17-90D5-0E308552341C}" dt="2024-05-02T12:20:06.846" v="296" actId="14100"/>
          <ac:spMkLst>
            <pc:docMk/>
            <pc:sldMk cId="1506983988" sldId="491"/>
            <ac:spMk id="17" creationId="{DE845B58-A4DB-20AF-D7A2-183001689332}"/>
          </ac:spMkLst>
        </pc:spChg>
        <pc:spChg chg="mod">
          <ac:chgData name="Rashmi Tarkeshwar Singh" userId="68a6778a-50ba-49c5-9a37-e67a9d27a7f7" providerId="ADAL" clId="{C1B78386-7AB8-4B17-90D5-0E308552341C}" dt="2024-05-02T12:20:06.846" v="296" actId="14100"/>
          <ac:spMkLst>
            <pc:docMk/>
            <pc:sldMk cId="1506983988" sldId="491"/>
            <ac:spMk id="18" creationId="{8A2DF442-70A9-E55A-18D1-41E854593611}"/>
          </ac:spMkLst>
        </pc:spChg>
        <pc:spChg chg="mod">
          <ac:chgData name="Rashmi Tarkeshwar Singh" userId="68a6778a-50ba-49c5-9a37-e67a9d27a7f7" providerId="ADAL" clId="{C1B78386-7AB8-4B17-90D5-0E308552341C}" dt="2024-05-02T12:20:06.846" v="296" actId="14100"/>
          <ac:spMkLst>
            <pc:docMk/>
            <pc:sldMk cId="1506983988" sldId="491"/>
            <ac:spMk id="20" creationId="{C11066B9-760F-45D4-AF14-53814A90E6E6}"/>
          </ac:spMkLst>
        </pc:spChg>
        <pc:spChg chg="mod">
          <ac:chgData name="Rashmi Tarkeshwar Singh" userId="68a6778a-50ba-49c5-9a37-e67a9d27a7f7" providerId="ADAL" clId="{C1B78386-7AB8-4B17-90D5-0E308552341C}" dt="2024-05-02T12:20:06.846" v="296" actId="14100"/>
          <ac:spMkLst>
            <pc:docMk/>
            <pc:sldMk cId="1506983988" sldId="491"/>
            <ac:spMk id="22" creationId="{70A5A403-4FFD-BD06-1FAE-D4FB44605068}"/>
          </ac:spMkLst>
        </pc:spChg>
        <pc:spChg chg="mod">
          <ac:chgData name="Rashmi Tarkeshwar Singh" userId="68a6778a-50ba-49c5-9a37-e67a9d27a7f7" providerId="ADAL" clId="{C1B78386-7AB8-4B17-90D5-0E308552341C}" dt="2024-05-02T12:20:06.846" v="296" actId="14100"/>
          <ac:spMkLst>
            <pc:docMk/>
            <pc:sldMk cId="1506983988" sldId="491"/>
            <ac:spMk id="23" creationId="{2735B301-9035-DC9B-1C51-5E3118215092}"/>
          </ac:spMkLst>
        </pc:spChg>
        <pc:spChg chg="mod">
          <ac:chgData name="Rashmi Tarkeshwar Singh" userId="68a6778a-50ba-49c5-9a37-e67a9d27a7f7" providerId="ADAL" clId="{C1B78386-7AB8-4B17-90D5-0E308552341C}" dt="2024-05-02T12:20:06.846" v="296" actId="14100"/>
          <ac:spMkLst>
            <pc:docMk/>
            <pc:sldMk cId="1506983988" sldId="491"/>
            <ac:spMk id="24" creationId="{E3F9742D-8B4D-C770-E5E9-E549EAF67BA7}"/>
          </ac:spMkLst>
        </pc:spChg>
        <pc:spChg chg="mod">
          <ac:chgData name="Rashmi Tarkeshwar Singh" userId="68a6778a-50ba-49c5-9a37-e67a9d27a7f7" providerId="ADAL" clId="{C1B78386-7AB8-4B17-90D5-0E308552341C}" dt="2024-05-02T12:20:06.846" v="296" actId="14100"/>
          <ac:spMkLst>
            <pc:docMk/>
            <pc:sldMk cId="1506983988" sldId="491"/>
            <ac:spMk id="28" creationId="{EE56D976-5F4E-6BF7-0A1C-D0BAFD07D45F}"/>
          </ac:spMkLst>
        </pc:spChg>
        <pc:spChg chg="mod">
          <ac:chgData name="Rashmi Tarkeshwar Singh" userId="68a6778a-50ba-49c5-9a37-e67a9d27a7f7" providerId="ADAL" clId="{C1B78386-7AB8-4B17-90D5-0E308552341C}" dt="2024-05-02T12:20:06.846" v="296" actId="14100"/>
          <ac:spMkLst>
            <pc:docMk/>
            <pc:sldMk cId="1506983988" sldId="491"/>
            <ac:spMk id="29" creationId="{2446DF1D-B3BF-63F3-6AD7-2E0F727581F4}"/>
          </ac:spMkLst>
        </pc:spChg>
        <pc:spChg chg="mod">
          <ac:chgData name="Rashmi Tarkeshwar Singh" userId="68a6778a-50ba-49c5-9a37-e67a9d27a7f7" providerId="ADAL" clId="{C1B78386-7AB8-4B17-90D5-0E308552341C}" dt="2024-05-02T12:20:06.846" v="296" actId="14100"/>
          <ac:spMkLst>
            <pc:docMk/>
            <pc:sldMk cId="1506983988" sldId="491"/>
            <ac:spMk id="30" creationId="{8A07C51F-8A1C-73AE-394F-75019419DF52}"/>
          </ac:spMkLst>
        </pc:spChg>
        <pc:spChg chg="mod">
          <ac:chgData name="Rashmi Tarkeshwar Singh" userId="68a6778a-50ba-49c5-9a37-e67a9d27a7f7" providerId="ADAL" clId="{C1B78386-7AB8-4B17-90D5-0E308552341C}" dt="2024-05-02T12:20:06.846" v="296" actId="14100"/>
          <ac:spMkLst>
            <pc:docMk/>
            <pc:sldMk cId="1506983988" sldId="491"/>
            <ac:spMk id="33" creationId="{6D58A10E-0B01-683F-4363-A0217CC28CF9}"/>
          </ac:spMkLst>
        </pc:spChg>
        <pc:spChg chg="mod">
          <ac:chgData name="Rashmi Tarkeshwar Singh" userId="68a6778a-50ba-49c5-9a37-e67a9d27a7f7" providerId="ADAL" clId="{C1B78386-7AB8-4B17-90D5-0E308552341C}" dt="2024-05-02T12:20:06.846" v="296" actId="14100"/>
          <ac:spMkLst>
            <pc:docMk/>
            <pc:sldMk cId="1506983988" sldId="491"/>
            <ac:spMk id="34" creationId="{49681635-467A-80B6-6E20-AA2954DB38BF}"/>
          </ac:spMkLst>
        </pc:spChg>
        <pc:spChg chg="mod">
          <ac:chgData name="Rashmi Tarkeshwar Singh" userId="68a6778a-50ba-49c5-9a37-e67a9d27a7f7" providerId="ADAL" clId="{C1B78386-7AB8-4B17-90D5-0E308552341C}" dt="2024-05-02T12:20:06.846" v="296" actId="14100"/>
          <ac:spMkLst>
            <pc:docMk/>
            <pc:sldMk cId="1506983988" sldId="491"/>
            <ac:spMk id="35" creationId="{6A2E808A-DA44-1DC8-BEE7-1E6FDFAED6AD}"/>
          </ac:spMkLst>
        </pc:spChg>
        <pc:spChg chg="mod">
          <ac:chgData name="Rashmi Tarkeshwar Singh" userId="68a6778a-50ba-49c5-9a37-e67a9d27a7f7" providerId="ADAL" clId="{C1B78386-7AB8-4B17-90D5-0E308552341C}" dt="2024-05-02T12:20:09.839" v="299" actId="20577"/>
          <ac:spMkLst>
            <pc:docMk/>
            <pc:sldMk cId="1506983988" sldId="491"/>
            <ac:spMk id="36" creationId="{59145B3A-5464-85DF-76E7-17E0F721C42D}"/>
          </ac:spMkLst>
        </pc:spChg>
        <pc:spChg chg="mod">
          <ac:chgData name="Rashmi Tarkeshwar Singh" userId="68a6778a-50ba-49c5-9a37-e67a9d27a7f7" providerId="ADAL" clId="{C1B78386-7AB8-4B17-90D5-0E308552341C}" dt="2024-05-02T12:20:06.846" v="296" actId="14100"/>
          <ac:spMkLst>
            <pc:docMk/>
            <pc:sldMk cId="1506983988" sldId="491"/>
            <ac:spMk id="37" creationId="{020A8CD6-3C94-8C1C-A851-09198F0FD01B}"/>
          </ac:spMkLst>
        </pc:spChg>
        <pc:spChg chg="mod">
          <ac:chgData name="Rashmi Tarkeshwar Singh" userId="68a6778a-50ba-49c5-9a37-e67a9d27a7f7" providerId="ADAL" clId="{C1B78386-7AB8-4B17-90D5-0E308552341C}" dt="2024-05-02T12:20:06.846" v="296" actId="14100"/>
          <ac:spMkLst>
            <pc:docMk/>
            <pc:sldMk cId="1506983988" sldId="491"/>
            <ac:spMk id="38" creationId="{D6587578-5284-3EC4-96B3-B87A7375C18E}"/>
          </ac:spMkLst>
        </pc:spChg>
        <pc:spChg chg="mod">
          <ac:chgData name="Rashmi Tarkeshwar Singh" userId="68a6778a-50ba-49c5-9a37-e67a9d27a7f7" providerId="ADAL" clId="{C1B78386-7AB8-4B17-90D5-0E308552341C}" dt="2024-05-02T12:20:06.846" v="296" actId="14100"/>
          <ac:spMkLst>
            <pc:docMk/>
            <pc:sldMk cId="1506983988" sldId="491"/>
            <ac:spMk id="39" creationId="{F892ABD1-ACDD-1713-087C-23D1715F946D}"/>
          </ac:spMkLst>
        </pc:spChg>
        <pc:spChg chg="mod">
          <ac:chgData name="Rashmi Tarkeshwar Singh" userId="68a6778a-50ba-49c5-9a37-e67a9d27a7f7" providerId="ADAL" clId="{C1B78386-7AB8-4B17-90D5-0E308552341C}" dt="2024-05-02T12:20:06.846" v="296" actId="14100"/>
          <ac:spMkLst>
            <pc:docMk/>
            <pc:sldMk cId="1506983988" sldId="491"/>
            <ac:spMk id="40" creationId="{DBF90983-BDAF-EEF2-1040-33A53652D4EC}"/>
          </ac:spMkLst>
        </pc:spChg>
        <pc:spChg chg="mod">
          <ac:chgData name="Rashmi Tarkeshwar Singh" userId="68a6778a-50ba-49c5-9a37-e67a9d27a7f7" providerId="ADAL" clId="{C1B78386-7AB8-4B17-90D5-0E308552341C}" dt="2024-05-02T12:07:25.058" v="164" actId="20577"/>
          <ac:spMkLst>
            <pc:docMk/>
            <pc:sldMk cId="1506983988" sldId="491"/>
            <ac:spMk id="44" creationId="{E4DDAC0F-D4DD-C1C6-0491-5116D268C1FF}"/>
          </ac:spMkLst>
        </pc:spChg>
        <pc:grpChg chg="mod">
          <ac:chgData name="Rashmi Tarkeshwar Singh" userId="68a6778a-50ba-49c5-9a37-e67a9d27a7f7" providerId="ADAL" clId="{C1B78386-7AB8-4B17-90D5-0E308552341C}" dt="2024-05-02T12:20:06.846" v="296" actId="14100"/>
          <ac:grpSpMkLst>
            <pc:docMk/>
            <pc:sldMk cId="1506983988" sldId="491"/>
            <ac:grpSpMk id="9" creationId="{B2C59A91-CCF2-1977-CC71-8EBEDBE9A4B7}"/>
          </ac:grpSpMkLst>
        </pc:grpChg>
        <pc:grpChg chg="mod">
          <ac:chgData name="Rashmi Tarkeshwar Singh" userId="68a6778a-50ba-49c5-9a37-e67a9d27a7f7" providerId="ADAL" clId="{C1B78386-7AB8-4B17-90D5-0E308552341C}" dt="2024-05-02T12:20:06.846" v="296" actId="14100"/>
          <ac:grpSpMkLst>
            <pc:docMk/>
            <pc:sldMk cId="1506983988" sldId="491"/>
            <ac:grpSpMk id="15" creationId="{E39BB710-F365-D993-D70A-F1A85E838D02}"/>
          </ac:grpSpMkLst>
        </pc:grpChg>
        <pc:grpChg chg="mod">
          <ac:chgData name="Rashmi Tarkeshwar Singh" userId="68a6778a-50ba-49c5-9a37-e67a9d27a7f7" providerId="ADAL" clId="{C1B78386-7AB8-4B17-90D5-0E308552341C}" dt="2024-05-02T12:20:06.846" v="296" actId="14100"/>
          <ac:grpSpMkLst>
            <pc:docMk/>
            <pc:sldMk cId="1506983988" sldId="491"/>
            <ac:grpSpMk id="21" creationId="{3CEFF390-0EBE-C06F-29C0-37D76085ADD9}"/>
          </ac:grpSpMkLst>
        </pc:grpChg>
        <pc:grpChg chg="mod">
          <ac:chgData name="Rashmi Tarkeshwar Singh" userId="68a6778a-50ba-49c5-9a37-e67a9d27a7f7" providerId="ADAL" clId="{C1B78386-7AB8-4B17-90D5-0E308552341C}" dt="2024-05-02T12:20:06.846" v="296" actId="14100"/>
          <ac:grpSpMkLst>
            <pc:docMk/>
            <pc:sldMk cId="1506983988" sldId="491"/>
            <ac:grpSpMk id="27" creationId="{CA6B9E34-12E4-376D-1C2D-2D1581F58E5E}"/>
          </ac:grpSpMkLst>
        </pc:grpChg>
        <pc:grpChg chg="mod">
          <ac:chgData name="Rashmi Tarkeshwar Singh" userId="68a6778a-50ba-49c5-9a37-e67a9d27a7f7" providerId="ADAL" clId="{C1B78386-7AB8-4B17-90D5-0E308552341C}" dt="2024-05-02T12:20:06.846" v="296" actId="14100"/>
          <ac:grpSpMkLst>
            <pc:docMk/>
            <pc:sldMk cId="1506983988" sldId="491"/>
            <ac:grpSpMk id="41" creationId="{7DAA6D3D-31E0-39F2-5E23-6BABF221D7B7}"/>
          </ac:grpSpMkLst>
        </pc:grpChg>
      </pc:sldChg>
    </pc:docChg>
  </pc:docChgLst>
  <pc:docChgLst>
    <pc:chgData clId="Web-{E3CA173E-1EB3-318B-456A-DB3646915EA3}"/>
    <pc:docChg chg="modSld">
      <pc:chgData name="" userId="" providerId="" clId="Web-{E3CA173E-1EB3-318B-456A-DB3646915EA3}" dt="2024-01-19T06:01:38.127" v="1"/>
      <pc:docMkLst>
        <pc:docMk/>
      </pc:docMkLst>
      <pc:sldChg chg="addSp modSp">
        <pc:chgData name="" userId="" providerId="" clId="Web-{E3CA173E-1EB3-318B-456A-DB3646915EA3}" dt="2024-01-19T06:01:38.127" v="1"/>
        <pc:sldMkLst>
          <pc:docMk/>
          <pc:sldMk cId="1059422990" sldId="398"/>
        </pc:sldMkLst>
        <pc:spChg chg="add mod">
          <ac:chgData name="" userId="" providerId="" clId="Web-{E3CA173E-1EB3-318B-456A-DB3646915EA3}" dt="2024-01-19T06:01:38.127" v="1"/>
          <ac:spMkLst>
            <pc:docMk/>
            <pc:sldMk cId="1059422990" sldId="398"/>
            <ac:spMk id="19" creationId="{4136C66A-6253-BA94-450B-391B128A80EF}"/>
          </ac:spMkLst>
        </pc:spChg>
      </pc:sldChg>
    </pc:docChg>
  </pc:docChgLst>
  <pc:docChgLst>
    <pc:chgData name="Shreemayee Bhattacharyya" userId="S::shreemayee.bhattacharyya@simplilearn.com::73035bad-e703-4b66-9870-28e9edb9c0a7" providerId="AD" clId="Web-{941D8292-8C30-F36B-CAF9-EFA8F4F7E115}"/>
    <pc:docChg chg="modSld">
      <pc:chgData name="Shreemayee Bhattacharyya" userId="S::shreemayee.bhattacharyya@simplilearn.com::73035bad-e703-4b66-9870-28e9edb9c0a7" providerId="AD" clId="Web-{941D8292-8C30-F36B-CAF9-EFA8F4F7E115}" dt="2024-04-03T09:25:15.409" v="30" actId="20577"/>
      <pc:docMkLst>
        <pc:docMk/>
      </pc:docMkLst>
      <pc:sldChg chg="modSp">
        <pc:chgData name="Shreemayee Bhattacharyya" userId="S::shreemayee.bhattacharyya@simplilearn.com::73035bad-e703-4b66-9870-28e9edb9c0a7" providerId="AD" clId="Web-{941D8292-8C30-F36B-CAF9-EFA8F4F7E115}" dt="2024-04-03T09:18:40.880" v="24" actId="20577"/>
        <pc:sldMkLst>
          <pc:docMk/>
          <pc:sldMk cId="581828306" sldId="256"/>
        </pc:sldMkLst>
        <pc:spChg chg="mod">
          <ac:chgData name="Shreemayee Bhattacharyya" userId="S::shreemayee.bhattacharyya@simplilearn.com::73035bad-e703-4b66-9870-28e9edb9c0a7" providerId="AD" clId="Web-{941D8292-8C30-F36B-CAF9-EFA8F4F7E115}" dt="2024-04-03T09:18:40.880" v="24" actId="20577"/>
          <ac:spMkLst>
            <pc:docMk/>
            <pc:sldMk cId="581828306" sldId="256"/>
            <ac:spMk id="6" creationId="{8D1AF223-9F5C-3F93-0D63-6A11E12C5EBA}"/>
          </ac:spMkLst>
        </pc:spChg>
      </pc:sldChg>
      <pc:sldChg chg="modSp">
        <pc:chgData name="Shreemayee Bhattacharyya" userId="S::shreemayee.bhattacharyya@simplilearn.com::73035bad-e703-4b66-9870-28e9edb9c0a7" providerId="AD" clId="Web-{941D8292-8C30-F36B-CAF9-EFA8F4F7E115}" dt="2024-04-03T09:25:15.409" v="30" actId="20577"/>
        <pc:sldMkLst>
          <pc:docMk/>
          <pc:sldMk cId="3157733468" sldId="442"/>
        </pc:sldMkLst>
        <pc:spChg chg="mod">
          <ac:chgData name="Shreemayee Bhattacharyya" userId="S::shreemayee.bhattacharyya@simplilearn.com::73035bad-e703-4b66-9870-28e9edb9c0a7" providerId="AD" clId="Web-{941D8292-8C30-F36B-CAF9-EFA8F4F7E115}" dt="2024-04-03T09:25:15.409" v="30" actId="20577"/>
          <ac:spMkLst>
            <pc:docMk/>
            <pc:sldMk cId="3157733468" sldId="442"/>
            <ac:spMk id="4" creationId="{D8F585B3-27BC-3439-53C5-DE51F9DEE080}"/>
          </ac:spMkLst>
        </pc:spChg>
      </pc:sldChg>
    </pc:docChg>
  </pc:docChgLst>
  <pc:docChgLst>
    <pc:chgData name="Shreemayee Bhattacharyya" userId="73035bad-e703-4b66-9870-28e9edb9c0a7" providerId="ADAL" clId="{61F12445-1A76-4CAE-B131-F4D986C6DA3E}"/>
    <pc:docChg chg="undo custSel addSld delSld modSld sldOrd">
      <pc:chgData name="Shreemayee Bhattacharyya" userId="73035bad-e703-4b66-9870-28e9edb9c0a7" providerId="ADAL" clId="{61F12445-1A76-4CAE-B131-F4D986C6DA3E}" dt="2024-05-08T06:48:49.809" v="3470" actId="20577"/>
      <pc:docMkLst>
        <pc:docMk/>
      </pc:docMkLst>
      <pc:sldChg chg="delCm">
        <pc:chgData name="Shreemayee Bhattacharyya" userId="73035bad-e703-4b66-9870-28e9edb9c0a7" providerId="ADAL" clId="{61F12445-1A76-4CAE-B131-F4D986C6DA3E}" dt="2024-04-11T04:40:19.443" v="404"/>
        <pc:sldMkLst>
          <pc:docMk/>
          <pc:sldMk cId="581828306" sldId="256"/>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11T04:40:19.443" v="404"/>
              <pc2:cmMkLst xmlns:pc2="http://schemas.microsoft.com/office/powerpoint/2019/9/main/command">
                <pc:docMk/>
                <pc:sldMk cId="581828306" sldId="256"/>
                <pc2:cmMk id="{5E854487-BED8-4531-BA40-33AA46694147}"/>
              </pc2:cmMkLst>
            </pc226:cmChg>
          </p:ext>
        </pc:extLst>
      </pc:sldChg>
      <pc:sldChg chg="del">
        <pc:chgData name="Shreemayee Bhattacharyya" userId="73035bad-e703-4b66-9870-28e9edb9c0a7" providerId="ADAL" clId="{61F12445-1A76-4CAE-B131-F4D986C6DA3E}" dt="2024-04-10T15:17:41.293" v="21" actId="47"/>
        <pc:sldMkLst>
          <pc:docMk/>
          <pc:sldMk cId="0" sldId="259"/>
        </pc:sldMkLst>
      </pc:sldChg>
      <pc:sldChg chg="addSp delSp modSp mod modCm">
        <pc:chgData name="Shreemayee Bhattacharyya" userId="73035bad-e703-4b66-9870-28e9edb9c0a7" providerId="ADAL" clId="{61F12445-1A76-4CAE-B131-F4D986C6DA3E}" dt="2024-05-07T13:04:57.305" v="3366" actId="20577"/>
        <pc:sldMkLst>
          <pc:docMk/>
          <pc:sldMk cId="0" sldId="306"/>
        </pc:sldMkLst>
        <pc:spChg chg="mod">
          <ac:chgData name="Shreemayee Bhattacharyya" userId="73035bad-e703-4b66-9870-28e9edb9c0a7" providerId="ADAL" clId="{61F12445-1A76-4CAE-B131-F4D986C6DA3E}" dt="2024-05-07T12:37:05.304" v="3325"/>
          <ac:spMkLst>
            <pc:docMk/>
            <pc:sldMk cId="0" sldId="306"/>
            <ac:spMk id="5" creationId="{A7B2E616-2112-09D1-546F-8772EAE91713}"/>
          </ac:spMkLst>
        </pc:spChg>
        <pc:spChg chg="mod">
          <ac:chgData name="Shreemayee Bhattacharyya" userId="73035bad-e703-4b66-9870-28e9edb9c0a7" providerId="ADAL" clId="{61F12445-1A76-4CAE-B131-F4D986C6DA3E}" dt="2024-05-07T12:36:59.338" v="3309" actId="20577"/>
          <ac:spMkLst>
            <pc:docMk/>
            <pc:sldMk cId="0" sldId="306"/>
            <ac:spMk id="1054" creationId="{00000000-0000-0000-0000-000000000000}"/>
          </ac:spMkLst>
        </pc:spChg>
        <pc:graphicFrameChg chg="mod modGraphic">
          <ac:chgData name="Shreemayee Bhattacharyya" userId="73035bad-e703-4b66-9870-28e9edb9c0a7" providerId="ADAL" clId="{61F12445-1A76-4CAE-B131-F4D986C6DA3E}" dt="2024-05-07T13:04:57.305" v="3366" actId="20577"/>
          <ac:graphicFrameMkLst>
            <pc:docMk/>
            <pc:sldMk cId="0" sldId="306"/>
            <ac:graphicFrameMk id="1056" creationId="{00000000-0000-0000-0000-000000000000}"/>
          </ac:graphicFrameMkLst>
        </pc:graphicFrameChg>
        <pc:cxnChg chg="add del mod replST">
          <ac:chgData name="Shreemayee Bhattacharyya" userId="73035bad-e703-4b66-9870-28e9edb9c0a7" providerId="ADAL" clId="{61F12445-1A76-4CAE-B131-F4D986C6DA3E}" dt="2024-05-07T12:37:05.307" v="3327"/>
          <ac:cxnSpMkLst>
            <pc:docMk/>
            <pc:sldMk cId="0" sldId="306"/>
            <ac:cxnSpMk id="2" creationId="{DDB6A1FA-E747-9613-9FE2-755127C33A3D}"/>
          </ac:cxnSpMkLst>
        </pc:cxn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7T13:04:57.305" v="3366" actId="20577"/>
              <pc2:cmMkLst xmlns:pc2="http://schemas.microsoft.com/office/powerpoint/2019/9/main/command">
                <pc:docMk/>
                <pc:sldMk cId="0" sldId="306"/>
                <pc2:cmMk id="{98157C62-E67A-4FC5-ADD0-CE69B815596B}"/>
              </pc2:cmMkLst>
            </pc226:cmChg>
            <pc226:cmChg xmlns:pc226="http://schemas.microsoft.com/office/powerpoint/2022/06/main/command" chg="mod">
              <pc226:chgData name="Shreemayee Bhattacharyya" userId="73035bad-e703-4b66-9870-28e9edb9c0a7" providerId="ADAL" clId="{61F12445-1A76-4CAE-B131-F4D986C6DA3E}" dt="2024-05-07T12:36:59.338" v="3309" actId="20577"/>
              <pc2:cmMkLst xmlns:pc2="http://schemas.microsoft.com/office/powerpoint/2019/9/main/command">
                <pc:docMk/>
                <pc:sldMk cId="0" sldId="306"/>
                <pc2:cmMk id="{D7CCAC62-23F1-47EA-A39C-739A3D2C7ADB}"/>
              </pc2:cmMkLst>
            </pc226:cmChg>
          </p:ext>
        </pc:extLst>
      </pc:sldChg>
      <pc:sldChg chg="addSp delSp modSp mod delCm modCm modNotesTx">
        <pc:chgData name="Shreemayee Bhattacharyya" userId="73035bad-e703-4b66-9870-28e9edb9c0a7" providerId="ADAL" clId="{61F12445-1A76-4CAE-B131-F4D986C6DA3E}" dt="2024-05-03T11:14:25.991" v="2106"/>
        <pc:sldMkLst>
          <pc:docMk/>
          <pc:sldMk cId="0" sldId="307"/>
        </pc:sldMkLst>
        <pc:spChg chg="add mod">
          <ac:chgData name="Shreemayee Bhattacharyya" userId="73035bad-e703-4b66-9870-28e9edb9c0a7" providerId="ADAL" clId="{61F12445-1A76-4CAE-B131-F4D986C6DA3E}" dt="2024-04-11T04:55:23.542" v="551"/>
          <ac:spMkLst>
            <pc:docMk/>
            <pc:sldMk cId="0" sldId="307"/>
            <ac:spMk id="3" creationId="{ED676B0A-36EC-1D8D-578E-42B89BFF7DA3}"/>
          </ac:spMkLst>
        </pc:spChg>
        <pc:spChg chg="mod">
          <ac:chgData name="Shreemayee Bhattacharyya" userId="73035bad-e703-4b66-9870-28e9edb9c0a7" providerId="ADAL" clId="{61F12445-1A76-4CAE-B131-F4D986C6DA3E}" dt="2024-05-03T11:14:18.982" v="2105" actId="20577"/>
          <ac:spMkLst>
            <pc:docMk/>
            <pc:sldMk cId="0" sldId="307"/>
            <ac:spMk id="53" creationId="{161BEF12-5BB5-6F08-44B2-34A61237F0AE}"/>
          </ac:spMkLst>
        </pc:spChg>
        <pc:spChg chg="mod">
          <ac:chgData name="Shreemayee Bhattacharyya" userId="73035bad-e703-4b66-9870-28e9edb9c0a7" providerId="ADAL" clId="{61F12445-1A76-4CAE-B131-F4D986C6DA3E}" dt="2024-04-26T04:31:16.659" v="994" actId="11530"/>
          <ac:spMkLst>
            <pc:docMk/>
            <pc:sldMk cId="0" sldId="307"/>
            <ac:spMk id="1092" creationId="{00000000-0000-0000-0000-000000000000}"/>
          </ac:spMkLst>
        </pc:spChg>
        <pc:spChg chg="mod">
          <ac:chgData name="Shreemayee Bhattacharyya" userId="73035bad-e703-4b66-9870-28e9edb9c0a7" providerId="ADAL" clId="{61F12445-1A76-4CAE-B131-F4D986C6DA3E}" dt="2024-04-26T04:31:35.738" v="1061" actId="2085"/>
          <ac:spMkLst>
            <pc:docMk/>
            <pc:sldMk cId="0" sldId="307"/>
            <ac:spMk id="1093" creationId="{00000000-0000-0000-0000-000000000000}"/>
          </ac:spMkLst>
        </pc:spChg>
        <pc:picChg chg="del">
          <ac:chgData name="Shreemayee Bhattacharyya" userId="73035bad-e703-4b66-9870-28e9edb9c0a7" providerId="ADAL" clId="{61F12445-1A76-4CAE-B131-F4D986C6DA3E}" dt="2024-04-11T04:55:19.031" v="525" actId="478"/>
          <ac:picMkLst>
            <pc:docMk/>
            <pc:sldMk cId="0" sldId="307"/>
            <ac:picMk id="1094" creationId="{00000000-0000-0000-0000-000000000000}"/>
          </ac:picMkLst>
        </pc:picChg>
        <pc:cxnChg chg="add del mod replST">
          <ac:chgData name="Shreemayee Bhattacharyya" userId="73035bad-e703-4b66-9870-28e9edb9c0a7" providerId="ADAL" clId="{61F12445-1A76-4CAE-B131-F4D986C6DA3E}" dt="2024-04-11T04:55:23.545" v="553"/>
          <ac:cxnSpMkLst>
            <pc:docMk/>
            <pc:sldMk cId="0" sldId="307"/>
            <ac:cxnSpMk id="2" creationId="{6F3FD51A-815A-2F73-888A-404DF4CA5F66}"/>
          </ac:cxnSpMkLst>
        </pc:cxn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3T11:14:25.991" v="2106"/>
              <pc2:cmMkLst xmlns:pc2="http://schemas.microsoft.com/office/powerpoint/2019/9/main/command">
                <pc:docMk/>
                <pc:sldMk cId="0" sldId="307"/>
                <pc2:cmMk id="{D1E1A0A2-5801-450F-988E-FF15F66D32D0}"/>
              </pc2:cmMkLst>
              <pc226:cmRplyChg chg="add">
                <pc226:chgData name="Shreemayee Bhattacharyya" userId="73035bad-e703-4b66-9870-28e9edb9c0a7" providerId="ADAL" clId="{61F12445-1A76-4CAE-B131-F4D986C6DA3E}" dt="2024-05-03T11:14:25.991" v="2106"/>
                <pc2:cmRplyMkLst xmlns:pc2="http://schemas.microsoft.com/office/powerpoint/2019/9/main/command">
                  <pc:docMk/>
                  <pc:sldMk cId="0" sldId="307"/>
                  <pc2:cmMk id="{D1E1A0A2-5801-450F-988E-FF15F66D32D0}"/>
                  <pc2:cmRplyMk id="{6AE431B2-D6DD-4CFC-BCF2-12AC5854016F}"/>
                </pc2:cmRplyMkLst>
              </pc226:cmRplyChg>
            </pc226:cmChg>
            <pc226:cmChg xmlns:pc226="http://schemas.microsoft.com/office/powerpoint/2022/06/main/command" chg="del">
              <pc226:chgData name="Shreemayee Bhattacharyya" userId="73035bad-e703-4b66-9870-28e9edb9c0a7" providerId="ADAL" clId="{61F12445-1A76-4CAE-B131-F4D986C6DA3E}" dt="2024-04-10T15:48:20.779" v="248"/>
              <pc2:cmMkLst xmlns:pc2="http://schemas.microsoft.com/office/powerpoint/2019/9/main/command">
                <pc:docMk/>
                <pc:sldMk cId="0" sldId="307"/>
                <pc2:cmMk id="{EE26E0B0-3674-48C2-9604-03C7353253E2}"/>
              </pc2:cmMkLst>
            </pc226:cmChg>
          </p:ext>
        </pc:extLst>
      </pc:sldChg>
      <pc:sldChg chg="del">
        <pc:chgData name="Shreemayee Bhattacharyya" userId="73035bad-e703-4b66-9870-28e9edb9c0a7" providerId="ADAL" clId="{61F12445-1A76-4CAE-B131-F4D986C6DA3E}" dt="2024-04-11T04:40:02.658" v="403" actId="47"/>
        <pc:sldMkLst>
          <pc:docMk/>
          <pc:sldMk cId="0" sldId="308"/>
        </pc:sldMkLst>
      </pc:sldChg>
      <pc:sldChg chg="modSp mod">
        <pc:chgData name="Shreemayee Bhattacharyya" userId="73035bad-e703-4b66-9870-28e9edb9c0a7" providerId="ADAL" clId="{61F12445-1A76-4CAE-B131-F4D986C6DA3E}" dt="2024-04-26T13:49:26.911" v="1926" actId="20577"/>
        <pc:sldMkLst>
          <pc:docMk/>
          <pc:sldMk cId="0" sldId="312"/>
        </pc:sldMkLst>
        <pc:spChg chg="mod">
          <ac:chgData name="Shreemayee Bhattacharyya" userId="73035bad-e703-4b66-9870-28e9edb9c0a7" providerId="ADAL" clId="{61F12445-1A76-4CAE-B131-F4D986C6DA3E}" dt="2024-04-26T04:32:29.791" v="1069" actId="20577"/>
          <ac:spMkLst>
            <pc:docMk/>
            <pc:sldMk cId="0" sldId="312"/>
            <ac:spMk id="3" creationId="{9E1FD91A-8B71-5B9A-8F53-D78BB04E96ED}"/>
          </ac:spMkLst>
        </pc:spChg>
        <pc:graphicFrameChg chg="modGraphic">
          <ac:chgData name="Shreemayee Bhattacharyya" userId="73035bad-e703-4b66-9870-28e9edb9c0a7" providerId="ADAL" clId="{61F12445-1A76-4CAE-B131-F4D986C6DA3E}" dt="2024-04-26T13:49:26.911" v="1926" actId="20577"/>
          <ac:graphicFrameMkLst>
            <pc:docMk/>
            <pc:sldMk cId="0" sldId="312"/>
            <ac:graphicFrameMk id="1131" creationId="{00000000-0000-0000-0000-000000000000}"/>
          </ac:graphicFrameMkLst>
        </pc:graphicFrameChg>
      </pc:sldChg>
      <pc:sldChg chg="addSp modSp mod">
        <pc:chgData name="Shreemayee Bhattacharyya" userId="73035bad-e703-4b66-9870-28e9edb9c0a7" providerId="ADAL" clId="{61F12445-1A76-4CAE-B131-F4D986C6DA3E}" dt="2024-04-26T13:48:26.008" v="1913" actId="20577"/>
        <pc:sldMkLst>
          <pc:docMk/>
          <pc:sldMk cId="0" sldId="313"/>
        </pc:sldMkLst>
        <pc:spChg chg="add mod">
          <ac:chgData name="Shreemayee Bhattacharyya" userId="73035bad-e703-4b66-9870-28e9edb9c0a7" providerId="ADAL" clId="{61F12445-1A76-4CAE-B131-F4D986C6DA3E}" dt="2024-04-11T05:21:53.794" v="763" actId="20577"/>
          <ac:spMkLst>
            <pc:docMk/>
            <pc:sldMk cId="0" sldId="313"/>
            <ac:spMk id="2" creationId="{BE2404E2-B88D-4DC1-619B-C593287902C9}"/>
          </ac:spMkLst>
        </pc:spChg>
        <pc:spChg chg="mod">
          <ac:chgData name="Shreemayee Bhattacharyya" userId="73035bad-e703-4b66-9870-28e9edb9c0a7" providerId="ADAL" clId="{61F12445-1A76-4CAE-B131-F4D986C6DA3E}" dt="2024-04-26T13:48:26.008" v="1913" actId="20577"/>
          <ac:spMkLst>
            <pc:docMk/>
            <pc:sldMk cId="0" sldId="313"/>
            <ac:spMk id="1143" creationId="{00000000-0000-0000-0000-000000000000}"/>
          </ac:spMkLst>
        </pc:spChg>
      </pc:sldChg>
      <pc:sldChg chg="modSp mod">
        <pc:chgData name="Shreemayee Bhattacharyya" userId="73035bad-e703-4b66-9870-28e9edb9c0a7" providerId="ADAL" clId="{61F12445-1A76-4CAE-B131-F4D986C6DA3E}" dt="2024-04-30T10:45:53.507" v="2064" actId="2"/>
        <pc:sldMkLst>
          <pc:docMk/>
          <pc:sldMk cId="4102467087" sldId="319"/>
        </pc:sldMkLst>
        <pc:spChg chg="mod">
          <ac:chgData name="Shreemayee Bhattacharyya" userId="73035bad-e703-4b66-9870-28e9edb9c0a7" providerId="ADAL" clId="{61F12445-1A76-4CAE-B131-F4D986C6DA3E}" dt="2024-04-26T13:06:36.087" v="1610" actId="20577"/>
          <ac:spMkLst>
            <pc:docMk/>
            <pc:sldMk cId="4102467087" sldId="319"/>
            <ac:spMk id="5" creationId="{AAABB227-1258-967F-2FB0-4997A93F2DB3}"/>
          </ac:spMkLst>
        </pc:spChg>
        <pc:graphicFrameChg chg="modGraphic">
          <ac:chgData name="Shreemayee Bhattacharyya" userId="73035bad-e703-4b66-9870-28e9edb9c0a7" providerId="ADAL" clId="{61F12445-1A76-4CAE-B131-F4D986C6DA3E}" dt="2024-04-30T10:45:53.507" v="2064" actId="2"/>
          <ac:graphicFrameMkLst>
            <pc:docMk/>
            <pc:sldMk cId="4102467087" sldId="319"/>
            <ac:graphicFrameMk id="6" creationId="{10DE2094-C3CA-1176-A5C1-4DDB9E7279AB}"/>
          </ac:graphicFrameMkLst>
        </pc:graphicFrameChg>
      </pc:sldChg>
      <pc:sldChg chg="modCm">
        <pc:chgData name="Shreemayee Bhattacharyya" userId="73035bad-e703-4b66-9870-28e9edb9c0a7" providerId="ADAL" clId="{61F12445-1A76-4CAE-B131-F4D986C6DA3E}" dt="2024-05-06T12:43:03.516" v="2158"/>
        <pc:sldMkLst>
          <pc:docMk/>
          <pc:sldMk cId="4055185600" sldId="320"/>
        </pc:sldMkLst>
        <pc:extLst>
          <p:ext xmlns:p="http://schemas.openxmlformats.org/presentationml/2006/main" uri="{D6D511B9-2390-475A-947B-AFAB55BFBCF1}">
            <pc226:cmChg xmlns:pc226="http://schemas.microsoft.com/office/powerpoint/2022/06/main/command" chg="">
              <pc226:chgData name="Shreemayee Bhattacharyya" userId="73035bad-e703-4b66-9870-28e9edb9c0a7" providerId="ADAL" clId="{61F12445-1A76-4CAE-B131-F4D986C6DA3E}" dt="2024-05-06T12:43:03.516" v="2158"/>
              <pc2:cmMkLst xmlns:pc2="http://schemas.microsoft.com/office/powerpoint/2019/9/main/command">
                <pc:docMk/>
                <pc:sldMk cId="4055185600" sldId="320"/>
                <pc2:cmMk id="{AD50D7ED-DF76-4BBF-87CA-BA728177D018}"/>
              </pc2:cmMkLst>
              <pc226:cmRplyChg chg="add">
                <pc226:chgData name="Shreemayee Bhattacharyya" userId="73035bad-e703-4b66-9870-28e9edb9c0a7" providerId="ADAL" clId="{61F12445-1A76-4CAE-B131-F4D986C6DA3E}" dt="2024-05-06T12:43:03.516" v="2158"/>
                <pc2:cmRplyMkLst xmlns:pc2="http://schemas.microsoft.com/office/powerpoint/2019/9/main/command">
                  <pc:docMk/>
                  <pc:sldMk cId="4055185600" sldId="320"/>
                  <pc2:cmMk id="{AD50D7ED-DF76-4BBF-87CA-BA728177D018}"/>
                  <pc2:cmRplyMk id="{6171DC29-ADF8-4446-A619-1F298A2F0182}"/>
                </pc2:cmRplyMkLst>
              </pc226:cmRplyChg>
            </pc226:cmChg>
          </p:ext>
        </pc:extLst>
      </pc:sldChg>
      <pc:sldChg chg="modSp mod">
        <pc:chgData name="Shreemayee Bhattacharyya" userId="73035bad-e703-4b66-9870-28e9edb9c0a7" providerId="ADAL" clId="{61F12445-1A76-4CAE-B131-F4D986C6DA3E}" dt="2024-04-26T04:27:15.194" v="954" actId="20577"/>
        <pc:sldMkLst>
          <pc:docMk/>
          <pc:sldMk cId="951877358" sldId="342"/>
        </pc:sldMkLst>
        <pc:spChg chg="mod">
          <ac:chgData name="Shreemayee Bhattacharyya" userId="73035bad-e703-4b66-9870-28e9edb9c0a7" providerId="ADAL" clId="{61F12445-1A76-4CAE-B131-F4D986C6DA3E}" dt="2024-04-26T04:27:15.194" v="954" actId="20577"/>
          <ac:spMkLst>
            <pc:docMk/>
            <pc:sldMk cId="951877358" sldId="342"/>
            <ac:spMk id="4" creationId="{56993CA0-7039-E9A6-49F0-6A6F2638017A}"/>
          </ac:spMkLst>
        </pc:spChg>
      </pc:sldChg>
      <pc:sldChg chg="del">
        <pc:chgData name="Shreemayee Bhattacharyya" userId="73035bad-e703-4b66-9870-28e9edb9c0a7" providerId="ADAL" clId="{61F12445-1A76-4CAE-B131-F4D986C6DA3E}" dt="2024-04-09T22:09:02.198" v="7" actId="47"/>
        <pc:sldMkLst>
          <pc:docMk/>
          <pc:sldMk cId="2396102663" sldId="378"/>
        </pc:sldMkLst>
      </pc:sldChg>
      <pc:sldChg chg="del">
        <pc:chgData name="Shreemayee Bhattacharyya" userId="73035bad-e703-4b66-9870-28e9edb9c0a7" providerId="ADAL" clId="{61F12445-1A76-4CAE-B131-F4D986C6DA3E}" dt="2024-04-10T15:49:15.943" v="249" actId="47"/>
        <pc:sldMkLst>
          <pc:docMk/>
          <pc:sldMk cId="4089060999" sldId="381"/>
        </pc:sldMkLst>
      </pc:sldChg>
      <pc:sldChg chg="addSp modSp mod modClrScheme chgLayout modNotesTx">
        <pc:chgData name="Shreemayee Bhattacharyya" userId="73035bad-e703-4b66-9870-28e9edb9c0a7" providerId="ADAL" clId="{61F12445-1A76-4CAE-B131-F4D986C6DA3E}" dt="2024-04-09T22:09:28.028" v="20" actId="20577"/>
        <pc:sldMkLst>
          <pc:docMk/>
          <pc:sldMk cId="3618581887" sldId="383"/>
        </pc:sldMkLst>
        <pc:spChg chg="add mod">
          <ac:chgData name="Shreemayee Bhattacharyya" userId="73035bad-e703-4b66-9870-28e9edb9c0a7" providerId="ADAL" clId="{61F12445-1A76-4CAE-B131-F4D986C6DA3E}" dt="2024-04-09T22:09:24.806" v="19" actId="20577"/>
          <ac:spMkLst>
            <pc:docMk/>
            <pc:sldMk cId="3618581887" sldId="383"/>
            <ac:spMk id="2" creationId="{5C1CEAE6-75ED-8EE3-4772-D902F9F7E5CE}"/>
          </ac:spMkLst>
        </pc:spChg>
      </pc:sldChg>
      <pc:sldChg chg="modSp del mod chgLayout">
        <pc:chgData name="Shreemayee Bhattacharyya" userId="73035bad-e703-4b66-9870-28e9edb9c0a7" providerId="ADAL" clId="{61F12445-1A76-4CAE-B131-F4D986C6DA3E}" dt="2024-04-09T22:07:15.772" v="4" actId="47"/>
        <pc:sldMkLst>
          <pc:docMk/>
          <pc:sldMk cId="1109232934" sldId="390"/>
        </pc:sldMkLst>
        <pc:spChg chg="mod ord">
          <ac:chgData name="Shreemayee Bhattacharyya" userId="73035bad-e703-4b66-9870-28e9edb9c0a7" providerId="ADAL" clId="{61F12445-1A76-4CAE-B131-F4D986C6DA3E}" dt="2024-04-09T22:06:24.468" v="0" actId="700"/>
          <ac:spMkLst>
            <pc:docMk/>
            <pc:sldMk cId="1109232934" sldId="390"/>
            <ac:spMk id="2" creationId="{976A12A0-9788-DF6C-5F0B-E7D4B1C44D00}"/>
          </ac:spMkLst>
        </pc:spChg>
      </pc:sldChg>
      <pc:sldChg chg="modSp mod modCm">
        <pc:chgData name="Shreemayee Bhattacharyya" userId="73035bad-e703-4b66-9870-28e9edb9c0a7" providerId="ADAL" clId="{61F12445-1A76-4CAE-B131-F4D986C6DA3E}" dt="2024-05-06T04:59:30.738" v="2157"/>
        <pc:sldMkLst>
          <pc:docMk/>
          <pc:sldMk cId="2475413167" sldId="392"/>
        </pc:sldMkLst>
        <pc:spChg chg="mod">
          <ac:chgData name="Shreemayee Bhattacharyya" userId="73035bad-e703-4b66-9870-28e9edb9c0a7" providerId="ADAL" clId="{61F12445-1A76-4CAE-B131-F4D986C6DA3E}" dt="2024-05-06T04:59:13.640" v="2156" actId="20577"/>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6T04:59:30.738" v="2157"/>
              <pc2:cmMkLst xmlns:pc2="http://schemas.microsoft.com/office/powerpoint/2019/9/main/command">
                <pc:docMk/>
                <pc:sldMk cId="2475413167" sldId="392"/>
                <pc2:cmMk id="{B6C2463B-C476-4584-A966-CC2AA9144B92}"/>
              </pc2:cmMkLst>
              <pc226:cmRplyChg chg="add">
                <pc226:chgData name="Shreemayee Bhattacharyya" userId="73035bad-e703-4b66-9870-28e9edb9c0a7" providerId="ADAL" clId="{61F12445-1A76-4CAE-B131-F4D986C6DA3E}" dt="2024-05-06T04:59:30.738" v="2157"/>
                <pc2:cmRplyMkLst xmlns:pc2="http://schemas.microsoft.com/office/powerpoint/2019/9/main/command">
                  <pc:docMk/>
                  <pc:sldMk cId="2475413167" sldId="392"/>
                  <pc2:cmMk id="{B6C2463B-C476-4584-A966-CC2AA9144B92}"/>
                  <pc2:cmRplyMk id="{21C77C76-5C18-44A7-A8B0-2006B3F552E7}"/>
                </pc2:cmRplyMkLst>
              </pc226:cmRplyChg>
            </pc226:cmChg>
          </p:ext>
        </pc:extLst>
      </pc:sldChg>
      <pc:sldChg chg="modSp mod">
        <pc:chgData name="Shreemayee Bhattacharyya" userId="73035bad-e703-4b66-9870-28e9edb9c0a7" providerId="ADAL" clId="{61F12445-1A76-4CAE-B131-F4D986C6DA3E}" dt="2024-04-10T15:18:25.130" v="36" actId="20577"/>
        <pc:sldMkLst>
          <pc:docMk/>
          <pc:sldMk cId="102420538" sldId="393"/>
        </pc:sldMkLst>
        <pc:spChg chg="mod">
          <ac:chgData name="Shreemayee Bhattacharyya" userId="73035bad-e703-4b66-9870-28e9edb9c0a7" providerId="ADAL" clId="{61F12445-1A76-4CAE-B131-F4D986C6DA3E}" dt="2024-04-10T15:18:25.130" v="36" actId="20577"/>
          <ac:spMkLst>
            <pc:docMk/>
            <pc:sldMk cId="102420538" sldId="393"/>
            <ac:spMk id="3" creationId="{C60C7ACD-CDC1-8359-1680-9560358405D4}"/>
          </ac:spMkLst>
        </pc:spChg>
      </pc:sldChg>
      <pc:sldChg chg="del">
        <pc:chgData name="Shreemayee Bhattacharyya" userId="73035bad-e703-4b66-9870-28e9edb9c0a7" providerId="ADAL" clId="{61F12445-1A76-4CAE-B131-F4D986C6DA3E}" dt="2024-04-09T22:08:59.832" v="6" actId="47"/>
        <pc:sldMkLst>
          <pc:docMk/>
          <pc:sldMk cId="1961131051" sldId="395"/>
        </pc:sldMkLst>
      </pc:sldChg>
      <pc:sldChg chg="modSp mod">
        <pc:chgData name="Shreemayee Bhattacharyya" userId="73035bad-e703-4b66-9870-28e9edb9c0a7" providerId="ADAL" clId="{61F12445-1A76-4CAE-B131-F4D986C6DA3E}" dt="2024-04-26T13:03:55.157" v="1511" actId="5793"/>
        <pc:sldMkLst>
          <pc:docMk/>
          <pc:sldMk cId="1476045598" sldId="396"/>
        </pc:sldMkLst>
        <pc:spChg chg="mod">
          <ac:chgData name="Shreemayee Bhattacharyya" userId="73035bad-e703-4b66-9870-28e9edb9c0a7" providerId="ADAL" clId="{61F12445-1A76-4CAE-B131-F4D986C6DA3E}" dt="2024-04-26T13:03:55.157" v="1511" actId="5793"/>
          <ac:spMkLst>
            <pc:docMk/>
            <pc:sldMk cId="1476045598" sldId="396"/>
            <ac:spMk id="6" creationId="{A21119AF-119A-82BC-20E9-34778C1F4115}"/>
          </ac:spMkLst>
        </pc:spChg>
        <pc:spChg chg="mod">
          <ac:chgData name="Shreemayee Bhattacharyya" userId="73035bad-e703-4b66-9870-28e9edb9c0a7" providerId="ADAL" clId="{61F12445-1A76-4CAE-B131-F4D986C6DA3E}" dt="2024-04-26T13:02:29.528" v="1505" actId="12788"/>
          <ac:spMkLst>
            <pc:docMk/>
            <pc:sldMk cId="1476045598" sldId="396"/>
            <ac:spMk id="13" creationId="{6A2374E6-E045-84A1-38E6-C878E21D45C9}"/>
          </ac:spMkLst>
        </pc:spChg>
        <pc:spChg chg="mod">
          <ac:chgData name="Shreemayee Bhattacharyya" userId="73035bad-e703-4b66-9870-28e9edb9c0a7" providerId="ADAL" clId="{61F12445-1A76-4CAE-B131-F4D986C6DA3E}" dt="2024-04-26T13:02:36.039" v="1506" actId="12788"/>
          <ac:spMkLst>
            <pc:docMk/>
            <pc:sldMk cId="1476045598" sldId="396"/>
            <ac:spMk id="15" creationId="{99F6E7F2-2A45-0C7F-55F4-8A3076FB5276}"/>
          </ac:spMkLst>
        </pc:spChg>
        <pc:spChg chg="mod">
          <ac:chgData name="Shreemayee Bhattacharyya" userId="73035bad-e703-4b66-9870-28e9edb9c0a7" providerId="ADAL" clId="{61F12445-1A76-4CAE-B131-F4D986C6DA3E}" dt="2024-04-26T13:02:43.560" v="1507" actId="12788"/>
          <ac:spMkLst>
            <pc:docMk/>
            <pc:sldMk cId="1476045598" sldId="396"/>
            <ac:spMk id="17" creationId="{D3A22665-62FA-1E2C-7399-23B032894370}"/>
          </ac:spMkLst>
        </pc:spChg>
        <pc:spChg chg="mod">
          <ac:chgData name="Shreemayee Bhattacharyya" userId="73035bad-e703-4b66-9870-28e9edb9c0a7" providerId="ADAL" clId="{61F12445-1A76-4CAE-B131-F4D986C6DA3E}" dt="2024-04-26T13:01:41.856" v="1504" actId="20577"/>
          <ac:spMkLst>
            <pc:docMk/>
            <pc:sldMk cId="1476045598" sldId="396"/>
            <ac:spMk id="18" creationId="{989C8EF9-2249-7B7D-CD5B-D21B7F1CCF0F}"/>
          </ac:spMkLst>
        </pc:spChg>
        <pc:spChg chg="mod">
          <ac:chgData name="Shreemayee Bhattacharyya" userId="73035bad-e703-4b66-9870-28e9edb9c0a7" providerId="ADAL" clId="{61F12445-1A76-4CAE-B131-F4D986C6DA3E}" dt="2024-04-26T13:02:43.560" v="1507" actId="12788"/>
          <ac:spMkLst>
            <pc:docMk/>
            <pc:sldMk cId="1476045598" sldId="396"/>
            <ac:spMk id="19" creationId="{E4E2DE5A-E59B-3EA9-431A-F3A36CC706FF}"/>
          </ac:spMkLst>
        </pc:spChg>
        <pc:spChg chg="mod">
          <ac:chgData name="Shreemayee Bhattacharyya" userId="73035bad-e703-4b66-9870-28e9edb9c0a7" providerId="ADAL" clId="{61F12445-1A76-4CAE-B131-F4D986C6DA3E}" dt="2024-04-26T13:02:36.039" v="1506" actId="12788"/>
          <ac:spMkLst>
            <pc:docMk/>
            <pc:sldMk cId="1476045598" sldId="396"/>
            <ac:spMk id="30" creationId="{2E3BBED7-BD89-CCA1-A39D-EF42917AED44}"/>
          </ac:spMkLst>
        </pc:spChg>
        <pc:picChg chg="mod">
          <ac:chgData name="Shreemayee Bhattacharyya" userId="73035bad-e703-4b66-9870-28e9edb9c0a7" providerId="ADAL" clId="{61F12445-1A76-4CAE-B131-F4D986C6DA3E}" dt="2024-04-26T13:02:43.560" v="1507" actId="12788"/>
          <ac:picMkLst>
            <pc:docMk/>
            <pc:sldMk cId="1476045598" sldId="396"/>
            <ac:picMk id="20" creationId="{CBE5BEFE-53D7-CFA7-01B3-7DA82D1787E8}"/>
          </ac:picMkLst>
        </pc:picChg>
      </pc:sldChg>
      <pc:sldChg chg="modSp mod">
        <pc:chgData name="Shreemayee Bhattacharyya" userId="73035bad-e703-4b66-9870-28e9edb9c0a7" providerId="ADAL" clId="{61F12445-1A76-4CAE-B131-F4D986C6DA3E}" dt="2024-04-26T13:05:47.669" v="1595" actId="1038"/>
        <pc:sldMkLst>
          <pc:docMk/>
          <pc:sldMk cId="2194325856" sldId="397"/>
        </pc:sldMkLst>
        <pc:spChg chg="mod">
          <ac:chgData name="Shreemayee Bhattacharyya" userId="73035bad-e703-4b66-9870-28e9edb9c0a7" providerId="ADAL" clId="{61F12445-1A76-4CAE-B131-F4D986C6DA3E}" dt="2024-04-26T13:05:47.669" v="1595" actId="1038"/>
          <ac:spMkLst>
            <pc:docMk/>
            <pc:sldMk cId="2194325856" sldId="397"/>
            <ac:spMk id="36" creationId="{59145B3A-5464-85DF-76E7-17E0F721C42D}"/>
          </ac:spMkLst>
        </pc:spChg>
        <pc:spChg chg="mod">
          <ac:chgData name="Shreemayee Bhattacharyya" userId="73035bad-e703-4b66-9870-28e9edb9c0a7" providerId="ADAL" clId="{61F12445-1A76-4CAE-B131-F4D986C6DA3E}" dt="2024-04-26T13:04:50.454" v="1529" actId="20577"/>
          <ac:spMkLst>
            <pc:docMk/>
            <pc:sldMk cId="2194325856" sldId="397"/>
            <ac:spMk id="37" creationId="{020A8CD6-3C94-8C1C-A851-09198F0FD01B}"/>
          </ac:spMkLst>
        </pc:spChg>
        <pc:spChg chg="mod">
          <ac:chgData name="Shreemayee Bhattacharyya" userId="73035bad-e703-4b66-9870-28e9edb9c0a7" providerId="ADAL" clId="{61F12445-1A76-4CAE-B131-F4D986C6DA3E}" dt="2024-04-26T13:05:14.861" v="1569" actId="20577"/>
          <ac:spMkLst>
            <pc:docMk/>
            <pc:sldMk cId="2194325856" sldId="397"/>
            <ac:spMk id="38" creationId="{D6587578-5284-3EC4-96B3-B87A7375C18E}"/>
          </ac:spMkLst>
        </pc:spChg>
      </pc:sldChg>
      <pc:sldChg chg="modSp mod modCm">
        <pc:chgData name="Shreemayee Bhattacharyya" userId="73035bad-e703-4b66-9870-28e9edb9c0a7" providerId="ADAL" clId="{61F12445-1A76-4CAE-B131-F4D986C6DA3E}" dt="2024-04-30T13:04:28.455" v="2082" actId="255"/>
        <pc:sldMkLst>
          <pc:docMk/>
          <pc:sldMk cId="575588590" sldId="399"/>
        </pc:sldMkLst>
        <pc:spChg chg="mod">
          <ac:chgData name="Shreemayee Bhattacharyya" userId="73035bad-e703-4b66-9870-28e9edb9c0a7" providerId="ADAL" clId="{61F12445-1A76-4CAE-B131-F4D986C6DA3E}" dt="2024-04-30T13:04:28.455" v="2082" actId="255"/>
          <ac:spMkLst>
            <pc:docMk/>
            <pc:sldMk cId="575588590" sldId="399"/>
            <ac:spMk id="4" creationId="{BE1C8AC7-2D39-DED2-FE1C-76A7D9D94CED}"/>
          </ac:spMkLst>
        </pc:spChg>
        <pc:spChg chg="mod">
          <ac:chgData name="Shreemayee Bhattacharyya" userId="73035bad-e703-4b66-9870-28e9edb9c0a7" providerId="ADAL" clId="{61F12445-1A76-4CAE-B131-F4D986C6DA3E}" dt="2024-04-30T13:04:28.455" v="2082" actId="255"/>
          <ac:spMkLst>
            <pc:docMk/>
            <pc:sldMk cId="575588590" sldId="399"/>
            <ac:spMk id="7" creationId="{F947B156-1930-BC37-8BE8-54E64DA3F151}"/>
          </ac:spMkLst>
        </pc:spChg>
        <pc:spChg chg="mod">
          <ac:chgData name="Shreemayee Bhattacharyya" userId="73035bad-e703-4b66-9870-28e9edb9c0a7" providerId="ADAL" clId="{61F12445-1A76-4CAE-B131-F4D986C6DA3E}" dt="2024-04-30T13:04:28.455" v="2082" actId="255"/>
          <ac:spMkLst>
            <pc:docMk/>
            <pc:sldMk cId="575588590" sldId="399"/>
            <ac:spMk id="8" creationId="{DE7BDB5E-858F-3AB7-FB9D-20C031B5F541}"/>
          </ac:spMkLst>
        </pc:spChg>
        <pc:spChg chg="mod">
          <ac:chgData name="Shreemayee Bhattacharyya" userId="73035bad-e703-4b66-9870-28e9edb9c0a7" providerId="ADAL" clId="{61F12445-1A76-4CAE-B131-F4D986C6DA3E}" dt="2024-04-30T13:04:28.455" v="2082" actId="255"/>
          <ac:spMkLst>
            <pc:docMk/>
            <pc:sldMk cId="575588590" sldId="399"/>
            <ac:spMk id="9" creationId="{17C7306C-69B9-DBD8-02BC-9A2859C9BBBB}"/>
          </ac:spMkLst>
        </pc:spChg>
        <pc:spChg chg="mod">
          <ac:chgData name="Shreemayee Bhattacharyya" userId="73035bad-e703-4b66-9870-28e9edb9c0a7" providerId="ADAL" clId="{61F12445-1A76-4CAE-B131-F4D986C6DA3E}" dt="2024-04-30T13:04:28.455" v="2082" actId="255"/>
          <ac:spMkLst>
            <pc:docMk/>
            <pc:sldMk cId="575588590" sldId="399"/>
            <ac:spMk id="10" creationId="{79183A4B-5B79-3FF4-DB0D-BF96CA461FC3}"/>
          </ac:spMkLst>
        </pc:spChg>
        <pc:spChg chg="mod">
          <ac:chgData name="Shreemayee Bhattacharyya" userId="73035bad-e703-4b66-9870-28e9edb9c0a7" providerId="ADAL" clId="{61F12445-1A76-4CAE-B131-F4D986C6DA3E}" dt="2024-04-30T13:04:28.455" v="2082" actId="255"/>
          <ac:spMkLst>
            <pc:docMk/>
            <pc:sldMk cId="575588590" sldId="399"/>
            <ac:spMk id="14" creationId="{EED4337C-BB2F-CD2E-56CE-1BA5EA0637FD}"/>
          </ac:spMkLst>
        </pc:spChg>
        <pc:spChg chg="mod">
          <ac:chgData name="Shreemayee Bhattacharyya" userId="73035bad-e703-4b66-9870-28e9edb9c0a7" providerId="ADAL" clId="{61F12445-1A76-4CAE-B131-F4D986C6DA3E}" dt="2024-04-30T13:04:28.455" v="2082" actId="255"/>
          <ac:spMkLst>
            <pc:docMk/>
            <pc:sldMk cId="575588590" sldId="399"/>
            <ac:spMk id="15" creationId="{85DC9F5A-E565-DE3F-61E9-76588D4045BA}"/>
          </ac:spMkLst>
        </pc:spChg>
        <pc:spChg chg="mod">
          <ac:chgData name="Shreemayee Bhattacharyya" userId="73035bad-e703-4b66-9870-28e9edb9c0a7" providerId="ADAL" clId="{61F12445-1A76-4CAE-B131-F4D986C6DA3E}" dt="2024-04-30T13:04:28.455" v="2082" actId="255"/>
          <ac:spMkLst>
            <pc:docMk/>
            <pc:sldMk cId="575588590" sldId="399"/>
            <ac:spMk id="16" creationId="{53A187C0-1D60-5C30-C070-B2B8A6F8D2C3}"/>
          </ac:spMkLst>
        </pc:spChg>
        <pc:spChg chg="mod">
          <ac:chgData name="Shreemayee Bhattacharyya" userId="73035bad-e703-4b66-9870-28e9edb9c0a7" providerId="ADAL" clId="{61F12445-1A76-4CAE-B131-F4D986C6DA3E}" dt="2024-04-30T13:04:28.455" v="2082" actId="255"/>
          <ac:spMkLst>
            <pc:docMk/>
            <pc:sldMk cId="575588590" sldId="399"/>
            <ac:spMk id="17" creationId="{78339B7C-FE0C-40C4-7E99-2D3F707D3AD6}"/>
          </ac:spMkLst>
        </pc:spChg>
        <pc:spChg chg="mod">
          <ac:chgData name="Shreemayee Bhattacharyya" userId="73035bad-e703-4b66-9870-28e9edb9c0a7" providerId="ADAL" clId="{61F12445-1A76-4CAE-B131-F4D986C6DA3E}" dt="2024-04-30T13:04:28.455" v="2082" actId="255"/>
          <ac:spMkLst>
            <pc:docMk/>
            <pc:sldMk cId="575588590" sldId="399"/>
            <ac:spMk id="22" creationId="{971C5206-2F6E-5EC4-770C-989D575D402F}"/>
          </ac:spMkLst>
        </pc:spChg>
        <pc:spChg chg="mod">
          <ac:chgData name="Shreemayee Bhattacharyya" userId="73035bad-e703-4b66-9870-28e9edb9c0a7" providerId="ADAL" clId="{61F12445-1A76-4CAE-B131-F4D986C6DA3E}" dt="2024-04-30T13:04:28.455" v="2082" actId="255"/>
          <ac:spMkLst>
            <pc:docMk/>
            <pc:sldMk cId="575588590" sldId="399"/>
            <ac:spMk id="23" creationId="{40BD937D-285F-05AF-1C57-98CA66A96940}"/>
          </ac:spMkLst>
        </pc:spChg>
        <pc:spChg chg="mod">
          <ac:chgData name="Shreemayee Bhattacharyya" userId="73035bad-e703-4b66-9870-28e9edb9c0a7" providerId="ADAL" clId="{61F12445-1A76-4CAE-B131-F4D986C6DA3E}" dt="2024-04-30T13:04:28.455" v="2082" actId="255"/>
          <ac:spMkLst>
            <pc:docMk/>
            <pc:sldMk cId="575588590" sldId="399"/>
            <ac:spMk id="24" creationId="{56E82B9E-9F1B-9979-1188-A6F4DA3A0B71}"/>
          </ac:spMkLst>
        </pc:spChg>
        <pc:spChg chg="mod">
          <ac:chgData name="Shreemayee Bhattacharyya" userId="73035bad-e703-4b66-9870-28e9edb9c0a7" providerId="ADAL" clId="{61F12445-1A76-4CAE-B131-F4D986C6DA3E}" dt="2024-04-30T13:04:28.455" v="2082" actId="255"/>
          <ac:spMkLst>
            <pc:docMk/>
            <pc:sldMk cId="575588590" sldId="399"/>
            <ac:spMk id="25" creationId="{494D0BF2-CBE8-FF31-51BE-254678F32AF7}"/>
          </ac:spMkLst>
        </pc:spChg>
        <pc:spChg chg="mod">
          <ac:chgData name="Shreemayee Bhattacharyya" userId="73035bad-e703-4b66-9870-28e9edb9c0a7" providerId="ADAL" clId="{61F12445-1A76-4CAE-B131-F4D986C6DA3E}" dt="2024-04-30T13:04:28.455" v="2082" actId="255"/>
          <ac:spMkLst>
            <pc:docMk/>
            <pc:sldMk cId="575588590" sldId="399"/>
            <ac:spMk id="27" creationId="{7D6603FB-5512-F361-91DB-95839927A59E}"/>
          </ac:spMkLst>
        </pc:spChg>
        <pc:spChg chg="mod">
          <ac:chgData name="Shreemayee Bhattacharyya" userId="73035bad-e703-4b66-9870-28e9edb9c0a7" providerId="ADAL" clId="{61F12445-1A76-4CAE-B131-F4D986C6DA3E}" dt="2024-04-30T13:04:28.455" v="2082" actId="255"/>
          <ac:spMkLst>
            <pc:docMk/>
            <pc:sldMk cId="575588590" sldId="399"/>
            <ac:spMk id="29" creationId="{5369BD49-B4FD-A2FB-FFEB-4872ED62A731}"/>
          </ac:spMkLst>
        </pc:spChg>
        <pc:spChg chg="mod">
          <ac:chgData name="Shreemayee Bhattacharyya" userId="73035bad-e703-4b66-9870-28e9edb9c0a7" providerId="ADAL" clId="{61F12445-1A76-4CAE-B131-F4D986C6DA3E}" dt="2024-04-30T13:04:28.455" v="2082" actId="255"/>
          <ac:spMkLst>
            <pc:docMk/>
            <pc:sldMk cId="575588590" sldId="399"/>
            <ac:spMk id="30" creationId="{21796E9D-1DFB-AF80-0E29-7446AB5D6B25}"/>
          </ac:spMkLst>
        </pc:spChg>
        <pc:spChg chg="mod">
          <ac:chgData name="Shreemayee Bhattacharyya" userId="73035bad-e703-4b66-9870-28e9edb9c0a7" providerId="ADAL" clId="{61F12445-1A76-4CAE-B131-F4D986C6DA3E}" dt="2024-04-30T13:04:28.455" v="2082" actId="255"/>
          <ac:spMkLst>
            <pc:docMk/>
            <pc:sldMk cId="575588590" sldId="399"/>
            <ac:spMk id="32" creationId="{199D1C65-BE8E-3507-68CE-695E2C16CFC9}"/>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4-30T13:04:03.944" v="2081"/>
              <pc2:cmMkLst xmlns:pc2="http://schemas.microsoft.com/office/powerpoint/2019/9/main/command">
                <pc:docMk/>
                <pc:sldMk cId="575588590" sldId="399"/>
                <pc2:cmMk id="{30789978-B6A0-4F6F-B266-03B2F93C005C}"/>
              </pc2:cmMkLst>
              <pc226:cmRplyChg chg="add">
                <pc226:chgData name="Shreemayee Bhattacharyya" userId="73035bad-e703-4b66-9870-28e9edb9c0a7" providerId="ADAL" clId="{61F12445-1A76-4CAE-B131-F4D986C6DA3E}" dt="2024-04-30T13:04:03.944" v="2081"/>
                <pc2:cmRplyMkLst xmlns:pc2="http://schemas.microsoft.com/office/powerpoint/2019/9/main/command">
                  <pc:docMk/>
                  <pc:sldMk cId="575588590" sldId="399"/>
                  <pc2:cmMk id="{30789978-B6A0-4F6F-B266-03B2F93C005C}"/>
                  <pc2:cmRplyMk id="{BF707399-3A5C-4BCA-89FE-D1772A7D3489}"/>
                </pc2:cmRplyMkLst>
              </pc226:cmRplyChg>
            </pc226:cmChg>
          </p:ext>
        </pc:extLst>
      </pc:sldChg>
      <pc:sldChg chg="modSp mod delCm">
        <pc:chgData name="Shreemayee Bhattacharyya" userId="73035bad-e703-4b66-9870-28e9edb9c0a7" providerId="ADAL" clId="{61F12445-1A76-4CAE-B131-F4D986C6DA3E}" dt="2024-04-30T07:39:58.072" v="2050"/>
        <pc:sldMkLst>
          <pc:docMk/>
          <pc:sldMk cId="4141707805" sldId="400"/>
        </pc:sldMkLst>
        <pc:spChg chg="mod">
          <ac:chgData name="Shreemayee Bhattacharyya" userId="73035bad-e703-4b66-9870-28e9edb9c0a7" providerId="ADAL" clId="{61F12445-1A76-4CAE-B131-F4D986C6DA3E}" dt="2024-04-26T13:17:50.687" v="1644" actId="20577"/>
          <ac:spMkLst>
            <pc:docMk/>
            <pc:sldMk cId="4141707805" sldId="400"/>
            <ac:spMk id="3" creationId="{26B79F06-B515-24D1-6CB1-10FA2BC397A4}"/>
          </ac:spMkLst>
        </pc:spChg>
        <pc:spChg chg="mod">
          <ac:chgData name="Shreemayee Bhattacharyya" userId="73035bad-e703-4b66-9870-28e9edb9c0a7" providerId="ADAL" clId="{61F12445-1A76-4CAE-B131-F4D986C6DA3E}" dt="2024-04-11T04:32:40.847" v="357" actId="20577"/>
          <ac:spMkLst>
            <pc:docMk/>
            <pc:sldMk cId="4141707805" sldId="400"/>
            <ac:spMk id="10" creationId="{14FF02D6-3D6F-2B4B-B052-C4C703C1227B}"/>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30T07:39:58.072" v="2050"/>
              <pc2:cmMkLst xmlns:pc2="http://schemas.microsoft.com/office/powerpoint/2019/9/main/command">
                <pc:docMk/>
                <pc:sldMk cId="4141707805" sldId="400"/>
                <pc2:cmMk id="{D3474F35-95B5-4907-A06F-16C6D5E2E2B9}"/>
              </pc2:cmMkLst>
            </pc226:cmChg>
          </p:ext>
        </pc:extLst>
      </pc:sldChg>
      <pc:sldChg chg="addSp delSp modSp mod delCm modNotesTx">
        <pc:chgData name="Shreemayee Bhattacharyya" userId="73035bad-e703-4b66-9870-28e9edb9c0a7" providerId="ADAL" clId="{61F12445-1A76-4CAE-B131-F4D986C6DA3E}" dt="2024-04-30T10:46:00.901" v="2067" actId="2"/>
        <pc:sldMkLst>
          <pc:docMk/>
          <pc:sldMk cId="446325288" sldId="401"/>
        </pc:sldMkLst>
        <pc:spChg chg="mod">
          <ac:chgData name="Shreemayee Bhattacharyya" userId="73035bad-e703-4b66-9870-28e9edb9c0a7" providerId="ADAL" clId="{61F12445-1A76-4CAE-B131-F4D986C6DA3E}" dt="2024-04-26T12:51:24.253" v="1190" actId="20577"/>
          <ac:spMkLst>
            <pc:docMk/>
            <pc:sldMk cId="446325288" sldId="401"/>
            <ac:spMk id="3" creationId="{BD31DE5E-8937-5459-DF18-69FD6C6D68B8}"/>
          </ac:spMkLst>
        </pc:spChg>
        <pc:spChg chg="mod">
          <ac:chgData name="Shreemayee Bhattacharyya" userId="73035bad-e703-4b66-9870-28e9edb9c0a7" providerId="ADAL" clId="{61F12445-1A76-4CAE-B131-F4D986C6DA3E}" dt="2024-04-10T15:40:19.647" v="163" actId="20577"/>
          <ac:spMkLst>
            <pc:docMk/>
            <pc:sldMk cId="446325288" sldId="401"/>
            <ac:spMk id="8" creationId="{A567B0E9-1C3F-A705-E626-321FF6EAB591}"/>
          </ac:spMkLst>
        </pc:spChg>
        <pc:spChg chg="mod topLvl">
          <ac:chgData name="Shreemayee Bhattacharyya" userId="73035bad-e703-4b66-9870-28e9edb9c0a7" providerId="ADAL" clId="{61F12445-1A76-4CAE-B131-F4D986C6DA3E}" dt="2024-04-10T15:36:04.548" v="159" actId="338"/>
          <ac:spMkLst>
            <pc:docMk/>
            <pc:sldMk cId="446325288" sldId="401"/>
            <ac:spMk id="21" creationId="{65638381-D73D-921F-88BA-B4F0151F467E}"/>
          </ac:spMkLst>
        </pc:spChg>
        <pc:spChg chg="mod topLvl">
          <ac:chgData name="Shreemayee Bhattacharyya" userId="73035bad-e703-4b66-9870-28e9edb9c0a7" providerId="ADAL" clId="{61F12445-1A76-4CAE-B131-F4D986C6DA3E}" dt="2024-04-10T15:36:04.548" v="159" actId="338"/>
          <ac:spMkLst>
            <pc:docMk/>
            <pc:sldMk cId="446325288" sldId="401"/>
            <ac:spMk id="22" creationId="{3864A2EC-807C-53EC-0E8D-8007BD2814D2}"/>
          </ac:spMkLst>
        </pc:spChg>
        <pc:spChg chg="mod ord topLvl">
          <ac:chgData name="Shreemayee Bhattacharyya" userId="73035bad-e703-4b66-9870-28e9edb9c0a7" providerId="ADAL" clId="{61F12445-1A76-4CAE-B131-F4D986C6DA3E}" dt="2024-04-29T07:44:37.844" v="1950" actId="167"/>
          <ac:spMkLst>
            <pc:docMk/>
            <pc:sldMk cId="446325288" sldId="401"/>
            <ac:spMk id="23" creationId="{F5BE7967-1BF2-E074-C262-DE46ED9E4602}"/>
          </ac:spMkLst>
        </pc:spChg>
        <pc:spChg chg="mod topLvl">
          <ac:chgData name="Shreemayee Bhattacharyya" userId="73035bad-e703-4b66-9870-28e9edb9c0a7" providerId="ADAL" clId="{61F12445-1A76-4CAE-B131-F4D986C6DA3E}" dt="2024-04-10T15:36:04.548" v="159" actId="338"/>
          <ac:spMkLst>
            <pc:docMk/>
            <pc:sldMk cId="446325288" sldId="401"/>
            <ac:spMk id="24" creationId="{7CAACB94-D191-E019-E642-FD007E13DE00}"/>
          </ac:spMkLst>
        </pc:spChg>
        <pc:spChg chg="mod topLvl">
          <ac:chgData name="Shreemayee Bhattacharyya" userId="73035bad-e703-4b66-9870-28e9edb9c0a7" providerId="ADAL" clId="{61F12445-1A76-4CAE-B131-F4D986C6DA3E}" dt="2024-04-10T15:35:10.762" v="154" actId="20577"/>
          <ac:spMkLst>
            <pc:docMk/>
            <pc:sldMk cId="446325288" sldId="401"/>
            <ac:spMk id="25" creationId="{3BEB0A78-A741-E9FA-4EC9-2DC9FA27789E}"/>
          </ac:spMkLst>
        </pc:spChg>
        <pc:spChg chg="mod">
          <ac:chgData name="Shreemayee Bhattacharyya" userId="73035bad-e703-4b66-9870-28e9edb9c0a7" providerId="ADAL" clId="{61F12445-1A76-4CAE-B131-F4D986C6DA3E}" dt="2024-04-29T07:45:22.375" v="2024" actId="20577"/>
          <ac:spMkLst>
            <pc:docMk/>
            <pc:sldMk cId="446325288" sldId="401"/>
            <ac:spMk id="34" creationId="{B08AA97A-8F1C-C92C-7D6D-9E51AD19A56B}"/>
          </ac:spMkLst>
        </pc:spChg>
        <pc:spChg chg="mod">
          <ac:chgData name="Shreemayee Bhattacharyya" userId="73035bad-e703-4b66-9870-28e9edb9c0a7" providerId="ADAL" clId="{61F12445-1A76-4CAE-B131-F4D986C6DA3E}" dt="2024-04-29T07:45:10.829" v="2023" actId="14100"/>
          <ac:spMkLst>
            <pc:docMk/>
            <pc:sldMk cId="446325288" sldId="401"/>
            <ac:spMk id="35" creationId="{F43215D7-9D9E-8D07-784D-F02A0B66FE62}"/>
          </ac:spMkLst>
        </pc:spChg>
        <pc:grpChg chg="add mod">
          <ac:chgData name="Shreemayee Bhattacharyya" userId="73035bad-e703-4b66-9870-28e9edb9c0a7" providerId="ADAL" clId="{61F12445-1A76-4CAE-B131-F4D986C6DA3E}" dt="2024-04-10T15:36:04.548" v="159" actId="338"/>
          <ac:grpSpMkLst>
            <pc:docMk/>
            <pc:sldMk cId="446325288" sldId="401"/>
            <ac:grpSpMk id="2" creationId="{BA3D0A9A-DBB5-27F3-CD1B-5CD504F1D2EC}"/>
          </ac:grpSpMkLst>
        </pc:grpChg>
        <pc:grpChg chg="del mod topLvl">
          <ac:chgData name="Shreemayee Bhattacharyya" userId="73035bad-e703-4b66-9870-28e9edb9c0a7" providerId="ADAL" clId="{61F12445-1A76-4CAE-B131-F4D986C6DA3E}" dt="2024-04-10T15:35:26.145" v="155" actId="165"/>
          <ac:grpSpMkLst>
            <pc:docMk/>
            <pc:sldMk cId="446325288" sldId="401"/>
            <ac:grpSpMk id="27" creationId="{0E2F48D9-376B-B408-D4F7-3C3FC9D4ABB6}"/>
          </ac:grpSpMkLst>
        </pc:grpChg>
        <pc:grpChg chg="del">
          <ac:chgData name="Shreemayee Bhattacharyya" userId="73035bad-e703-4b66-9870-28e9edb9c0a7" providerId="ADAL" clId="{61F12445-1A76-4CAE-B131-F4D986C6DA3E}" dt="2024-04-10T15:35:00.801" v="152" actId="165"/>
          <ac:grpSpMkLst>
            <pc:docMk/>
            <pc:sldMk cId="446325288" sldId="401"/>
            <ac:grpSpMk id="28" creationId="{C8CBCC00-FE57-8887-AD11-A267F4E789A8}"/>
          </ac:grpSpMkLst>
        </pc:gr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10T15:40:43.824" v="165"/>
              <pc2:cmMkLst xmlns:pc2="http://schemas.microsoft.com/office/powerpoint/2019/9/main/command">
                <pc:docMk/>
                <pc:sldMk cId="446325288" sldId="401"/>
                <pc2:cmMk id="{7F4EDA95-17B9-4A98-B6B9-48A7253A0861}"/>
              </pc2:cmMkLst>
            </pc226:cmChg>
          </p:ext>
        </pc:extLst>
      </pc:sldChg>
      <pc:sldChg chg="modSp mod delCm">
        <pc:chgData name="Shreemayee Bhattacharyya" userId="73035bad-e703-4b66-9870-28e9edb9c0a7" providerId="ADAL" clId="{61F12445-1A76-4CAE-B131-F4D986C6DA3E}" dt="2024-04-30T10:46:03.016" v="2068" actId="2"/>
        <pc:sldMkLst>
          <pc:docMk/>
          <pc:sldMk cId="3855134" sldId="402"/>
        </pc:sldMkLst>
        <pc:spChg chg="mod">
          <ac:chgData name="Shreemayee Bhattacharyya" userId="73035bad-e703-4b66-9870-28e9edb9c0a7" providerId="ADAL" clId="{61F12445-1A76-4CAE-B131-F4D986C6DA3E}" dt="2024-04-10T15:42:16.419" v="187" actId="20577"/>
          <ac:spMkLst>
            <pc:docMk/>
            <pc:sldMk cId="3855134" sldId="402"/>
            <ac:spMk id="2" creationId="{022A12B9-3EE0-3CBC-96CD-104D22BAA145}"/>
          </ac:spMkLst>
        </pc:spChg>
        <pc:spChg chg="mod">
          <ac:chgData name="Shreemayee Bhattacharyya" userId="73035bad-e703-4b66-9870-28e9edb9c0a7" providerId="ADAL" clId="{61F12445-1A76-4CAE-B131-F4D986C6DA3E}" dt="2024-04-30T10:46:03.016" v="2068" actId="2"/>
          <ac:spMkLst>
            <pc:docMk/>
            <pc:sldMk cId="3855134" sldId="402"/>
            <ac:spMk id="3" creationId="{36179CDA-5C8E-3171-39FC-AD5F9DDB00BF}"/>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30T07:40:08.843" v="2051"/>
              <pc2:cmMkLst xmlns:pc2="http://schemas.microsoft.com/office/powerpoint/2019/9/main/command">
                <pc:docMk/>
                <pc:sldMk cId="3855134" sldId="402"/>
                <pc2:cmMk id="{D14FF048-9ECB-43DF-BB99-F68AD9D95519}"/>
              </pc2:cmMkLst>
            </pc226:cmChg>
          </p:ext>
        </pc:extLst>
      </pc:sldChg>
      <pc:sldChg chg="modSp mod delCm">
        <pc:chgData name="Shreemayee Bhattacharyya" userId="73035bad-e703-4b66-9870-28e9edb9c0a7" providerId="ADAL" clId="{61F12445-1A76-4CAE-B131-F4D986C6DA3E}" dt="2024-04-10T15:44:11.865" v="191"/>
        <pc:sldMkLst>
          <pc:docMk/>
          <pc:sldMk cId="233295290" sldId="403"/>
        </pc:sldMkLst>
        <pc:spChg chg="mod">
          <ac:chgData name="Shreemayee Bhattacharyya" userId="73035bad-e703-4b66-9870-28e9edb9c0a7" providerId="ADAL" clId="{61F12445-1A76-4CAE-B131-F4D986C6DA3E}" dt="2024-04-10T15:43:43.277" v="190"/>
          <ac:spMkLst>
            <pc:docMk/>
            <pc:sldMk cId="233295290" sldId="403"/>
            <ac:spMk id="3" creationId="{4D73EA79-BABF-5A98-07C9-57CF9C3007D7}"/>
          </ac:spMkLst>
        </pc:spChg>
        <pc:spChg chg="mod">
          <ac:chgData name="Shreemayee Bhattacharyya" userId="73035bad-e703-4b66-9870-28e9edb9c0a7" providerId="ADAL" clId="{61F12445-1A76-4CAE-B131-F4D986C6DA3E}" dt="2024-04-10T15:43:31.884" v="189" actId="21"/>
          <ac:spMkLst>
            <pc:docMk/>
            <pc:sldMk cId="233295290" sldId="403"/>
            <ac:spMk id="62" creationId="{2FBAF733-8D24-8F62-C3A0-4AA49E164A5A}"/>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10T15:44:11.865" v="191"/>
              <pc2:cmMkLst xmlns:pc2="http://schemas.microsoft.com/office/powerpoint/2019/9/main/command">
                <pc:docMk/>
                <pc:sldMk cId="233295290" sldId="403"/>
                <pc2:cmMk id="{4D2550E4-AD35-4C90-8004-1C45460BC065}"/>
              </pc2:cmMkLst>
            </pc226:cmChg>
          </p:ext>
        </pc:extLst>
      </pc:sldChg>
      <pc:sldChg chg="delCm">
        <pc:chgData name="Shreemayee Bhattacharyya" userId="73035bad-e703-4b66-9870-28e9edb9c0a7" providerId="ADAL" clId="{61F12445-1A76-4CAE-B131-F4D986C6DA3E}" dt="2024-04-30T07:40:33.933" v="2052"/>
        <pc:sldMkLst>
          <pc:docMk/>
          <pc:sldMk cId="2027294340" sldId="404"/>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30T07:40:33.933" v="2052"/>
              <pc2:cmMkLst xmlns:pc2="http://schemas.microsoft.com/office/powerpoint/2019/9/main/command">
                <pc:docMk/>
                <pc:sldMk cId="2027294340" sldId="404"/>
                <pc2:cmMk id="{C323B756-8A93-4417-A9B2-50EC16289460}"/>
              </pc2:cmMkLst>
            </pc226:cmChg>
          </p:ext>
        </pc:extLst>
      </pc:sldChg>
      <pc:sldChg chg="modSp mod modNotesTx">
        <pc:chgData name="Shreemayee Bhattacharyya" userId="73035bad-e703-4b66-9870-28e9edb9c0a7" providerId="ADAL" clId="{61F12445-1A76-4CAE-B131-F4D986C6DA3E}" dt="2024-04-30T10:46:09.327" v="2071" actId="2"/>
        <pc:sldMkLst>
          <pc:docMk/>
          <pc:sldMk cId="2220837704" sldId="405"/>
        </pc:sldMkLst>
        <pc:spChg chg="mod">
          <ac:chgData name="Shreemayee Bhattacharyya" userId="73035bad-e703-4b66-9870-28e9edb9c0a7" providerId="ADAL" clId="{61F12445-1A76-4CAE-B131-F4D986C6DA3E}" dt="2024-04-26T13:20:54.905" v="1650" actId="20577"/>
          <ac:spMkLst>
            <pc:docMk/>
            <pc:sldMk cId="2220837704" sldId="405"/>
            <ac:spMk id="3" creationId="{E9019E53-B92A-DF7D-912F-5222C7EC3DF8}"/>
          </ac:spMkLst>
        </pc:spChg>
        <pc:spChg chg="mod">
          <ac:chgData name="Shreemayee Bhattacharyya" userId="73035bad-e703-4b66-9870-28e9edb9c0a7" providerId="ADAL" clId="{61F12445-1A76-4CAE-B131-F4D986C6DA3E}" dt="2024-04-30T10:46:05.037" v="2069" actId="2"/>
          <ac:spMkLst>
            <pc:docMk/>
            <pc:sldMk cId="2220837704" sldId="405"/>
            <ac:spMk id="11" creationId="{DA40DB56-C524-A3CF-17C8-D6D32571E7B7}"/>
          </ac:spMkLst>
        </pc:spChg>
        <pc:spChg chg="mod">
          <ac:chgData name="Shreemayee Bhattacharyya" userId="73035bad-e703-4b66-9870-28e9edb9c0a7" providerId="ADAL" clId="{61F12445-1A76-4CAE-B131-F4D986C6DA3E}" dt="2024-04-30T10:46:07.089" v="2070" actId="2"/>
          <ac:spMkLst>
            <pc:docMk/>
            <pc:sldMk cId="2220837704" sldId="405"/>
            <ac:spMk id="13" creationId="{72225960-97C9-9908-F30C-1BD2EF292754}"/>
          </ac:spMkLst>
        </pc:spChg>
      </pc:sldChg>
      <pc:sldChg chg="del">
        <pc:chgData name="Shreemayee Bhattacharyya" userId="73035bad-e703-4b66-9870-28e9edb9c0a7" providerId="ADAL" clId="{61F12445-1A76-4CAE-B131-F4D986C6DA3E}" dt="2024-04-11T04:45:49.891" v="405" actId="47"/>
        <pc:sldMkLst>
          <pc:docMk/>
          <pc:sldMk cId="2652156232" sldId="407"/>
        </pc:sldMkLst>
      </pc:sldChg>
      <pc:sldChg chg="modSp mod">
        <pc:chgData name="Shreemayee Bhattacharyya" userId="73035bad-e703-4b66-9870-28e9edb9c0a7" providerId="ADAL" clId="{61F12445-1A76-4CAE-B131-F4D986C6DA3E}" dt="2024-04-30T10:46:14.264" v="2072" actId="2"/>
        <pc:sldMkLst>
          <pc:docMk/>
          <pc:sldMk cId="301415671" sldId="408"/>
        </pc:sldMkLst>
        <pc:spChg chg="mod">
          <ac:chgData name="Shreemayee Bhattacharyya" userId="73035bad-e703-4b66-9870-28e9edb9c0a7" providerId="ADAL" clId="{61F12445-1A76-4CAE-B131-F4D986C6DA3E}" dt="2024-04-26T13:21:27.677" v="1652" actId="20577"/>
          <ac:spMkLst>
            <pc:docMk/>
            <pc:sldMk cId="301415671" sldId="408"/>
            <ac:spMk id="5" creationId="{1CC89CB2-A7C9-FABB-1A30-5614180CBFDD}"/>
          </ac:spMkLst>
        </pc:spChg>
        <pc:spChg chg="mod">
          <ac:chgData name="Shreemayee Bhattacharyya" userId="73035bad-e703-4b66-9870-28e9edb9c0a7" providerId="ADAL" clId="{61F12445-1A76-4CAE-B131-F4D986C6DA3E}" dt="2024-04-30T10:46:14.264" v="2072" actId="2"/>
          <ac:spMkLst>
            <pc:docMk/>
            <pc:sldMk cId="301415671" sldId="408"/>
            <ac:spMk id="16" creationId="{5FBB71D1-40B6-C410-22EE-276539D48CD1}"/>
          </ac:spMkLst>
        </pc:spChg>
        <pc:spChg chg="mod">
          <ac:chgData name="Shreemayee Bhattacharyya" userId="73035bad-e703-4b66-9870-28e9edb9c0a7" providerId="ADAL" clId="{61F12445-1A76-4CAE-B131-F4D986C6DA3E}" dt="2024-04-30T07:40:58.882" v="2053" actId="255"/>
          <ac:spMkLst>
            <pc:docMk/>
            <pc:sldMk cId="301415671" sldId="408"/>
            <ac:spMk id="17" creationId="{9FB5AE91-9242-BB81-34F4-95213A15992D}"/>
          </ac:spMkLst>
        </pc:spChg>
        <pc:spChg chg="mod">
          <ac:chgData name="Shreemayee Bhattacharyya" userId="73035bad-e703-4b66-9870-28e9edb9c0a7" providerId="ADAL" clId="{61F12445-1A76-4CAE-B131-F4D986C6DA3E}" dt="2024-04-30T07:41:06.134" v="2054" actId="255"/>
          <ac:spMkLst>
            <pc:docMk/>
            <pc:sldMk cId="301415671" sldId="408"/>
            <ac:spMk id="18" creationId="{84CB96CF-58C2-CD88-B37B-38F0346E6388}"/>
          </ac:spMkLst>
        </pc:spChg>
      </pc:sldChg>
      <pc:sldChg chg="modSp mod">
        <pc:chgData name="Shreemayee Bhattacharyya" userId="73035bad-e703-4b66-9870-28e9edb9c0a7" providerId="ADAL" clId="{61F12445-1A76-4CAE-B131-F4D986C6DA3E}" dt="2024-04-10T15:45:59.387" v="195" actId="20577"/>
        <pc:sldMkLst>
          <pc:docMk/>
          <pc:sldMk cId="2727110291" sldId="410"/>
        </pc:sldMkLst>
        <pc:spChg chg="mod">
          <ac:chgData name="Shreemayee Bhattacharyya" userId="73035bad-e703-4b66-9870-28e9edb9c0a7" providerId="ADAL" clId="{61F12445-1A76-4CAE-B131-F4D986C6DA3E}" dt="2024-04-10T15:45:59.387" v="195" actId="20577"/>
          <ac:spMkLst>
            <pc:docMk/>
            <pc:sldMk cId="2727110291" sldId="410"/>
            <ac:spMk id="4" creationId="{DDCE261A-B0E6-DBA3-855E-D0AA16414AA7}"/>
          </ac:spMkLst>
        </pc:spChg>
      </pc:sldChg>
      <pc:sldChg chg="modSp mod delCm">
        <pc:chgData name="Shreemayee Bhattacharyya" userId="73035bad-e703-4b66-9870-28e9edb9c0a7" providerId="ADAL" clId="{61F12445-1A76-4CAE-B131-F4D986C6DA3E}" dt="2024-04-30T07:42:07.214" v="2055"/>
        <pc:sldMkLst>
          <pc:docMk/>
          <pc:sldMk cId="1035071358" sldId="411"/>
        </pc:sldMkLst>
        <pc:spChg chg="mod">
          <ac:chgData name="Shreemayee Bhattacharyya" userId="73035bad-e703-4b66-9870-28e9edb9c0a7" providerId="ADAL" clId="{61F12445-1A76-4CAE-B131-F4D986C6DA3E}" dt="2024-04-26T04:25:07.264" v="925" actId="20577"/>
          <ac:spMkLst>
            <pc:docMk/>
            <pc:sldMk cId="1035071358" sldId="411"/>
            <ac:spMk id="9" creationId="{3F350D96-FFF3-4DC4-A700-77D3F12F9F66}"/>
          </ac:spMkLst>
        </pc:spChg>
        <pc:spChg chg="mod">
          <ac:chgData name="Shreemayee Bhattacharyya" userId="73035bad-e703-4b66-9870-28e9edb9c0a7" providerId="ADAL" clId="{61F12445-1A76-4CAE-B131-F4D986C6DA3E}" dt="2024-04-26T04:25:10.868" v="927" actId="20577"/>
          <ac:spMkLst>
            <pc:docMk/>
            <pc:sldMk cId="1035071358" sldId="411"/>
            <ac:spMk id="11" creationId="{EF8B92D5-A4B8-4B6A-BEF1-37C7F0BA7EC2}"/>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30T07:42:07.214" v="2055"/>
              <pc2:cmMkLst xmlns:pc2="http://schemas.microsoft.com/office/powerpoint/2019/9/main/command">
                <pc:docMk/>
                <pc:sldMk cId="1035071358" sldId="411"/>
                <pc2:cmMk id="{910FE4FD-0749-4AB9-92FD-145AD90EECCE}"/>
              </pc2:cmMkLst>
            </pc226:cmChg>
          </p:ext>
        </pc:extLst>
      </pc:sldChg>
      <pc:sldChg chg="delCm">
        <pc:chgData name="Shreemayee Bhattacharyya" userId="73035bad-e703-4b66-9870-28e9edb9c0a7" providerId="ADAL" clId="{61F12445-1A76-4CAE-B131-F4D986C6DA3E}" dt="2024-04-30T07:42:23.236" v="2056"/>
        <pc:sldMkLst>
          <pc:docMk/>
          <pc:sldMk cId="3803592183" sldId="412"/>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30T07:42:23.236" v="2056"/>
              <pc2:cmMkLst xmlns:pc2="http://schemas.microsoft.com/office/powerpoint/2019/9/main/command">
                <pc:docMk/>
                <pc:sldMk cId="3803592183" sldId="412"/>
                <pc2:cmMk id="{87FDDA09-3303-4730-9387-1FF2D08BA7C1}"/>
              </pc2:cmMkLst>
            </pc226:cmChg>
          </p:ext>
        </pc:extLst>
      </pc:sldChg>
      <pc:sldChg chg="modSp mod">
        <pc:chgData name="Shreemayee Bhattacharyya" userId="73035bad-e703-4b66-9870-28e9edb9c0a7" providerId="ADAL" clId="{61F12445-1A76-4CAE-B131-F4D986C6DA3E}" dt="2024-04-26T04:26:23.984" v="937" actId="14861"/>
        <pc:sldMkLst>
          <pc:docMk/>
          <pc:sldMk cId="3863013894" sldId="413"/>
        </pc:sldMkLst>
        <pc:spChg chg="mod">
          <ac:chgData name="Shreemayee Bhattacharyya" userId="73035bad-e703-4b66-9870-28e9edb9c0a7" providerId="ADAL" clId="{61F12445-1A76-4CAE-B131-F4D986C6DA3E}" dt="2024-04-26T04:26:06.811" v="936" actId="113"/>
          <ac:spMkLst>
            <pc:docMk/>
            <pc:sldMk cId="3863013894" sldId="413"/>
            <ac:spMk id="3" creationId="{644EE225-01C9-865B-6ACF-243A4CF75A6D}"/>
          </ac:spMkLst>
        </pc:spChg>
        <pc:spChg chg="mod">
          <ac:chgData name="Shreemayee Bhattacharyya" userId="73035bad-e703-4b66-9870-28e9edb9c0a7" providerId="ADAL" clId="{61F12445-1A76-4CAE-B131-F4D986C6DA3E}" dt="2024-04-26T04:26:23.984" v="937" actId="14861"/>
          <ac:spMkLst>
            <pc:docMk/>
            <pc:sldMk cId="3863013894" sldId="413"/>
            <ac:spMk id="8" creationId="{C74A6E83-65D6-D22E-C1A5-870DDA2C68BB}"/>
          </ac:spMkLst>
        </pc:spChg>
      </pc:sldChg>
      <pc:sldChg chg="modSp mod">
        <pc:chgData name="Shreemayee Bhattacharyya" userId="73035bad-e703-4b66-9870-28e9edb9c0a7" providerId="ADAL" clId="{61F12445-1A76-4CAE-B131-F4D986C6DA3E}" dt="2024-04-30T10:46:31.099" v="2080" actId="2"/>
        <pc:sldMkLst>
          <pc:docMk/>
          <pc:sldMk cId="10594379" sldId="414"/>
        </pc:sldMkLst>
        <pc:spChg chg="mod">
          <ac:chgData name="Shreemayee Bhattacharyya" userId="73035bad-e703-4b66-9870-28e9edb9c0a7" providerId="ADAL" clId="{61F12445-1A76-4CAE-B131-F4D986C6DA3E}" dt="2024-04-26T04:25:47.814" v="933" actId="20577"/>
          <ac:spMkLst>
            <pc:docMk/>
            <pc:sldMk cId="10594379" sldId="414"/>
            <ac:spMk id="3" creationId="{1D9DD8B0-1BCE-E94B-1AD5-393F90125EEE}"/>
          </ac:spMkLst>
        </pc:spChg>
        <pc:spChg chg="mod">
          <ac:chgData name="Shreemayee Bhattacharyya" userId="73035bad-e703-4b66-9870-28e9edb9c0a7" providerId="ADAL" clId="{61F12445-1A76-4CAE-B131-F4D986C6DA3E}" dt="2024-04-30T10:46:26.917" v="2078" actId="2"/>
          <ac:spMkLst>
            <pc:docMk/>
            <pc:sldMk cId="10594379" sldId="414"/>
            <ac:spMk id="30" creationId="{768763F4-2101-7C58-0F88-BADE67F2EEBF}"/>
          </ac:spMkLst>
        </pc:spChg>
        <pc:spChg chg="mod">
          <ac:chgData name="Shreemayee Bhattacharyya" userId="73035bad-e703-4b66-9870-28e9edb9c0a7" providerId="ADAL" clId="{61F12445-1A76-4CAE-B131-F4D986C6DA3E}" dt="2024-04-30T10:46:31.099" v="2080" actId="2"/>
          <ac:spMkLst>
            <pc:docMk/>
            <pc:sldMk cId="10594379" sldId="414"/>
            <ac:spMk id="33" creationId="{A0A07E81-C62E-38CF-8C8D-F6A448456E85}"/>
          </ac:spMkLst>
        </pc:spChg>
      </pc:sldChg>
      <pc:sldChg chg="modSp mod ord modCm">
        <pc:chgData name="Shreemayee Bhattacharyya" userId="73035bad-e703-4b66-9870-28e9edb9c0a7" providerId="ADAL" clId="{61F12445-1A76-4CAE-B131-F4D986C6DA3E}" dt="2024-05-03T11:12:15.963" v="2094"/>
        <pc:sldMkLst>
          <pc:docMk/>
          <pc:sldMk cId="701940435" sldId="415"/>
        </pc:sldMkLst>
        <pc:spChg chg="mod">
          <ac:chgData name="Shreemayee Bhattacharyya" userId="73035bad-e703-4b66-9870-28e9edb9c0a7" providerId="ADAL" clId="{61F12445-1A76-4CAE-B131-F4D986C6DA3E}" dt="2024-05-03T11:12:03.656" v="2093" actId="20577"/>
          <ac:spMkLst>
            <pc:docMk/>
            <pc:sldMk cId="701940435" sldId="415"/>
            <ac:spMk id="15" creationId="{B9241AD0-1FF5-C187-4D4A-3273EB5D5877}"/>
          </ac:spMkLst>
        </pc:spChg>
        <pc:spChg chg="mod">
          <ac:chgData name="Shreemayee Bhattacharyya" userId="73035bad-e703-4b66-9870-28e9edb9c0a7" providerId="ADAL" clId="{61F12445-1A76-4CAE-B131-F4D986C6DA3E}" dt="2024-04-11T04:46:40.305" v="420" actId="14100"/>
          <ac:spMkLst>
            <pc:docMk/>
            <pc:sldMk cId="701940435" sldId="415"/>
            <ac:spMk id="20" creationId="{ABB8A55B-B924-2436-3A74-CB449DCAAD2E}"/>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3T11:12:15.963" v="2094"/>
              <pc2:cmMkLst xmlns:pc2="http://schemas.microsoft.com/office/powerpoint/2019/9/main/command">
                <pc:docMk/>
                <pc:sldMk cId="701940435" sldId="415"/>
                <pc2:cmMk id="{1B21ABFF-AEDA-4AF8-85F4-DDF4AAB0803D}"/>
              </pc2:cmMkLst>
              <pc226:cmRplyChg chg="add">
                <pc226:chgData name="Shreemayee Bhattacharyya" userId="73035bad-e703-4b66-9870-28e9edb9c0a7" providerId="ADAL" clId="{61F12445-1A76-4CAE-B131-F4D986C6DA3E}" dt="2024-05-03T11:12:15.963" v="2094"/>
                <pc2:cmRplyMkLst xmlns:pc2="http://schemas.microsoft.com/office/powerpoint/2019/9/main/command">
                  <pc:docMk/>
                  <pc:sldMk cId="701940435" sldId="415"/>
                  <pc2:cmMk id="{1B21ABFF-AEDA-4AF8-85F4-DDF4AAB0803D}"/>
                  <pc2:cmRplyMk id="{1599E650-6527-4CF0-A3DC-B2C2E558D8B3}"/>
                </pc2:cmRplyMkLst>
              </pc226:cmRplyChg>
            </pc226:cmChg>
          </p:ext>
        </pc:extLst>
      </pc:sldChg>
      <pc:sldChg chg="modSp mod ord modNotesTx">
        <pc:chgData name="Shreemayee Bhattacharyya" userId="73035bad-e703-4b66-9870-28e9edb9c0a7" providerId="ADAL" clId="{61F12445-1A76-4CAE-B131-F4D986C6DA3E}" dt="2024-04-30T10:46:20.154" v="2077" actId="2"/>
        <pc:sldMkLst>
          <pc:docMk/>
          <pc:sldMk cId="35125968" sldId="416"/>
        </pc:sldMkLst>
        <pc:spChg chg="mod">
          <ac:chgData name="Shreemayee Bhattacharyya" userId="73035bad-e703-4b66-9870-28e9edb9c0a7" providerId="ADAL" clId="{61F12445-1A76-4CAE-B131-F4D986C6DA3E}" dt="2024-04-30T10:46:15.773" v="2073" actId="2"/>
          <ac:spMkLst>
            <pc:docMk/>
            <pc:sldMk cId="35125968" sldId="416"/>
            <ac:spMk id="7" creationId="{08BA5401-378F-1F98-64C4-9D37F15FED9E}"/>
          </ac:spMkLst>
        </pc:spChg>
        <pc:spChg chg="mod">
          <ac:chgData name="Shreemayee Bhattacharyya" userId="73035bad-e703-4b66-9870-28e9edb9c0a7" providerId="ADAL" clId="{61F12445-1A76-4CAE-B131-F4D986C6DA3E}" dt="2024-04-30T10:46:16.812" v="2074" actId="2"/>
          <ac:spMkLst>
            <pc:docMk/>
            <pc:sldMk cId="35125968" sldId="416"/>
            <ac:spMk id="16" creationId="{F889383E-0B62-91E8-0D29-8080A9B6E449}"/>
          </ac:spMkLst>
        </pc:spChg>
      </pc:sldChg>
      <pc:sldChg chg="ord">
        <pc:chgData name="Shreemayee Bhattacharyya" userId="73035bad-e703-4b66-9870-28e9edb9c0a7" providerId="ADAL" clId="{61F12445-1A76-4CAE-B131-F4D986C6DA3E}" dt="2024-04-11T04:48:20.496" v="428"/>
        <pc:sldMkLst>
          <pc:docMk/>
          <pc:sldMk cId="3393754516" sldId="417"/>
        </pc:sldMkLst>
      </pc:sldChg>
      <pc:sldChg chg="addSp delSp modSp mod modCm chgLayout">
        <pc:chgData name="Shreemayee Bhattacharyya" userId="73035bad-e703-4b66-9870-28e9edb9c0a7" providerId="ADAL" clId="{61F12445-1A76-4CAE-B131-F4D986C6DA3E}" dt="2024-05-03T11:29:30.714" v="2107" actId="2056"/>
        <pc:sldMkLst>
          <pc:docMk/>
          <pc:sldMk cId="3835602904" sldId="419"/>
        </pc:sldMkLst>
        <pc:spChg chg="add del mod ord">
          <ac:chgData name="Shreemayee Bhattacharyya" userId="73035bad-e703-4b66-9870-28e9edb9c0a7" providerId="ADAL" clId="{61F12445-1A76-4CAE-B131-F4D986C6DA3E}" dt="2024-04-26T13:27:00.374" v="1654" actId="478"/>
          <ac:spMkLst>
            <pc:docMk/>
            <pc:sldMk cId="3835602904" sldId="419"/>
            <ac:spMk id="2" creationId="{6DD6E54D-F04C-5A0E-0A75-531CC67432C1}"/>
          </ac:spMkLst>
        </pc:spChg>
        <pc:spChg chg="add mod ord">
          <ac:chgData name="Shreemayee Bhattacharyya" userId="73035bad-e703-4b66-9870-28e9edb9c0a7" providerId="ADAL" clId="{61F12445-1A76-4CAE-B131-F4D986C6DA3E}" dt="2024-04-26T13:29:22.100" v="1838" actId="20577"/>
          <ac:spMkLst>
            <pc:docMk/>
            <pc:sldMk cId="3835602904" sldId="419"/>
            <ac:spMk id="3" creationId="{1766446A-4AD6-BB8F-6359-095F1820F0FF}"/>
          </ac:spMkLst>
        </pc:spChg>
        <pc:spChg chg="del">
          <ac:chgData name="Shreemayee Bhattacharyya" userId="73035bad-e703-4b66-9870-28e9edb9c0a7" providerId="ADAL" clId="{61F12445-1A76-4CAE-B131-F4D986C6DA3E}" dt="2024-04-11T04:48:39.732" v="429" actId="478"/>
          <ac:spMkLst>
            <pc:docMk/>
            <pc:sldMk cId="3835602904" sldId="419"/>
            <ac:spMk id="3" creationId="{B8E78D90-A146-9D8C-E7A7-3F6119303286}"/>
          </ac:spMkLst>
        </pc:spChg>
        <pc:spChg chg="mod ord">
          <ac:chgData name="Shreemayee Bhattacharyya" userId="73035bad-e703-4b66-9870-28e9edb9c0a7" providerId="ADAL" clId="{61F12445-1A76-4CAE-B131-F4D986C6DA3E}" dt="2024-04-26T13:26:54.252" v="1653" actId="700"/>
          <ac:spMkLst>
            <pc:docMk/>
            <pc:sldMk cId="3835602904" sldId="419"/>
            <ac:spMk id="4" creationId="{9BF2F4E6-72D7-41D4-20BF-1CF702C5E50D}"/>
          </ac:spMkLst>
        </pc:spChg>
        <pc:picChg chg="mod modCrop">
          <ac:chgData name="Shreemayee Bhattacharyya" userId="73035bad-e703-4b66-9870-28e9edb9c0a7" providerId="ADAL" clId="{61F12445-1A76-4CAE-B131-F4D986C6DA3E}" dt="2024-04-26T13:27:05.522" v="1676" actId="1036"/>
          <ac:picMkLst>
            <pc:docMk/>
            <pc:sldMk cId="3835602904" sldId="419"/>
            <ac:picMk id="8" creationId="{C3A1516B-4D8A-A838-8A0D-B6764971963E}"/>
          </ac:picMkLst>
        </pc:pic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3T11:29:30.714" v="2107" actId="2056"/>
              <pc2:cmMkLst xmlns:pc2="http://schemas.microsoft.com/office/powerpoint/2019/9/main/command">
                <pc:docMk/>
                <pc:sldMk cId="3835602904" sldId="419"/>
                <pc2:cmMk id="{DC17CE19-2D8E-4A23-87EE-0EB0ADD779A4}"/>
              </pc2:cmMkLst>
            </pc226:cmChg>
            <pc226:cmChg xmlns:pc226="http://schemas.microsoft.com/office/powerpoint/2022/06/main/command" chg="mod">
              <pc226:chgData name="Shreemayee Bhattacharyya" userId="73035bad-e703-4b66-9870-28e9edb9c0a7" providerId="ADAL" clId="{61F12445-1A76-4CAE-B131-F4D986C6DA3E}" dt="2024-05-03T11:29:30.714" v="2107" actId="2056"/>
              <pc2:cmMkLst xmlns:pc2="http://schemas.microsoft.com/office/powerpoint/2019/9/main/command">
                <pc:docMk/>
                <pc:sldMk cId="3835602904" sldId="419"/>
                <pc2:cmMk id="{1DFF0B43-398D-4DF8-A0BF-C52F31409C89}"/>
              </pc2:cmMkLst>
            </pc226:cmChg>
          </p:ext>
        </pc:extLst>
      </pc:sldChg>
      <pc:sldChg chg="modSp mod">
        <pc:chgData name="Shreemayee Bhattacharyya" userId="73035bad-e703-4b66-9870-28e9edb9c0a7" providerId="ADAL" clId="{61F12445-1A76-4CAE-B131-F4D986C6DA3E}" dt="2024-04-26T04:26:53.184" v="946" actId="20577"/>
        <pc:sldMkLst>
          <pc:docMk/>
          <pc:sldMk cId="998951021" sldId="421"/>
        </pc:sldMkLst>
        <pc:spChg chg="mod">
          <ac:chgData name="Shreemayee Bhattacharyya" userId="73035bad-e703-4b66-9870-28e9edb9c0a7" providerId="ADAL" clId="{61F12445-1A76-4CAE-B131-F4D986C6DA3E}" dt="2024-04-26T04:26:53.184" v="946" actId="20577"/>
          <ac:spMkLst>
            <pc:docMk/>
            <pc:sldMk cId="998951021" sldId="421"/>
            <ac:spMk id="3" creationId="{3D5AEA30-9348-3C50-E2D5-4AC8B2C28005}"/>
          </ac:spMkLst>
        </pc:spChg>
      </pc:sldChg>
      <pc:sldChg chg="modSp mod">
        <pc:chgData name="Shreemayee Bhattacharyya" userId="73035bad-e703-4b66-9870-28e9edb9c0a7" providerId="ADAL" clId="{61F12445-1A76-4CAE-B131-F4D986C6DA3E}" dt="2024-04-26T04:29:51.327" v="993" actId="1036"/>
        <pc:sldMkLst>
          <pc:docMk/>
          <pc:sldMk cId="1209399626" sldId="422"/>
        </pc:sldMkLst>
        <pc:spChg chg="mod">
          <ac:chgData name="Shreemayee Bhattacharyya" userId="73035bad-e703-4b66-9870-28e9edb9c0a7" providerId="ADAL" clId="{61F12445-1A76-4CAE-B131-F4D986C6DA3E}" dt="2024-04-26T04:29:42.929" v="977" actId="1036"/>
          <ac:spMkLst>
            <pc:docMk/>
            <pc:sldMk cId="1209399626" sldId="422"/>
            <ac:spMk id="5" creationId="{A1129780-64C2-5849-328B-3EE9F65CC8C8}"/>
          </ac:spMkLst>
        </pc:spChg>
        <pc:spChg chg="mod">
          <ac:chgData name="Shreemayee Bhattacharyya" userId="73035bad-e703-4b66-9870-28e9edb9c0a7" providerId="ADAL" clId="{61F12445-1A76-4CAE-B131-F4D986C6DA3E}" dt="2024-04-26T04:29:51.327" v="993" actId="1036"/>
          <ac:spMkLst>
            <pc:docMk/>
            <pc:sldMk cId="1209399626" sldId="422"/>
            <ac:spMk id="6" creationId="{2C23EA34-4EBF-4607-96DA-5B0E8DBFE034}"/>
          </ac:spMkLst>
        </pc:spChg>
      </pc:sldChg>
      <pc:sldChg chg="addSp modSp mod">
        <pc:chgData name="Shreemayee Bhattacharyya" userId="73035bad-e703-4b66-9870-28e9edb9c0a7" providerId="ADAL" clId="{61F12445-1A76-4CAE-B131-F4D986C6DA3E}" dt="2024-05-07T10:32:54.390" v="3166" actId="1036"/>
        <pc:sldMkLst>
          <pc:docMk/>
          <pc:sldMk cId="3862161510" sldId="424"/>
        </pc:sldMkLst>
        <pc:spChg chg="add mod">
          <ac:chgData name="Shreemayee Bhattacharyya" userId="73035bad-e703-4b66-9870-28e9edb9c0a7" providerId="ADAL" clId="{61F12445-1A76-4CAE-B131-F4D986C6DA3E}" dt="2024-05-07T10:32:54.390" v="3166" actId="1036"/>
          <ac:spMkLst>
            <pc:docMk/>
            <pc:sldMk cId="3862161510" sldId="424"/>
            <ac:spMk id="2" creationId="{A6BAAF03-F31A-C2F9-FFA7-A9987E3B7ACE}"/>
          </ac:spMkLst>
        </pc:spChg>
        <pc:spChg chg="add mod">
          <ac:chgData name="Shreemayee Bhattacharyya" userId="73035bad-e703-4b66-9870-28e9edb9c0a7" providerId="ADAL" clId="{61F12445-1A76-4CAE-B131-F4D986C6DA3E}" dt="2024-05-07T10:32:54.390" v="3166" actId="1036"/>
          <ac:spMkLst>
            <pc:docMk/>
            <pc:sldMk cId="3862161510" sldId="424"/>
            <ac:spMk id="4" creationId="{C693EC01-D275-579F-0B56-13ED9FF7A3EE}"/>
          </ac:spMkLst>
        </pc:spChg>
        <pc:spChg chg="add mod">
          <ac:chgData name="Shreemayee Bhattacharyya" userId="73035bad-e703-4b66-9870-28e9edb9c0a7" providerId="ADAL" clId="{61F12445-1A76-4CAE-B131-F4D986C6DA3E}" dt="2024-05-07T10:32:54.390" v="3166" actId="1036"/>
          <ac:spMkLst>
            <pc:docMk/>
            <pc:sldMk cId="3862161510" sldId="424"/>
            <ac:spMk id="6" creationId="{9FA827D1-D19D-F63B-2886-CD854573C647}"/>
          </ac:spMkLst>
        </pc:spChg>
        <pc:spChg chg="mod">
          <ac:chgData name="Shreemayee Bhattacharyya" userId="73035bad-e703-4b66-9870-28e9edb9c0a7" providerId="ADAL" clId="{61F12445-1A76-4CAE-B131-F4D986C6DA3E}" dt="2024-05-07T10:32:54.390" v="3166" actId="1036"/>
          <ac:spMkLst>
            <pc:docMk/>
            <pc:sldMk cId="3862161510" sldId="424"/>
            <ac:spMk id="10" creationId="{15FB1609-9C04-CF65-E4D1-0F8308C58AA1}"/>
          </ac:spMkLst>
        </pc:spChg>
        <pc:spChg chg="mod">
          <ac:chgData name="Shreemayee Bhattacharyya" userId="73035bad-e703-4b66-9870-28e9edb9c0a7" providerId="ADAL" clId="{61F12445-1A76-4CAE-B131-F4D986C6DA3E}" dt="2024-05-07T10:32:54.390" v="3166" actId="1036"/>
          <ac:spMkLst>
            <pc:docMk/>
            <pc:sldMk cId="3862161510" sldId="424"/>
            <ac:spMk id="11" creationId="{3ADF138F-9C11-DE66-4104-70E1D8A35927}"/>
          </ac:spMkLst>
        </pc:spChg>
        <pc:spChg chg="mod">
          <ac:chgData name="Shreemayee Bhattacharyya" userId="73035bad-e703-4b66-9870-28e9edb9c0a7" providerId="ADAL" clId="{61F12445-1A76-4CAE-B131-F4D986C6DA3E}" dt="2024-05-07T10:32:54.390" v="3166" actId="1036"/>
          <ac:spMkLst>
            <pc:docMk/>
            <pc:sldMk cId="3862161510" sldId="424"/>
            <ac:spMk id="12" creationId="{4323F9B7-28D3-96F3-BED6-557C38B08CF2}"/>
          </ac:spMkLst>
        </pc:spChg>
        <pc:spChg chg="mod">
          <ac:chgData name="Shreemayee Bhattacharyya" userId="73035bad-e703-4b66-9870-28e9edb9c0a7" providerId="ADAL" clId="{61F12445-1A76-4CAE-B131-F4D986C6DA3E}" dt="2024-05-07T10:32:54.390" v="3166" actId="1036"/>
          <ac:spMkLst>
            <pc:docMk/>
            <pc:sldMk cId="3862161510" sldId="424"/>
            <ac:spMk id="13" creationId="{31096F5A-AE1E-9A78-1BB0-30C5C11CB147}"/>
          </ac:spMkLst>
        </pc:spChg>
        <pc:spChg chg="mod">
          <ac:chgData name="Shreemayee Bhattacharyya" userId="73035bad-e703-4b66-9870-28e9edb9c0a7" providerId="ADAL" clId="{61F12445-1A76-4CAE-B131-F4D986C6DA3E}" dt="2024-05-07T10:32:54.390" v="3166" actId="1036"/>
          <ac:spMkLst>
            <pc:docMk/>
            <pc:sldMk cId="3862161510" sldId="424"/>
            <ac:spMk id="14" creationId="{8D30FE5D-C66D-3640-F72F-05BA5B59EC40}"/>
          </ac:spMkLst>
        </pc:spChg>
        <pc:spChg chg="mod">
          <ac:chgData name="Shreemayee Bhattacharyya" userId="73035bad-e703-4b66-9870-28e9edb9c0a7" providerId="ADAL" clId="{61F12445-1A76-4CAE-B131-F4D986C6DA3E}" dt="2024-05-07T10:32:54.390" v="3166" actId="1036"/>
          <ac:spMkLst>
            <pc:docMk/>
            <pc:sldMk cId="3862161510" sldId="424"/>
            <ac:spMk id="15" creationId="{83C0A0BC-26C8-8FE2-1B59-F46326439FDB}"/>
          </ac:spMkLst>
        </pc:spChg>
        <pc:spChg chg="mod">
          <ac:chgData name="Shreemayee Bhattacharyya" userId="73035bad-e703-4b66-9870-28e9edb9c0a7" providerId="ADAL" clId="{61F12445-1A76-4CAE-B131-F4D986C6DA3E}" dt="2024-05-07T10:32:54.390" v="3166" actId="1036"/>
          <ac:spMkLst>
            <pc:docMk/>
            <pc:sldMk cId="3862161510" sldId="424"/>
            <ac:spMk id="16" creationId="{E7014B09-3568-5891-D3D6-A35EA50BE85B}"/>
          </ac:spMkLst>
        </pc:spChg>
        <pc:spChg chg="mod">
          <ac:chgData name="Shreemayee Bhattacharyya" userId="73035bad-e703-4b66-9870-28e9edb9c0a7" providerId="ADAL" clId="{61F12445-1A76-4CAE-B131-F4D986C6DA3E}" dt="2024-05-07T10:32:54.390" v="3166" actId="1036"/>
          <ac:spMkLst>
            <pc:docMk/>
            <pc:sldMk cId="3862161510" sldId="424"/>
            <ac:spMk id="17" creationId="{46FC4A92-981C-0F14-900A-34720A80187D}"/>
          </ac:spMkLst>
        </pc:spChg>
        <pc:spChg chg="mod">
          <ac:chgData name="Shreemayee Bhattacharyya" userId="73035bad-e703-4b66-9870-28e9edb9c0a7" providerId="ADAL" clId="{61F12445-1A76-4CAE-B131-F4D986C6DA3E}" dt="2024-05-07T10:32:54.390" v="3166" actId="1036"/>
          <ac:spMkLst>
            <pc:docMk/>
            <pc:sldMk cId="3862161510" sldId="424"/>
            <ac:spMk id="18" creationId="{8A1854CE-B7C0-D3CE-C4D4-56307FCBE991}"/>
          </ac:spMkLst>
        </pc:spChg>
        <pc:grpChg chg="mod">
          <ac:chgData name="Shreemayee Bhattacharyya" userId="73035bad-e703-4b66-9870-28e9edb9c0a7" providerId="ADAL" clId="{61F12445-1A76-4CAE-B131-F4D986C6DA3E}" dt="2024-05-07T10:32:54.390" v="3166" actId="1036"/>
          <ac:grpSpMkLst>
            <pc:docMk/>
            <pc:sldMk cId="3862161510" sldId="424"/>
            <ac:grpSpMk id="8" creationId="{911B8297-B396-1197-5E52-905A51683777}"/>
          </ac:grpSpMkLst>
        </pc:grpChg>
        <pc:grpChg chg="add mod">
          <ac:chgData name="Shreemayee Bhattacharyya" userId="73035bad-e703-4b66-9870-28e9edb9c0a7" providerId="ADAL" clId="{61F12445-1A76-4CAE-B131-F4D986C6DA3E}" dt="2024-05-07T10:32:54.390" v="3166" actId="1036"/>
          <ac:grpSpMkLst>
            <pc:docMk/>
            <pc:sldMk cId="3862161510" sldId="424"/>
            <ac:grpSpMk id="26" creationId="{EA35829C-FF34-8985-F5BF-BF58A375EC95}"/>
          </ac:grpSpMkLst>
        </pc:grpChg>
        <pc:picChg chg="mod">
          <ac:chgData name="Shreemayee Bhattacharyya" userId="73035bad-e703-4b66-9870-28e9edb9c0a7" providerId="ADAL" clId="{61F12445-1A76-4CAE-B131-F4D986C6DA3E}" dt="2024-05-07T10:32:54.390" v="3166" actId="1036"/>
          <ac:picMkLst>
            <pc:docMk/>
            <pc:sldMk cId="3862161510" sldId="424"/>
            <ac:picMk id="9" creationId="{8D13DF81-8833-8AB2-31F5-E544CC79B16E}"/>
          </ac:picMkLst>
        </pc:picChg>
        <pc:cxnChg chg="mod">
          <ac:chgData name="Shreemayee Bhattacharyya" userId="73035bad-e703-4b66-9870-28e9edb9c0a7" providerId="ADAL" clId="{61F12445-1A76-4CAE-B131-F4D986C6DA3E}" dt="2024-05-07T10:32:54.390" v="3166" actId="1036"/>
          <ac:cxnSpMkLst>
            <pc:docMk/>
            <pc:sldMk cId="3862161510" sldId="424"/>
            <ac:cxnSpMk id="19" creationId="{CF59D958-4E64-31AF-4E3A-41F4B68A2B9C}"/>
          </ac:cxnSpMkLst>
        </pc:cxnChg>
        <pc:cxnChg chg="mod">
          <ac:chgData name="Shreemayee Bhattacharyya" userId="73035bad-e703-4b66-9870-28e9edb9c0a7" providerId="ADAL" clId="{61F12445-1A76-4CAE-B131-F4D986C6DA3E}" dt="2024-05-07T10:32:54.390" v="3166" actId="1036"/>
          <ac:cxnSpMkLst>
            <pc:docMk/>
            <pc:sldMk cId="3862161510" sldId="424"/>
            <ac:cxnSpMk id="20" creationId="{DB8ECFF8-4447-F687-2A40-101ED0304B98}"/>
          </ac:cxnSpMkLst>
        </pc:cxnChg>
        <pc:cxnChg chg="mod">
          <ac:chgData name="Shreemayee Bhattacharyya" userId="73035bad-e703-4b66-9870-28e9edb9c0a7" providerId="ADAL" clId="{61F12445-1A76-4CAE-B131-F4D986C6DA3E}" dt="2024-05-07T10:32:54.390" v="3166" actId="1036"/>
          <ac:cxnSpMkLst>
            <pc:docMk/>
            <pc:sldMk cId="3862161510" sldId="424"/>
            <ac:cxnSpMk id="21" creationId="{981D4F7D-70AD-1AC5-2622-5235A8D3AA6C}"/>
          </ac:cxnSpMkLst>
        </pc:cxnChg>
        <pc:cxnChg chg="mod">
          <ac:chgData name="Shreemayee Bhattacharyya" userId="73035bad-e703-4b66-9870-28e9edb9c0a7" providerId="ADAL" clId="{61F12445-1A76-4CAE-B131-F4D986C6DA3E}" dt="2024-05-07T10:32:54.390" v="3166" actId="1036"/>
          <ac:cxnSpMkLst>
            <pc:docMk/>
            <pc:sldMk cId="3862161510" sldId="424"/>
            <ac:cxnSpMk id="22" creationId="{D83C9AB2-20C8-98CD-82EE-E5497BFEF997}"/>
          </ac:cxnSpMkLst>
        </pc:cxnChg>
        <pc:cxnChg chg="mod">
          <ac:chgData name="Shreemayee Bhattacharyya" userId="73035bad-e703-4b66-9870-28e9edb9c0a7" providerId="ADAL" clId="{61F12445-1A76-4CAE-B131-F4D986C6DA3E}" dt="2024-05-07T10:32:54.390" v="3166" actId="1036"/>
          <ac:cxnSpMkLst>
            <pc:docMk/>
            <pc:sldMk cId="3862161510" sldId="424"/>
            <ac:cxnSpMk id="23" creationId="{1EDE1548-5936-DC75-A6DA-3E47EC4ABDB8}"/>
          </ac:cxnSpMkLst>
        </pc:cxnChg>
        <pc:cxnChg chg="mod">
          <ac:chgData name="Shreemayee Bhattacharyya" userId="73035bad-e703-4b66-9870-28e9edb9c0a7" providerId="ADAL" clId="{61F12445-1A76-4CAE-B131-F4D986C6DA3E}" dt="2024-05-07T10:32:54.390" v="3166" actId="1036"/>
          <ac:cxnSpMkLst>
            <pc:docMk/>
            <pc:sldMk cId="3862161510" sldId="424"/>
            <ac:cxnSpMk id="24" creationId="{0F1C9930-2AA6-9BE0-9A07-4709738E0839}"/>
          </ac:cxnSpMkLst>
        </pc:cxnChg>
      </pc:sldChg>
      <pc:sldChg chg="modSp mod">
        <pc:chgData name="Shreemayee Bhattacharyya" userId="73035bad-e703-4b66-9870-28e9edb9c0a7" providerId="ADAL" clId="{61F12445-1A76-4CAE-B131-F4D986C6DA3E}" dt="2024-04-26T13:33:52.736" v="1844" actId="1035"/>
        <pc:sldMkLst>
          <pc:docMk/>
          <pc:sldMk cId="3172990625" sldId="425"/>
        </pc:sldMkLst>
        <pc:spChg chg="mod">
          <ac:chgData name="Shreemayee Bhattacharyya" userId="73035bad-e703-4b66-9870-28e9edb9c0a7" providerId="ADAL" clId="{61F12445-1A76-4CAE-B131-F4D986C6DA3E}" dt="2024-04-26T13:33:52.736" v="1844" actId="1035"/>
          <ac:spMkLst>
            <pc:docMk/>
            <pc:sldMk cId="3172990625" sldId="425"/>
            <ac:spMk id="26" creationId="{E086BF94-E0F9-8AAB-D7AA-67B3F2DCE572}"/>
          </ac:spMkLst>
        </pc:spChg>
      </pc:sldChg>
      <pc:sldChg chg="delSp modSp mod modCm">
        <pc:chgData name="Shreemayee Bhattacharyya" userId="73035bad-e703-4b66-9870-28e9edb9c0a7" providerId="ADAL" clId="{61F12445-1A76-4CAE-B131-F4D986C6DA3E}" dt="2024-05-08T06:48:49.809" v="3470" actId="20577"/>
        <pc:sldMkLst>
          <pc:docMk/>
          <pc:sldMk cId="113755261" sldId="426"/>
        </pc:sldMkLst>
        <pc:spChg chg="mod">
          <ac:chgData name="Shreemayee Bhattacharyya" userId="73035bad-e703-4b66-9870-28e9edb9c0a7" providerId="ADAL" clId="{61F12445-1A76-4CAE-B131-F4D986C6DA3E}" dt="2024-05-03T11:13:38.452" v="2102" actId="20577"/>
          <ac:spMkLst>
            <pc:docMk/>
            <pc:sldMk cId="113755261" sldId="426"/>
            <ac:spMk id="10" creationId="{0B9C441F-7AD9-CA4B-8B37-DEED6043FB17}"/>
          </ac:spMkLst>
        </pc:spChg>
        <pc:spChg chg="mod">
          <ac:chgData name="Shreemayee Bhattacharyya" userId="73035bad-e703-4b66-9870-28e9edb9c0a7" providerId="ADAL" clId="{61F12445-1A76-4CAE-B131-F4D986C6DA3E}" dt="2024-05-08T06:47:50.571" v="3375" actId="14100"/>
          <ac:spMkLst>
            <pc:docMk/>
            <pc:sldMk cId="113755261" sldId="426"/>
            <ac:spMk id="117" creationId="{D3045AB3-AFC2-4494-DA9A-9382505B8A17}"/>
          </ac:spMkLst>
        </pc:spChg>
        <pc:spChg chg="mod">
          <ac:chgData name="Shreemayee Bhattacharyya" userId="73035bad-e703-4b66-9870-28e9edb9c0a7" providerId="ADAL" clId="{61F12445-1A76-4CAE-B131-F4D986C6DA3E}" dt="2024-05-07T10:37:23.738" v="3285" actId="14100"/>
          <ac:spMkLst>
            <pc:docMk/>
            <pc:sldMk cId="113755261" sldId="426"/>
            <ac:spMk id="118" creationId="{3B984E3D-A1DE-7932-6AC0-58CB1BBFCA64}"/>
          </ac:spMkLst>
        </pc:spChg>
        <pc:spChg chg="mod">
          <ac:chgData name="Shreemayee Bhattacharyya" userId="73035bad-e703-4b66-9870-28e9edb9c0a7" providerId="ADAL" clId="{61F12445-1A76-4CAE-B131-F4D986C6DA3E}" dt="2024-05-07T10:39:16.635" v="3299" actId="14100"/>
          <ac:spMkLst>
            <pc:docMk/>
            <pc:sldMk cId="113755261" sldId="426"/>
            <ac:spMk id="119" creationId="{C3A11530-F58D-A05F-4C41-46D90C5B47A2}"/>
          </ac:spMkLst>
        </pc:spChg>
        <pc:spChg chg="del">
          <ac:chgData name="Shreemayee Bhattacharyya" userId="73035bad-e703-4b66-9870-28e9edb9c0a7" providerId="ADAL" clId="{61F12445-1A76-4CAE-B131-F4D986C6DA3E}" dt="2024-05-08T06:47:57.606" v="3376" actId="478"/>
          <ac:spMkLst>
            <pc:docMk/>
            <pc:sldMk cId="113755261" sldId="426"/>
            <ac:spMk id="126" creationId="{65475511-C5E4-7D3C-C1D2-0066B40F99D9}"/>
          </ac:spMkLst>
        </pc:spChg>
        <pc:spChg chg="del">
          <ac:chgData name="Shreemayee Bhattacharyya" userId="73035bad-e703-4b66-9870-28e9edb9c0a7" providerId="ADAL" clId="{61F12445-1A76-4CAE-B131-F4D986C6DA3E}" dt="2024-05-08T06:48:01.089" v="3377" actId="478"/>
          <ac:spMkLst>
            <pc:docMk/>
            <pc:sldMk cId="113755261" sldId="426"/>
            <ac:spMk id="127" creationId="{3A27423C-62FC-BA9A-F140-C47E26DDCD83}"/>
          </ac:spMkLst>
        </pc:spChg>
        <pc:spChg chg="mod">
          <ac:chgData name="Shreemayee Bhattacharyya" userId="73035bad-e703-4b66-9870-28e9edb9c0a7" providerId="ADAL" clId="{61F12445-1A76-4CAE-B131-F4D986C6DA3E}" dt="2024-05-08T06:48:49.809" v="3470" actId="20577"/>
          <ac:spMkLst>
            <pc:docMk/>
            <pc:sldMk cId="113755261" sldId="426"/>
            <ac:spMk id="131" creationId="{9A9EC21C-F529-0FAB-484B-C3875CEC900D}"/>
          </ac:spMkLst>
        </pc:spChg>
        <pc:grpChg chg="mod">
          <ac:chgData name="Shreemayee Bhattacharyya" userId="73035bad-e703-4b66-9870-28e9edb9c0a7" providerId="ADAL" clId="{61F12445-1A76-4CAE-B131-F4D986C6DA3E}" dt="2024-05-08T06:48:26.312" v="3460" actId="14100"/>
          <ac:grpSpMkLst>
            <pc:docMk/>
            <pc:sldMk cId="113755261" sldId="426"/>
            <ac:grpSpMk id="9" creationId="{0EB2D809-ACAD-5817-DF4C-4AF3E65A986C}"/>
          </ac:grpSpMkLst>
        </pc:grpChg>
        <pc:grpChg chg="del">
          <ac:chgData name="Shreemayee Bhattacharyya" userId="73035bad-e703-4b66-9870-28e9edb9c0a7" providerId="ADAL" clId="{61F12445-1A76-4CAE-B131-F4D986C6DA3E}" dt="2024-05-08T06:47:57.606" v="3376" actId="478"/>
          <ac:grpSpMkLst>
            <pc:docMk/>
            <pc:sldMk cId="113755261" sldId="426"/>
            <ac:grpSpMk id="77" creationId="{FA75A954-79CB-D89A-D307-7E374708D064}"/>
          </ac:grpSpMkLst>
        </pc:gr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3T11:13:38.452" v="2102" actId="20577"/>
              <pc2:cmMkLst xmlns:pc2="http://schemas.microsoft.com/office/powerpoint/2019/9/main/command">
                <pc:docMk/>
                <pc:sldMk cId="113755261" sldId="426"/>
                <pc2:cmMk id="{A2282D0D-260C-48E5-B2C2-AE0E1383A81B}"/>
              </pc2:cmMkLst>
            </pc226:cmChg>
            <pc226:cmChg xmlns:pc226="http://schemas.microsoft.com/office/powerpoint/2022/06/main/command" chg="mod">
              <pc226:chgData name="Shreemayee Bhattacharyya" userId="73035bad-e703-4b66-9870-28e9edb9c0a7" providerId="ADAL" clId="{61F12445-1A76-4CAE-B131-F4D986C6DA3E}" dt="2024-05-03T11:13:43.125" v="2103"/>
              <pc2:cmMkLst xmlns:pc2="http://schemas.microsoft.com/office/powerpoint/2019/9/main/command">
                <pc:docMk/>
                <pc:sldMk cId="113755261" sldId="426"/>
                <pc2:cmMk id="{85F74BA1-E969-45AB-96A3-B3655CF4578B}"/>
              </pc2:cmMkLst>
              <pc226:cmRplyChg chg="add">
                <pc226:chgData name="Shreemayee Bhattacharyya" userId="73035bad-e703-4b66-9870-28e9edb9c0a7" providerId="ADAL" clId="{61F12445-1A76-4CAE-B131-F4D986C6DA3E}" dt="2024-05-03T11:13:43.125" v="2103"/>
                <pc2:cmRplyMkLst xmlns:pc2="http://schemas.microsoft.com/office/powerpoint/2019/9/main/command">
                  <pc:docMk/>
                  <pc:sldMk cId="113755261" sldId="426"/>
                  <pc2:cmMk id="{85F74BA1-E969-45AB-96A3-B3655CF4578B}"/>
                  <pc2:cmRplyMk id="{D1DB00D9-7EA9-4937-9037-E5C9BF3E1D8E}"/>
                </pc2:cmRplyMkLst>
              </pc226:cmRplyChg>
            </pc226:cmChg>
            <pc226:cmChg xmlns:pc226="http://schemas.microsoft.com/office/powerpoint/2022/06/main/command" chg="mod">
              <pc226:chgData name="Shreemayee Bhattacharyya" userId="73035bad-e703-4b66-9870-28e9edb9c0a7" providerId="ADAL" clId="{61F12445-1A76-4CAE-B131-F4D986C6DA3E}" dt="2024-05-03T11:31:03.689" v="2108" actId="2056"/>
              <pc2:cmMkLst xmlns:pc2="http://schemas.microsoft.com/office/powerpoint/2019/9/main/command">
                <pc:docMk/>
                <pc:sldMk cId="113755261" sldId="426"/>
                <pc2:cmMk id="{AAE06BE2-4972-4656-933B-72282DB73C0C}"/>
              </pc2:cmMkLst>
            </pc226:cmChg>
          </p:ext>
        </pc:extLst>
      </pc:sldChg>
      <pc:sldChg chg="modSp mod">
        <pc:chgData name="Shreemayee Bhattacharyya" userId="73035bad-e703-4b66-9870-28e9edb9c0a7" providerId="ADAL" clId="{61F12445-1A76-4CAE-B131-F4D986C6DA3E}" dt="2024-04-26T13:38:44.714" v="1858" actId="14100"/>
        <pc:sldMkLst>
          <pc:docMk/>
          <pc:sldMk cId="3443019006" sldId="428"/>
        </pc:sldMkLst>
        <pc:spChg chg="mod">
          <ac:chgData name="Shreemayee Bhattacharyya" userId="73035bad-e703-4b66-9870-28e9edb9c0a7" providerId="ADAL" clId="{61F12445-1A76-4CAE-B131-F4D986C6DA3E}" dt="2024-04-11T04:52:30.163" v="484" actId="20577"/>
          <ac:spMkLst>
            <pc:docMk/>
            <pc:sldMk cId="3443019006" sldId="428"/>
            <ac:spMk id="3" creationId="{64170FA5-C1A1-5303-8081-64E895048912}"/>
          </ac:spMkLst>
        </pc:spChg>
        <pc:graphicFrameChg chg="mod modGraphic">
          <ac:chgData name="Shreemayee Bhattacharyya" userId="73035bad-e703-4b66-9870-28e9edb9c0a7" providerId="ADAL" clId="{61F12445-1A76-4CAE-B131-F4D986C6DA3E}" dt="2024-04-26T13:38:44.714" v="1858" actId="14100"/>
          <ac:graphicFrameMkLst>
            <pc:docMk/>
            <pc:sldMk cId="3443019006" sldId="428"/>
            <ac:graphicFrameMk id="2" creationId="{A3C6A95E-580E-58D1-447F-9478074D329B}"/>
          </ac:graphicFrameMkLst>
        </pc:graphicFrameChg>
      </pc:sldChg>
      <pc:sldChg chg="modSp mod">
        <pc:chgData name="Shreemayee Bhattacharyya" userId="73035bad-e703-4b66-9870-28e9edb9c0a7" providerId="ADAL" clId="{61F12445-1A76-4CAE-B131-F4D986C6DA3E}" dt="2024-05-07T12:40:46.328" v="3350" actId="20577"/>
        <pc:sldMkLst>
          <pc:docMk/>
          <pc:sldMk cId="502129080" sldId="430"/>
        </pc:sldMkLst>
        <pc:spChg chg="mod">
          <ac:chgData name="Shreemayee Bhattacharyya" userId="73035bad-e703-4b66-9870-28e9edb9c0a7" providerId="ADAL" clId="{61F12445-1A76-4CAE-B131-F4D986C6DA3E}" dt="2024-05-07T12:40:46.328" v="3350" actId="20577"/>
          <ac:spMkLst>
            <pc:docMk/>
            <pc:sldMk cId="502129080" sldId="430"/>
            <ac:spMk id="7" creationId="{1AEC45D1-9591-F5CB-8249-4C6A7E355B08}"/>
          </ac:spMkLst>
        </pc:spChg>
      </pc:sldChg>
      <pc:sldChg chg="modSp mod modNotesTx">
        <pc:chgData name="Shreemayee Bhattacharyya" userId="73035bad-e703-4b66-9870-28e9edb9c0a7" providerId="ADAL" clId="{61F12445-1A76-4CAE-B131-F4D986C6DA3E}" dt="2024-04-26T04:39:00.967" v="1146" actId="20577"/>
        <pc:sldMkLst>
          <pc:docMk/>
          <pc:sldMk cId="1150716421" sldId="433"/>
        </pc:sldMkLst>
        <pc:spChg chg="mod">
          <ac:chgData name="Shreemayee Bhattacharyya" userId="73035bad-e703-4b66-9870-28e9edb9c0a7" providerId="ADAL" clId="{61F12445-1A76-4CAE-B131-F4D986C6DA3E}" dt="2024-04-26T04:36:32.830" v="1123" actId="20577"/>
          <ac:spMkLst>
            <pc:docMk/>
            <pc:sldMk cId="1150716421" sldId="433"/>
            <ac:spMk id="5" creationId="{2071E587-F443-D3E9-492A-C4E829339F36}"/>
          </ac:spMkLst>
        </pc:spChg>
        <pc:spChg chg="mod">
          <ac:chgData name="Shreemayee Bhattacharyya" userId="73035bad-e703-4b66-9870-28e9edb9c0a7" providerId="ADAL" clId="{61F12445-1A76-4CAE-B131-F4D986C6DA3E}" dt="2024-04-26T04:39:00.967" v="1146" actId="20577"/>
          <ac:spMkLst>
            <pc:docMk/>
            <pc:sldMk cId="1150716421" sldId="433"/>
            <ac:spMk id="6" creationId="{B7B9BA98-F62F-47B8-7F1F-2EC2AEC65716}"/>
          </ac:spMkLst>
        </pc:spChg>
      </pc:sldChg>
      <pc:sldChg chg="addSp delSp modSp mod modCm">
        <pc:chgData name="Shreemayee Bhattacharyya" userId="73035bad-e703-4b66-9870-28e9edb9c0a7" providerId="ADAL" clId="{61F12445-1A76-4CAE-B131-F4D986C6DA3E}" dt="2024-05-06T04:56:31.028" v="2142"/>
        <pc:sldMkLst>
          <pc:docMk/>
          <pc:sldMk cId="1381881284" sldId="434"/>
        </pc:sldMkLst>
        <pc:spChg chg="mod">
          <ac:chgData name="Shreemayee Bhattacharyya" userId="73035bad-e703-4b66-9870-28e9edb9c0a7" providerId="ADAL" clId="{61F12445-1A76-4CAE-B131-F4D986C6DA3E}" dt="2024-05-06T04:55:12.229" v="2122" actId="20577"/>
          <ac:spMkLst>
            <pc:docMk/>
            <pc:sldMk cId="1381881284" sldId="434"/>
            <ac:spMk id="4" creationId="{362E7A26-FDB5-2894-4534-3E4FBEF26ED2}"/>
          </ac:spMkLst>
        </pc:spChg>
        <pc:spChg chg="mod">
          <ac:chgData name="Shreemayee Bhattacharyya" userId="73035bad-e703-4b66-9870-28e9edb9c0a7" providerId="ADAL" clId="{61F12445-1A76-4CAE-B131-F4D986C6DA3E}" dt="2024-05-06T04:55:20.320" v="2138"/>
          <ac:spMkLst>
            <pc:docMk/>
            <pc:sldMk cId="1381881284" sldId="434"/>
            <ac:spMk id="8" creationId="{C3C86E1D-6300-5BCF-C13B-009BBC91808C}"/>
          </ac:spMkLst>
        </pc:spChg>
        <pc:cxnChg chg="add del mod replST">
          <ac:chgData name="Shreemayee Bhattacharyya" userId="73035bad-e703-4b66-9870-28e9edb9c0a7" providerId="ADAL" clId="{61F12445-1A76-4CAE-B131-F4D986C6DA3E}" dt="2024-05-06T04:55:20.320" v="2140"/>
          <ac:cxnSpMkLst>
            <pc:docMk/>
            <pc:sldMk cId="1381881284" sldId="434"/>
            <ac:cxnSpMk id="2" creationId="{01911659-89DD-517F-0358-CE37A9A91DD6}"/>
          </ac:cxnSpMkLst>
        </pc:cxnChg>
        <pc:extLst>
          <p:ext xmlns:p="http://schemas.openxmlformats.org/presentationml/2006/main" uri="{D6D511B9-2390-475A-947B-AFAB55BFBCF1}">
            <pc226:cmChg xmlns:pc226="http://schemas.microsoft.com/office/powerpoint/2022/06/main/command" chg="">
              <pc226:chgData name="Shreemayee Bhattacharyya" userId="73035bad-e703-4b66-9870-28e9edb9c0a7" providerId="ADAL" clId="{61F12445-1A76-4CAE-B131-F4D986C6DA3E}" dt="2024-05-06T04:56:31.028" v="2142"/>
              <pc2:cmMkLst xmlns:pc2="http://schemas.microsoft.com/office/powerpoint/2019/9/main/command">
                <pc:docMk/>
                <pc:sldMk cId="1381881284" sldId="434"/>
                <pc2:cmMk id="{C76388FC-B9C0-4142-A17B-EFEF6DDBE06F}"/>
              </pc2:cmMkLst>
              <pc226:cmRplyChg chg="add">
                <pc226:chgData name="Shreemayee Bhattacharyya" userId="73035bad-e703-4b66-9870-28e9edb9c0a7" providerId="ADAL" clId="{61F12445-1A76-4CAE-B131-F4D986C6DA3E}" dt="2024-05-06T04:56:31.028" v="2142"/>
                <pc2:cmRplyMkLst xmlns:pc2="http://schemas.microsoft.com/office/powerpoint/2019/9/main/command">
                  <pc:docMk/>
                  <pc:sldMk cId="1381881284" sldId="434"/>
                  <pc2:cmMk id="{C76388FC-B9C0-4142-A17B-EFEF6DDBE06F}"/>
                  <pc2:cmRplyMk id="{5ECCB808-239D-46D7-A573-06F61890DA0C}"/>
                </pc2:cmRplyMkLst>
              </pc226:cmRplyChg>
              <pc226:cmRplyChg chg="add">
                <pc226:chgData name="Shreemayee Bhattacharyya" userId="73035bad-e703-4b66-9870-28e9edb9c0a7" providerId="ADAL" clId="{61F12445-1A76-4CAE-B131-F4D986C6DA3E}" dt="2024-05-06T04:55:27.961" v="2141"/>
                <pc2:cmRplyMkLst xmlns:pc2="http://schemas.microsoft.com/office/powerpoint/2019/9/main/command">
                  <pc:docMk/>
                  <pc:sldMk cId="1381881284" sldId="434"/>
                  <pc2:cmMk id="{C76388FC-B9C0-4142-A17B-EFEF6DDBE06F}"/>
                  <pc2:cmRplyMk id="{EE6B7DE6-9AEB-4A02-8FF4-E6C390B1648B}"/>
                </pc2:cmRplyMkLst>
              </pc226:cmRplyChg>
            </pc226:cmChg>
          </p:ext>
        </pc:extLst>
      </pc:sldChg>
      <pc:sldChg chg="modSp mod modCm">
        <pc:chgData name="Shreemayee Bhattacharyya" userId="73035bad-e703-4b66-9870-28e9edb9c0a7" providerId="ADAL" clId="{61F12445-1A76-4CAE-B131-F4D986C6DA3E}" dt="2024-05-03T11:49:52.069" v="2111" actId="2056"/>
        <pc:sldMkLst>
          <pc:docMk/>
          <pc:sldMk cId="1933380511" sldId="435"/>
        </pc:sldMkLst>
        <pc:spChg chg="mod">
          <ac:chgData name="Shreemayee Bhattacharyya" userId="73035bad-e703-4b66-9870-28e9edb9c0a7" providerId="ADAL" clId="{61F12445-1A76-4CAE-B131-F4D986C6DA3E}" dt="2024-04-26T04:39:38.419" v="1148" actId="2085"/>
          <ac:spMkLst>
            <pc:docMk/>
            <pc:sldMk cId="1933380511" sldId="435"/>
            <ac:spMk id="21" creationId="{8ABCD455-2B23-BF33-E715-5012F2AB0944}"/>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3T11:49:52.069" v="2111" actId="2056"/>
              <pc2:cmMkLst xmlns:pc2="http://schemas.microsoft.com/office/powerpoint/2019/9/main/command">
                <pc:docMk/>
                <pc:sldMk cId="1933380511" sldId="435"/>
                <pc2:cmMk id="{3E2FB355-A24E-4546-BABD-D528AE2091D0}"/>
              </pc2:cmMkLst>
            </pc226:cmChg>
          </p:ext>
        </pc:extLst>
      </pc:sldChg>
      <pc:sldChg chg="modSp mod">
        <pc:chgData name="Shreemayee Bhattacharyya" userId="73035bad-e703-4b66-9870-28e9edb9c0a7" providerId="ADAL" clId="{61F12445-1A76-4CAE-B131-F4D986C6DA3E}" dt="2024-04-26T13:49:58.564" v="1927" actId="20577"/>
        <pc:sldMkLst>
          <pc:docMk/>
          <pc:sldMk cId="3218568244" sldId="436"/>
        </pc:sldMkLst>
        <pc:spChg chg="mod">
          <ac:chgData name="Shreemayee Bhattacharyya" userId="73035bad-e703-4b66-9870-28e9edb9c0a7" providerId="ADAL" clId="{61F12445-1A76-4CAE-B131-F4D986C6DA3E}" dt="2024-04-26T13:49:58.564" v="1927" actId="20577"/>
          <ac:spMkLst>
            <pc:docMk/>
            <pc:sldMk cId="3218568244" sldId="436"/>
            <ac:spMk id="3" creationId="{BCE2F031-B70E-62F8-F805-077636994FA9}"/>
          </ac:spMkLst>
        </pc:spChg>
      </pc:sldChg>
      <pc:sldChg chg="del">
        <pc:chgData name="Shreemayee Bhattacharyya" userId="73035bad-e703-4b66-9870-28e9edb9c0a7" providerId="ADAL" clId="{61F12445-1A76-4CAE-B131-F4D986C6DA3E}" dt="2024-04-18T06:33:44.418" v="920" actId="47"/>
        <pc:sldMkLst>
          <pc:docMk/>
          <pc:sldMk cId="1302734283" sldId="440"/>
        </pc:sldMkLst>
      </pc:sldChg>
      <pc:sldChg chg="modSp mod modCm">
        <pc:chgData name="Shreemayee Bhattacharyya" userId="73035bad-e703-4b66-9870-28e9edb9c0a7" providerId="ADAL" clId="{61F12445-1A76-4CAE-B131-F4D986C6DA3E}" dt="2024-05-06T04:57:19.799" v="2151"/>
        <pc:sldMkLst>
          <pc:docMk/>
          <pc:sldMk cId="1859606788" sldId="441"/>
        </pc:sldMkLst>
        <pc:spChg chg="mod">
          <ac:chgData name="Shreemayee Bhattacharyya" userId="73035bad-e703-4b66-9870-28e9edb9c0a7" providerId="ADAL" clId="{61F12445-1A76-4CAE-B131-F4D986C6DA3E}" dt="2024-05-06T04:57:14.540" v="2150" actId="20577"/>
          <ac:spMkLst>
            <pc:docMk/>
            <pc:sldMk cId="1859606788" sldId="441"/>
            <ac:spMk id="5" creationId="{9000C655-C14C-78A8-E7D2-76C59FC4FF1E}"/>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5-06T04:57:19.799" v="2151"/>
              <pc2:cmMkLst xmlns:pc2="http://schemas.microsoft.com/office/powerpoint/2019/9/main/command">
                <pc:docMk/>
                <pc:sldMk cId="1859606788" sldId="441"/>
                <pc2:cmMk id="{7E219EB9-1559-48A4-8F78-87333519C068}"/>
              </pc2:cmMkLst>
              <pc226:cmRplyChg chg="add">
                <pc226:chgData name="Shreemayee Bhattacharyya" userId="73035bad-e703-4b66-9870-28e9edb9c0a7" providerId="ADAL" clId="{61F12445-1A76-4CAE-B131-F4D986C6DA3E}" dt="2024-05-06T04:57:19.799" v="2151"/>
                <pc2:cmRplyMkLst xmlns:pc2="http://schemas.microsoft.com/office/powerpoint/2019/9/main/command">
                  <pc:docMk/>
                  <pc:sldMk cId="1859606788" sldId="441"/>
                  <pc2:cmMk id="{7E219EB9-1559-48A4-8F78-87333519C068}"/>
                  <pc2:cmRplyMk id="{79F25442-D544-4C24-A083-01A60827A9B3}"/>
                </pc2:cmRplyMkLst>
              </pc226:cmRplyChg>
            </pc226:cmChg>
          </p:ext>
        </pc:extLst>
      </pc:sldChg>
      <pc:sldChg chg="addSp delSp modSp mod">
        <pc:chgData name="Shreemayee Bhattacharyya" userId="73035bad-e703-4b66-9870-28e9edb9c0a7" providerId="ADAL" clId="{61F12445-1A76-4CAE-B131-F4D986C6DA3E}" dt="2024-04-10T15:33:32.971" v="151"/>
        <pc:sldMkLst>
          <pc:docMk/>
          <pc:sldMk cId="3157733468" sldId="442"/>
        </pc:sldMkLst>
        <pc:spChg chg="mod">
          <ac:chgData name="Shreemayee Bhattacharyya" userId="73035bad-e703-4b66-9870-28e9edb9c0a7" providerId="ADAL" clId="{61F12445-1A76-4CAE-B131-F4D986C6DA3E}" dt="2024-04-10T15:33:32.962" v="149"/>
          <ac:spMkLst>
            <pc:docMk/>
            <pc:sldMk cId="3157733468" sldId="442"/>
            <ac:spMk id="6" creationId="{48981FE0-C3DF-47B5-7DD8-A26519740786}"/>
          </ac:spMkLst>
        </pc:spChg>
        <pc:cxnChg chg="add del mod replST">
          <ac:chgData name="Shreemayee Bhattacharyya" userId="73035bad-e703-4b66-9870-28e9edb9c0a7" providerId="ADAL" clId="{61F12445-1A76-4CAE-B131-F4D986C6DA3E}" dt="2024-04-10T15:33:32.971" v="151"/>
          <ac:cxnSpMkLst>
            <pc:docMk/>
            <pc:sldMk cId="3157733468" sldId="442"/>
            <ac:cxnSpMk id="2" creationId="{94846E0A-2419-E34B-C599-D6A4B3872559}"/>
          </ac:cxnSpMkLst>
        </pc:cxnChg>
      </pc:sldChg>
      <pc:sldChg chg="modNotesTx">
        <pc:chgData name="Shreemayee Bhattacharyya" userId="73035bad-e703-4b66-9870-28e9edb9c0a7" providerId="ADAL" clId="{61F12445-1A76-4CAE-B131-F4D986C6DA3E}" dt="2024-05-07T10:06:59.437" v="2537" actId="20577"/>
        <pc:sldMkLst>
          <pc:docMk/>
          <pc:sldMk cId="3997272748" sldId="464"/>
        </pc:sldMkLst>
      </pc:sldChg>
      <pc:sldChg chg="addSp delSp modSp mod delCm">
        <pc:chgData name="Shreemayee Bhattacharyya" userId="73035bad-e703-4b66-9870-28e9edb9c0a7" providerId="ADAL" clId="{61F12445-1A76-4CAE-B131-F4D986C6DA3E}" dt="2024-05-07T10:07:38.302" v="2555"/>
        <pc:sldMkLst>
          <pc:docMk/>
          <pc:sldMk cId="1882954296" sldId="465"/>
        </pc:sldMkLst>
        <pc:spChg chg="mod">
          <ac:chgData name="Shreemayee Bhattacharyya" userId="73035bad-e703-4b66-9870-28e9edb9c0a7" providerId="ADAL" clId="{61F12445-1A76-4CAE-B131-F4D986C6DA3E}" dt="2024-05-07T10:07:38.299" v="2553"/>
          <ac:spMkLst>
            <pc:docMk/>
            <pc:sldMk cId="1882954296" sldId="465"/>
            <ac:spMk id="24" creationId="{F1EF2662-A0A3-D71C-7544-0CAB70182F54}"/>
          </ac:spMkLst>
        </pc:spChg>
        <pc:cxnChg chg="add del mod replST">
          <ac:chgData name="Shreemayee Bhattacharyya" userId="73035bad-e703-4b66-9870-28e9edb9c0a7" providerId="ADAL" clId="{61F12445-1A76-4CAE-B131-F4D986C6DA3E}" dt="2024-05-07T10:07:38.302" v="2555"/>
          <ac:cxnSpMkLst>
            <pc:docMk/>
            <pc:sldMk cId="1882954296" sldId="465"/>
            <ac:cxnSpMk id="3" creationId="{FABF9351-FEAF-3A0A-DFD5-705EBF4EC0C7}"/>
          </ac:cxnSpMkLst>
        </pc:cxn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35:53.500" v="1933"/>
              <pc2:cmMkLst xmlns:pc2="http://schemas.microsoft.com/office/powerpoint/2019/9/main/command">
                <pc:docMk/>
                <pc:sldMk cId="1882954296" sldId="465"/>
                <pc2:cmMk id="{87229B47-DD41-4E7F-94F9-7FB37CE5B89C}"/>
              </pc2:cmMkLst>
            </pc226:cmChg>
            <pc226:cmChg xmlns:pc226="http://schemas.microsoft.com/office/powerpoint/2022/06/main/command" chg="del">
              <pc226:chgData name="Shreemayee Bhattacharyya" userId="73035bad-e703-4b66-9870-28e9edb9c0a7" providerId="ADAL" clId="{61F12445-1A76-4CAE-B131-F4D986C6DA3E}" dt="2024-04-29T07:35:50.529" v="1932"/>
              <pc2:cmMkLst xmlns:pc2="http://schemas.microsoft.com/office/powerpoint/2019/9/main/command">
                <pc:docMk/>
                <pc:sldMk cId="1882954296" sldId="465"/>
                <pc2:cmMk id="{ACC6E7B7-8B1E-40B8-9F83-809C75B793CE}"/>
              </pc2:cmMkLst>
            </pc226:cmChg>
          </p:ext>
        </pc:extLst>
      </pc:sldChg>
      <pc:sldChg chg="delCm modNotesTx">
        <pc:chgData name="Shreemayee Bhattacharyya" userId="73035bad-e703-4b66-9870-28e9edb9c0a7" providerId="ADAL" clId="{61F12445-1A76-4CAE-B131-F4D986C6DA3E}" dt="2024-04-30T10:45:27.494" v="2057" actId="2"/>
        <pc:sldMkLst>
          <pc:docMk/>
          <pc:sldMk cId="2365412024" sldId="466"/>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39:36.560" v="1934"/>
              <pc2:cmMkLst xmlns:pc2="http://schemas.microsoft.com/office/powerpoint/2019/9/main/command">
                <pc:docMk/>
                <pc:sldMk cId="2365412024" sldId="466"/>
                <pc2:cmMk id="{9D92EF40-9D32-409B-BAAC-608F4E4B733D}"/>
              </pc2:cmMkLst>
            </pc226:cmChg>
          </p:ext>
        </pc:extLst>
      </pc:sldChg>
      <pc:sldChg chg="modSp mod delCm">
        <pc:chgData name="Shreemayee Bhattacharyya" userId="73035bad-e703-4b66-9870-28e9edb9c0a7" providerId="ADAL" clId="{61F12445-1A76-4CAE-B131-F4D986C6DA3E}" dt="2024-04-29T07:40:47.506" v="1936"/>
        <pc:sldMkLst>
          <pc:docMk/>
          <pc:sldMk cId="814978837" sldId="469"/>
        </pc:sldMkLst>
        <pc:graphicFrameChg chg="modGraphic">
          <ac:chgData name="Shreemayee Bhattacharyya" userId="73035bad-e703-4b66-9870-28e9edb9c0a7" providerId="ADAL" clId="{61F12445-1A76-4CAE-B131-F4D986C6DA3E}" dt="2024-04-26T12:52:51.427" v="1192" actId="20577"/>
          <ac:graphicFrameMkLst>
            <pc:docMk/>
            <pc:sldMk cId="814978837" sldId="469"/>
            <ac:graphicFrameMk id="26" creationId="{862D6368-F067-024F-3D52-E13EC2A18C5E}"/>
          </ac:graphicFrameMkLst>
        </pc:graphicFrame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0:47.506" v="1936"/>
              <pc2:cmMkLst xmlns:pc2="http://schemas.microsoft.com/office/powerpoint/2019/9/main/command">
                <pc:docMk/>
                <pc:sldMk cId="814978837" sldId="469"/>
                <pc2:cmMk id="{CE49717E-B040-49FF-906B-FC4B73856AF6}"/>
              </pc2:cmMkLst>
            </pc226:cmChg>
          </p:ext>
        </pc:extLst>
      </pc:sldChg>
      <pc:sldChg chg="delCm">
        <pc:chgData name="Shreemayee Bhattacharyya" userId="73035bad-e703-4b66-9870-28e9edb9c0a7" providerId="ADAL" clId="{61F12445-1A76-4CAE-B131-F4D986C6DA3E}" dt="2024-04-29T07:39:51.669" v="1935"/>
        <pc:sldMkLst>
          <pc:docMk/>
          <pc:sldMk cId="3255091886" sldId="471"/>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39:51.669" v="1935"/>
              <pc2:cmMkLst xmlns:pc2="http://schemas.microsoft.com/office/powerpoint/2019/9/main/command">
                <pc:docMk/>
                <pc:sldMk cId="3255091886" sldId="471"/>
                <pc2:cmMk id="{96CD220C-C46C-4742-8186-4A8981DAF9F7}"/>
              </pc2:cmMkLst>
            </pc226:cmChg>
          </p:ext>
        </pc:extLst>
      </pc:sldChg>
      <pc:sldChg chg="modSp mod delCm modCm">
        <pc:chgData name="Shreemayee Bhattacharyya" userId="73035bad-e703-4b66-9870-28e9edb9c0a7" providerId="ADAL" clId="{61F12445-1A76-4CAE-B131-F4D986C6DA3E}" dt="2024-05-07T10:23:08.963" v="2639" actId="2056"/>
        <pc:sldMkLst>
          <pc:docMk/>
          <pc:sldMk cId="1959635343" sldId="473"/>
        </pc:sldMkLst>
        <pc:spChg chg="mod">
          <ac:chgData name="Shreemayee Bhattacharyya" userId="73035bad-e703-4b66-9870-28e9edb9c0a7" providerId="ADAL" clId="{61F12445-1A76-4CAE-B131-F4D986C6DA3E}" dt="2024-05-07T10:22:46.452" v="2638" actId="27636"/>
          <ac:spMkLst>
            <pc:docMk/>
            <pc:sldMk cId="1959635343" sldId="473"/>
            <ac:spMk id="5" creationId="{4B41CEF5-A894-4D7B-3595-44375EB10D6A}"/>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1:28.623" v="1940"/>
              <pc2:cmMkLst xmlns:pc2="http://schemas.microsoft.com/office/powerpoint/2019/9/main/command">
                <pc:docMk/>
                <pc:sldMk cId="1959635343" sldId="473"/>
                <pc2:cmMk id="{D7763506-7D28-49AF-8A67-E1FF024D3FD2}"/>
              </pc2:cmMkLst>
            </pc226:cmChg>
            <pc226:cmChg xmlns:pc226="http://schemas.microsoft.com/office/powerpoint/2022/06/main/command" chg="del">
              <pc226:chgData name="Shreemayee Bhattacharyya" userId="73035bad-e703-4b66-9870-28e9edb9c0a7" providerId="ADAL" clId="{61F12445-1A76-4CAE-B131-F4D986C6DA3E}" dt="2024-04-29T07:41:30.764" v="1941"/>
              <pc2:cmMkLst xmlns:pc2="http://schemas.microsoft.com/office/powerpoint/2019/9/main/command">
                <pc:docMk/>
                <pc:sldMk cId="1959635343" sldId="473"/>
                <pc2:cmMk id="{D368EF36-0E92-427F-B9B3-196F2C7DDB1B}"/>
              </pc2:cmMkLst>
            </pc226:cmChg>
            <pc226:cmChg xmlns:pc226="http://schemas.microsoft.com/office/powerpoint/2022/06/main/command" chg="mod">
              <pc226:chgData name="Shreemayee Bhattacharyya" userId="73035bad-e703-4b66-9870-28e9edb9c0a7" providerId="ADAL" clId="{61F12445-1A76-4CAE-B131-F4D986C6DA3E}" dt="2024-05-07T10:23:08.963" v="2639" actId="2056"/>
              <pc2:cmMkLst xmlns:pc2="http://schemas.microsoft.com/office/powerpoint/2019/9/main/command">
                <pc:docMk/>
                <pc:sldMk cId="1959635343" sldId="473"/>
                <pc2:cmMk id="{4ABD8144-1831-4558-ACC3-5C6C3BEAA545}"/>
              </pc2:cmMkLst>
            </pc226:cmChg>
            <pc226:cmChg xmlns:pc226="http://schemas.microsoft.com/office/powerpoint/2022/06/main/command" chg="del">
              <pc226:chgData name="Shreemayee Bhattacharyya" userId="73035bad-e703-4b66-9870-28e9edb9c0a7" providerId="ADAL" clId="{61F12445-1A76-4CAE-B131-F4D986C6DA3E}" dt="2024-04-29T07:41:26.325" v="1939"/>
              <pc2:cmMkLst xmlns:pc2="http://schemas.microsoft.com/office/powerpoint/2019/9/main/command">
                <pc:docMk/>
                <pc:sldMk cId="1959635343" sldId="473"/>
                <pc2:cmMk id="{B280A587-0D79-4AD3-B648-859BDC8CC8AA}"/>
              </pc2:cmMkLst>
            </pc226:cmChg>
          </p:ext>
        </pc:extLst>
      </pc:sldChg>
      <pc:sldChg chg="addSp delSp modSp mod">
        <pc:chgData name="Shreemayee Bhattacharyya" userId="73035bad-e703-4b66-9870-28e9edb9c0a7" providerId="ADAL" clId="{61F12445-1A76-4CAE-B131-F4D986C6DA3E}" dt="2024-05-07T10:11:51.272" v="2573"/>
        <pc:sldMkLst>
          <pc:docMk/>
          <pc:sldMk cId="1170127533" sldId="474"/>
        </pc:sldMkLst>
        <pc:spChg chg="mod">
          <ac:chgData name="Shreemayee Bhattacharyya" userId="73035bad-e703-4b66-9870-28e9edb9c0a7" providerId="ADAL" clId="{61F12445-1A76-4CAE-B131-F4D986C6DA3E}" dt="2024-05-07T10:11:51.270" v="2571"/>
          <ac:spMkLst>
            <pc:docMk/>
            <pc:sldMk cId="1170127533" sldId="474"/>
            <ac:spMk id="6" creationId="{E1B31F89-AB78-6EA5-1E2A-7ABA915D4522}"/>
          </ac:spMkLst>
        </pc:spChg>
        <pc:cxnChg chg="add del mod replST">
          <ac:chgData name="Shreemayee Bhattacharyya" userId="73035bad-e703-4b66-9870-28e9edb9c0a7" providerId="ADAL" clId="{61F12445-1A76-4CAE-B131-F4D986C6DA3E}" dt="2024-05-07T10:11:51.272" v="2573"/>
          <ac:cxnSpMkLst>
            <pc:docMk/>
            <pc:sldMk cId="1170127533" sldId="474"/>
            <ac:cxnSpMk id="2" creationId="{F75F4FD3-87E0-48B1-4CDE-67DADFC8D5E9}"/>
          </ac:cxnSpMkLst>
        </pc:cxnChg>
      </pc:sldChg>
      <pc:sldChg chg="addSp delSp modSp mod delCm modCm">
        <pc:chgData name="Shreemayee Bhattacharyya" userId="73035bad-e703-4b66-9870-28e9edb9c0a7" providerId="ADAL" clId="{61F12445-1A76-4CAE-B131-F4D986C6DA3E}" dt="2024-05-07T10:12:03.568" v="2591"/>
        <pc:sldMkLst>
          <pc:docMk/>
          <pc:sldMk cId="1644870070" sldId="475"/>
        </pc:sldMkLst>
        <pc:spChg chg="mod">
          <ac:chgData name="Shreemayee Bhattacharyya" userId="73035bad-e703-4b66-9870-28e9edb9c0a7" providerId="ADAL" clId="{61F12445-1A76-4CAE-B131-F4D986C6DA3E}" dt="2024-05-07T10:12:03.563" v="2589"/>
          <ac:spMkLst>
            <pc:docMk/>
            <pc:sldMk cId="1644870070" sldId="475"/>
            <ac:spMk id="6" creationId="{E1B31F89-AB78-6EA5-1E2A-7ABA915D4522}"/>
          </ac:spMkLst>
        </pc:spChg>
        <pc:cxnChg chg="add del mod replST">
          <ac:chgData name="Shreemayee Bhattacharyya" userId="73035bad-e703-4b66-9870-28e9edb9c0a7" providerId="ADAL" clId="{61F12445-1A76-4CAE-B131-F4D986C6DA3E}" dt="2024-05-07T10:12:03.568" v="2591"/>
          <ac:cxnSpMkLst>
            <pc:docMk/>
            <pc:sldMk cId="1644870070" sldId="475"/>
            <ac:cxnSpMk id="5" creationId="{35E55023-2FAA-C725-4A8B-901CE4C5B986}"/>
          </ac:cxnSpMkLst>
        </pc:cxnChg>
        <pc:extLst>
          <p:ext xmlns:p="http://schemas.openxmlformats.org/presentationml/2006/main" uri="{D6D511B9-2390-475A-947B-AFAB55BFBCF1}">
            <pc226:cmChg xmlns:pc226="http://schemas.microsoft.com/office/powerpoint/2022/06/main/command" chg="del mod">
              <pc226:chgData name="Shreemayee Bhattacharyya" userId="73035bad-e703-4b66-9870-28e9edb9c0a7" providerId="ADAL" clId="{61F12445-1A76-4CAE-B131-F4D986C6DA3E}" dt="2024-04-29T07:41:17.783" v="1938"/>
              <pc2:cmMkLst xmlns:pc2="http://schemas.microsoft.com/office/powerpoint/2019/9/main/command">
                <pc:docMk/>
                <pc:sldMk cId="1644870070" sldId="475"/>
                <pc2:cmMk id="{86AB49C9-7032-49EE-9F6D-A1CE768862F9}"/>
              </pc2:cmMkLst>
            </pc226:cmChg>
          </p:ext>
        </pc:extLst>
      </pc:sldChg>
      <pc:sldChg chg="modSp del mod">
        <pc:chgData name="Shreemayee Bhattacharyya" userId="73035bad-e703-4b66-9870-28e9edb9c0a7" providerId="ADAL" clId="{61F12445-1A76-4CAE-B131-F4D986C6DA3E}" dt="2024-05-07T10:19:29.282" v="2606" actId="47"/>
        <pc:sldMkLst>
          <pc:docMk/>
          <pc:sldMk cId="2948393329" sldId="480"/>
        </pc:sldMkLst>
        <pc:spChg chg="mod">
          <ac:chgData name="Shreemayee Bhattacharyya" userId="73035bad-e703-4b66-9870-28e9edb9c0a7" providerId="ADAL" clId="{61F12445-1A76-4CAE-B131-F4D986C6DA3E}" dt="2024-05-07T10:19:25.679" v="2605" actId="21"/>
          <ac:spMkLst>
            <pc:docMk/>
            <pc:sldMk cId="2948393329" sldId="480"/>
            <ac:spMk id="3" creationId="{E0CE0321-D21F-9CF0-68B7-C45D651E8EE1}"/>
          </ac:spMkLst>
        </pc:spChg>
      </pc:sldChg>
      <pc:sldChg chg="addSp delSp modSp mod chgLayout">
        <pc:chgData name="Shreemayee Bhattacharyya" userId="73035bad-e703-4b66-9870-28e9edb9c0a7" providerId="ADAL" clId="{61F12445-1A76-4CAE-B131-F4D986C6DA3E}" dt="2024-05-07T10:20:10.689" v="2631" actId="478"/>
        <pc:sldMkLst>
          <pc:docMk/>
          <pc:sldMk cId="519970282" sldId="481"/>
        </pc:sldMkLst>
        <pc:spChg chg="add del mod ord">
          <ac:chgData name="Shreemayee Bhattacharyya" userId="73035bad-e703-4b66-9870-28e9edb9c0a7" providerId="ADAL" clId="{61F12445-1A76-4CAE-B131-F4D986C6DA3E}" dt="2024-05-07T10:20:10.689" v="2631" actId="478"/>
          <ac:spMkLst>
            <pc:docMk/>
            <pc:sldMk cId="519970282" sldId="481"/>
            <ac:spMk id="2" creationId="{D237BF3F-D0F8-17CF-5092-463351F2B77E}"/>
          </ac:spMkLst>
        </pc:spChg>
        <pc:spChg chg="add mod ord">
          <ac:chgData name="Shreemayee Bhattacharyya" userId="73035bad-e703-4b66-9870-28e9edb9c0a7" providerId="ADAL" clId="{61F12445-1A76-4CAE-B131-F4D986C6DA3E}" dt="2024-05-07T10:20:04.626" v="2629"/>
          <ac:spMkLst>
            <pc:docMk/>
            <pc:sldMk cId="519970282" sldId="481"/>
            <ac:spMk id="3" creationId="{3A7B4CD2-0DF2-6AFC-3CE9-71E7B7292CA7}"/>
          </ac:spMkLst>
        </pc:spChg>
        <pc:spChg chg="mod ord">
          <ac:chgData name="Shreemayee Bhattacharyya" userId="73035bad-e703-4b66-9870-28e9edb9c0a7" providerId="ADAL" clId="{61F12445-1A76-4CAE-B131-F4D986C6DA3E}" dt="2024-05-07T10:19:57.875" v="2627" actId="700"/>
          <ac:spMkLst>
            <pc:docMk/>
            <pc:sldMk cId="519970282" sldId="481"/>
            <ac:spMk id="4" creationId="{B454ADE1-F3F6-7E33-DF98-39EE0566152E}"/>
          </ac:spMkLst>
        </pc:spChg>
        <pc:grpChg chg="mod">
          <ac:chgData name="Shreemayee Bhattacharyya" userId="73035bad-e703-4b66-9870-28e9edb9c0a7" providerId="ADAL" clId="{61F12445-1A76-4CAE-B131-F4D986C6DA3E}" dt="2024-05-07T10:19:44.638" v="2624" actId="1036"/>
          <ac:grpSpMkLst>
            <pc:docMk/>
            <pc:sldMk cId="519970282" sldId="481"/>
            <ac:grpSpMk id="7" creationId="{F70CF05B-5A00-30B6-D36E-735E6D0548E8}"/>
          </ac:grpSpMkLst>
        </pc:grpChg>
      </pc:sldChg>
      <pc:sldChg chg="modSp mod delCm modNotesTx">
        <pc:chgData name="Shreemayee Bhattacharyya" userId="73035bad-e703-4b66-9870-28e9edb9c0a7" providerId="ADAL" clId="{61F12445-1A76-4CAE-B131-F4D986C6DA3E}" dt="2024-05-07T10:22:43.696" v="2637" actId="20577"/>
        <pc:sldMkLst>
          <pc:docMk/>
          <pc:sldMk cId="1865881593" sldId="482"/>
        </pc:sldMkLst>
        <pc:spChg chg="mod">
          <ac:chgData name="Shreemayee Bhattacharyya" userId="73035bad-e703-4b66-9870-28e9edb9c0a7" providerId="ADAL" clId="{61F12445-1A76-4CAE-B131-F4D986C6DA3E}" dt="2024-05-07T10:22:43.696" v="2637" actId="20577"/>
          <ac:spMkLst>
            <pc:docMk/>
            <pc:sldMk cId="1865881593" sldId="482"/>
            <ac:spMk id="3" creationId="{4D985ECF-6FC2-3D32-5492-81C9A8D99438}"/>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2:29.333" v="1943"/>
              <pc2:cmMkLst xmlns:pc2="http://schemas.microsoft.com/office/powerpoint/2019/9/main/command">
                <pc:docMk/>
                <pc:sldMk cId="1865881593" sldId="482"/>
                <pc2:cmMk id="{D1ADE00B-F81F-4AC8-B3B1-D3E71270AA7D}"/>
              </pc2:cmMkLst>
            </pc226:cmChg>
            <pc226:cmChg xmlns:pc226="http://schemas.microsoft.com/office/powerpoint/2022/06/main/command" chg="del">
              <pc226:chgData name="Shreemayee Bhattacharyya" userId="73035bad-e703-4b66-9870-28e9edb9c0a7" providerId="ADAL" clId="{61F12445-1A76-4CAE-B131-F4D986C6DA3E}" dt="2024-04-29T07:42:27.105" v="1942"/>
              <pc2:cmMkLst xmlns:pc2="http://schemas.microsoft.com/office/powerpoint/2019/9/main/command">
                <pc:docMk/>
                <pc:sldMk cId="1865881593" sldId="482"/>
                <pc2:cmMk id="{DDEE3C87-CCA9-416E-8E0C-2F7669F3C0A4}"/>
              </pc2:cmMkLst>
            </pc226:cmChg>
          </p:ext>
        </pc:extLst>
      </pc:sldChg>
      <pc:sldChg chg="modCm">
        <pc:chgData name="Shreemayee Bhattacharyya" userId="73035bad-e703-4b66-9870-28e9edb9c0a7" providerId="ADAL" clId="{61F12445-1A76-4CAE-B131-F4D986C6DA3E}" dt="2024-04-30T07:36:39.985" v="2026" actId="2056"/>
        <pc:sldMkLst>
          <pc:docMk/>
          <pc:sldMk cId="4147579420" sldId="483"/>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61F12445-1A76-4CAE-B131-F4D986C6DA3E}" dt="2024-04-30T07:36:39.985" v="2026" actId="2056"/>
              <pc2:cmMkLst xmlns:pc2="http://schemas.microsoft.com/office/powerpoint/2019/9/main/command">
                <pc:docMk/>
                <pc:sldMk cId="4147579420" sldId="483"/>
                <pc2:cmMk id="{5190C390-C4DD-411F-A27E-3BAEF51D38ED}"/>
              </pc2:cmMkLst>
            </pc226:cmChg>
          </p:ext>
        </pc:extLst>
      </pc:sldChg>
      <pc:sldChg chg="delCm">
        <pc:chgData name="Shreemayee Bhattacharyya" userId="73035bad-e703-4b66-9870-28e9edb9c0a7" providerId="ADAL" clId="{61F12445-1A76-4CAE-B131-F4D986C6DA3E}" dt="2024-04-29T07:42:45.775" v="1944"/>
        <pc:sldMkLst>
          <pc:docMk/>
          <pc:sldMk cId="3892837231" sldId="484"/>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2:45.775" v="1944"/>
              <pc2:cmMkLst xmlns:pc2="http://schemas.microsoft.com/office/powerpoint/2019/9/main/command">
                <pc:docMk/>
                <pc:sldMk cId="3892837231" sldId="484"/>
                <pc2:cmMk id="{E505ABC2-8F0E-4A58-8702-060C03317BBF}"/>
              </pc2:cmMkLst>
            </pc226:cmChg>
          </p:ext>
        </pc:extLst>
      </pc:sldChg>
      <pc:sldChg chg="delCm">
        <pc:chgData name="Shreemayee Bhattacharyya" userId="73035bad-e703-4b66-9870-28e9edb9c0a7" providerId="ADAL" clId="{61F12445-1A76-4CAE-B131-F4D986C6DA3E}" dt="2024-04-29T07:43:29.329" v="1945"/>
        <pc:sldMkLst>
          <pc:docMk/>
          <pc:sldMk cId="2729042715" sldId="487"/>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3:29.329" v="1945"/>
              <pc2:cmMkLst xmlns:pc2="http://schemas.microsoft.com/office/powerpoint/2019/9/main/command">
                <pc:docMk/>
                <pc:sldMk cId="2729042715" sldId="487"/>
                <pc2:cmMk id="{5EC7DB63-58A2-4AA1-8AFE-F3048C4A1007}"/>
              </pc2:cmMkLst>
            </pc226:cmChg>
          </p:ext>
        </pc:extLst>
      </pc:sldChg>
      <pc:sldChg chg="delCm">
        <pc:chgData name="Shreemayee Bhattacharyya" userId="73035bad-e703-4b66-9870-28e9edb9c0a7" providerId="ADAL" clId="{61F12445-1A76-4CAE-B131-F4D986C6DA3E}" dt="2024-04-29T07:43:38.125" v="1946"/>
        <pc:sldMkLst>
          <pc:docMk/>
          <pc:sldMk cId="2250660802" sldId="488"/>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61F12445-1A76-4CAE-B131-F4D986C6DA3E}" dt="2024-04-29T07:43:38.125" v="1946"/>
              <pc2:cmMkLst xmlns:pc2="http://schemas.microsoft.com/office/powerpoint/2019/9/main/command">
                <pc:docMk/>
                <pc:sldMk cId="2250660802" sldId="488"/>
                <pc2:cmMk id="{691662CB-4C61-4E8D-BD6C-B1B71AD2C24C}"/>
              </pc2:cmMkLst>
            </pc226:cmChg>
          </p:ext>
        </pc:extLst>
      </pc:sldChg>
      <pc:sldChg chg="addSp delSp modSp new mod modClrScheme chgLayout modNotesTx">
        <pc:chgData name="Shreemayee Bhattacharyya" userId="73035bad-e703-4b66-9870-28e9edb9c0a7" providerId="ADAL" clId="{61F12445-1A76-4CAE-B131-F4D986C6DA3E}" dt="2024-04-26T04:18:46.621" v="923" actId="20577"/>
        <pc:sldMkLst>
          <pc:docMk/>
          <pc:sldMk cId="2309865449" sldId="489"/>
        </pc:sldMkLst>
        <pc:spChg chg="del mod ord">
          <ac:chgData name="Shreemayee Bhattacharyya" userId="73035bad-e703-4b66-9870-28e9edb9c0a7" providerId="ADAL" clId="{61F12445-1A76-4CAE-B131-F4D986C6DA3E}" dt="2024-04-09T22:07:08.148" v="2" actId="700"/>
          <ac:spMkLst>
            <pc:docMk/>
            <pc:sldMk cId="2309865449" sldId="489"/>
            <ac:spMk id="2" creationId="{BAB65368-1CD2-178E-A510-565C0FF55DD3}"/>
          </ac:spMkLst>
        </pc:spChg>
        <pc:spChg chg="add mod ord">
          <ac:chgData name="Shreemayee Bhattacharyya" userId="73035bad-e703-4b66-9870-28e9edb9c0a7" providerId="ADAL" clId="{61F12445-1A76-4CAE-B131-F4D986C6DA3E}" dt="2024-04-26T04:18:46.621" v="923" actId="20577"/>
          <ac:spMkLst>
            <pc:docMk/>
            <pc:sldMk cId="2309865449" sldId="489"/>
            <ac:spMk id="3" creationId="{67302E87-AF14-13F5-4A91-8AE9F9B357B9}"/>
          </ac:spMkLst>
        </pc:spChg>
      </pc:sldChg>
      <pc:sldChg chg="addSp delSp modSp add mod">
        <pc:chgData name="Shreemayee Bhattacharyya" userId="73035bad-e703-4b66-9870-28e9edb9c0a7" providerId="ADAL" clId="{61F12445-1A76-4CAE-B131-F4D986C6DA3E}" dt="2024-04-26T13:38:26.958" v="1857" actId="14100"/>
        <pc:sldMkLst>
          <pc:docMk/>
          <pc:sldMk cId="2174891953" sldId="490"/>
        </pc:sldMkLst>
        <pc:spChg chg="del">
          <ac:chgData name="Shreemayee Bhattacharyya" userId="73035bad-e703-4b66-9870-28e9edb9c0a7" providerId="ADAL" clId="{61F12445-1A76-4CAE-B131-F4D986C6DA3E}" dt="2024-04-26T13:36:27.664" v="1847" actId="478"/>
          <ac:spMkLst>
            <pc:docMk/>
            <pc:sldMk cId="2174891953" sldId="490"/>
            <ac:spMk id="3" creationId="{64170FA5-C1A1-5303-8081-64E895048912}"/>
          </ac:spMkLst>
        </pc:spChg>
        <pc:spChg chg="add del mod">
          <ac:chgData name="Shreemayee Bhattacharyya" userId="73035bad-e703-4b66-9870-28e9edb9c0a7" providerId="ADAL" clId="{61F12445-1A76-4CAE-B131-F4D986C6DA3E}" dt="2024-04-26T13:36:30.483" v="1848" actId="478"/>
          <ac:spMkLst>
            <pc:docMk/>
            <pc:sldMk cId="2174891953" sldId="490"/>
            <ac:spMk id="7" creationId="{8270E716-6FF3-08FC-6F80-586C115B02F2}"/>
          </ac:spMkLst>
        </pc:spChg>
        <pc:graphicFrameChg chg="mod modGraphic">
          <ac:chgData name="Shreemayee Bhattacharyya" userId="73035bad-e703-4b66-9870-28e9edb9c0a7" providerId="ADAL" clId="{61F12445-1A76-4CAE-B131-F4D986C6DA3E}" dt="2024-04-26T13:38:26.958" v="1857" actId="14100"/>
          <ac:graphicFrameMkLst>
            <pc:docMk/>
            <pc:sldMk cId="2174891953" sldId="490"/>
            <ac:graphicFrameMk id="2" creationId="{A3C6A95E-580E-58D1-447F-9478074D329B}"/>
          </ac:graphicFrameMkLst>
        </pc:graphicFrameChg>
      </pc:sldChg>
      <pc:sldMasterChg chg="delSldLayout">
        <pc:chgData name="Shreemayee Bhattacharyya" userId="73035bad-e703-4b66-9870-28e9edb9c0a7" providerId="ADAL" clId="{61F12445-1A76-4CAE-B131-F4D986C6DA3E}" dt="2024-04-11T04:40:02.658" v="403" actId="47"/>
        <pc:sldMasterMkLst>
          <pc:docMk/>
          <pc:sldMasterMk cId="3368593342" sldId="2147483673"/>
        </pc:sldMasterMkLst>
        <pc:sldLayoutChg chg="del">
          <pc:chgData name="Shreemayee Bhattacharyya" userId="73035bad-e703-4b66-9870-28e9edb9c0a7" providerId="ADAL" clId="{61F12445-1A76-4CAE-B131-F4D986C6DA3E}" dt="2024-04-11T04:40:02.658" v="403" actId="47"/>
          <pc:sldLayoutMkLst>
            <pc:docMk/>
            <pc:sldMasterMk cId="3368593342" sldId="2147483673"/>
            <pc:sldLayoutMk cId="3645866490" sldId="2147483740"/>
          </pc:sldLayoutMkLst>
        </pc:sldLayoutChg>
      </pc:sldMasterChg>
    </pc:docChg>
  </pc:docChgLst>
  <pc:docChgLst>
    <pc:chgData name="Uma Kumari" userId="S::uma.kumari@simplilearn.com::f154a5f4-9073-40a7-83a4-0584e0f34eaa" providerId="AD" clId="Web-{95767DBE-78AE-9A0E-857F-A26DB90D09EA}"/>
    <pc:docChg chg="modSld">
      <pc:chgData name="Uma Kumari" userId="S::uma.kumari@simplilearn.com::f154a5f4-9073-40a7-83a4-0584e0f34eaa" providerId="AD" clId="Web-{95767DBE-78AE-9A0E-857F-A26DB90D09EA}" dt="2024-01-12T10:01:08.129" v="7" actId="20577"/>
      <pc:docMkLst>
        <pc:docMk/>
      </pc:docMkLst>
      <pc:sldChg chg="modSp">
        <pc:chgData name="Uma Kumari" userId="S::uma.kumari@simplilearn.com::f154a5f4-9073-40a7-83a4-0584e0f34eaa" providerId="AD" clId="Web-{95767DBE-78AE-9A0E-857F-A26DB90D09EA}" dt="2024-01-12T10:01:08.129" v="7" actId="20577"/>
        <pc:sldMkLst>
          <pc:docMk/>
          <pc:sldMk cId="631511413" sldId="396"/>
        </pc:sldMkLst>
        <pc:spChg chg="mod">
          <ac:chgData name="Uma Kumari" userId="S::uma.kumari@simplilearn.com::f154a5f4-9073-40a7-83a4-0584e0f34eaa" providerId="AD" clId="Web-{95767DBE-78AE-9A0E-857F-A26DB90D09EA}" dt="2024-01-12T10:01:08.129" v="7" actId="20577"/>
          <ac:spMkLst>
            <pc:docMk/>
            <pc:sldMk cId="631511413" sldId="396"/>
            <ac:spMk id="2" creationId="{FC53EF32-437C-E18A-F012-838B3AE5FC94}"/>
          </ac:spMkLst>
        </pc:spChg>
        <pc:spChg chg="mod">
          <ac:chgData name="Uma Kumari" userId="S::uma.kumari@simplilearn.com::f154a5f4-9073-40a7-83a4-0584e0f34eaa" providerId="AD" clId="Web-{95767DBE-78AE-9A0E-857F-A26DB90D09EA}" dt="2024-01-12T10:00:34.221" v="1" actId="20577"/>
          <ac:spMkLst>
            <pc:docMk/>
            <pc:sldMk cId="631511413" sldId="396"/>
            <ac:spMk id="9" creationId="{0C48C5B8-E251-B134-1880-9C1638D7DF0A}"/>
          </ac:spMkLst>
        </pc:spChg>
      </pc:sldChg>
    </pc:docChg>
  </pc:docChgLst>
  <pc:docChgLst>
    <pc:chgData name="Uma Kumari" userId="S::uma.kumari@simplilearn.com::f154a5f4-9073-40a7-83a4-0584e0f34eaa" providerId="AD" clId="Web-{379CBE6D-61C1-ADA0-8EEC-B2CBC2B418FD}"/>
    <pc:docChg chg="">
      <pc:chgData name="Uma Kumari" userId="S::uma.kumari@simplilearn.com::f154a5f4-9073-40a7-83a4-0584e0f34eaa" providerId="AD" clId="Web-{379CBE6D-61C1-ADA0-8EEC-B2CBC2B418FD}" dt="2024-01-04T05:51:44.493" v="1"/>
      <pc:docMkLst>
        <pc:docMk/>
      </pc:docMkLst>
      <pc:sldChg chg="delCm">
        <pc:chgData name="Uma Kumari" userId="S::uma.kumari@simplilearn.com::f154a5f4-9073-40a7-83a4-0584e0f34eaa" providerId="AD" clId="Web-{379CBE6D-61C1-ADA0-8EEC-B2CBC2B418FD}" dt="2024-01-04T05:51:44.493" v="1"/>
        <pc:sldMkLst>
          <pc:docMk/>
          <pc:sldMk cId="0" sldId="259"/>
        </pc:sldMkLst>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379CBE6D-61C1-ADA0-8EEC-B2CBC2B418FD}" dt="2024-01-04T05:51:41.008" v="0"/>
              <pc2:cmMkLst xmlns:pc2="http://schemas.microsoft.com/office/powerpoint/2019/9/main/command">
                <pc:docMk/>
                <pc:sldMk cId="0" sldId="259"/>
                <pc2:cmMk id="{372F868C-7DDA-4A00-AC26-8A99E79774A1}"/>
              </pc2:cmMkLst>
            </pc226:cmChg>
            <pc226:cmChg xmlns:pc226="http://schemas.microsoft.com/office/powerpoint/2022/06/main/command" chg="del">
              <pc226:chgData name="Uma Kumari" userId="S::uma.kumari@simplilearn.com::f154a5f4-9073-40a7-83a4-0584e0f34eaa" providerId="AD" clId="Web-{379CBE6D-61C1-ADA0-8EEC-B2CBC2B418FD}" dt="2024-01-04T05:51:44.493" v="1"/>
              <pc2:cmMkLst xmlns:pc2="http://schemas.microsoft.com/office/powerpoint/2019/9/main/command">
                <pc:docMk/>
                <pc:sldMk cId="0" sldId="259"/>
                <pc2:cmMk id="{F41A3F9E-06C5-4709-9E6D-4078A29342EF}"/>
              </pc2:cmMkLst>
            </pc226:cmChg>
          </p:ext>
        </pc:extLst>
      </pc:sldChg>
    </pc:docChg>
  </pc:docChgLst>
  <pc:docChgLst>
    <pc:chgData name="Uma Kumari" userId="S::uma.kumari@simplilearn.com::f154a5f4-9073-40a7-83a4-0584e0f34eaa" providerId="AD" clId="Web-{3A965271-C6DF-191F-8F2A-7D97188AA741}"/>
    <pc:docChg chg="modSld">
      <pc:chgData name="Uma Kumari" userId="S::uma.kumari@simplilearn.com::f154a5f4-9073-40a7-83a4-0584e0f34eaa" providerId="AD" clId="Web-{3A965271-C6DF-191F-8F2A-7D97188AA741}" dt="2024-01-18T11:02:05.908" v="4"/>
      <pc:docMkLst>
        <pc:docMk/>
      </pc:docMkLst>
      <pc:sldChg chg="delCm modCm modNotes">
        <pc:chgData name="Uma Kumari" userId="S::uma.kumari@simplilearn.com::f154a5f4-9073-40a7-83a4-0584e0f34eaa" providerId="AD" clId="Web-{3A965271-C6DF-191F-8F2A-7D97188AA741}" dt="2024-01-18T11:02:05.908" v="4"/>
        <pc:sldMkLst>
          <pc:docMk/>
          <pc:sldMk cId="1070346001" sldId="262"/>
        </pc:sldMkLst>
        <pc:extLst>
          <p:ext xmlns:p="http://schemas.openxmlformats.org/presentationml/2006/main" uri="{D6D511B9-2390-475A-947B-AFAB55BFBCF1}">
            <pc226:cmChg xmlns:pc226="http://schemas.microsoft.com/office/powerpoint/2022/06/main/command" chg="del mod">
              <pc226:chgData name="Uma Kumari" userId="S::uma.kumari@simplilearn.com::f154a5f4-9073-40a7-83a4-0584e0f34eaa" providerId="AD" clId="Web-{3A965271-C6DF-191F-8F2A-7D97188AA741}" dt="2024-01-18T11:02:05.908" v="4"/>
              <pc2:cmMkLst xmlns:pc2="http://schemas.microsoft.com/office/powerpoint/2019/9/main/command">
                <pc:docMk/>
                <pc:sldMk cId="1070346001" sldId="262"/>
                <pc2:cmMk id="{05D97A92-FE28-47A5-B76C-CF01D05E00FC}"/>
              </pc2:cmMkLst>
            </pc226:cmChg>
          </p:ext>
        </pc:extLst>
      </pc:sldChg>
    </pc:docChg>
  </pc:docChgLst>
  <pc:docChgLst>
    <pc:chgData name="D SAI BHARGAV SIMHA" userId="6393d3d9-7f2e-4bfb-905b-2d92af1c6d0d" providerId="ADAL" clId="{B48846DE-802F-4199-B225-AB454474FEEA}"/>
    <pc:docChg chg="">
      <pc:chgData name="D SAI BHARGAV SIMHA" userId="6393d3d9-7f2e-4bfb-905b-2d92af1c6d0d" providerId="ADAL" clId="{B48846DE-802F-4199-B225-AB454474FEEA}" dt="2024-01-10T09:22:42.672" v="0" actId="6014"/>
      <pc:docMkLst>
        <pc:docMk/>
      </pc:docMkLst>
      <pc:sldMasterChg chg="modSldLayout">
        <pc:chgData name="D SAI BHARGAV SIMHA" userId="6393d3d9-7f2e-4bfb-905b-2d92af1c6d0d" providerId="ADAL" clId="{B48846DE-802F-4199-B225-AB454474FEEA}" dt="2024-01-10T09:22:42.672" v="0" actId="6014"/>
        <pc:sldMasterMkLst>
          <pc:docMk/>
          <pc:sldMasterMk cId="3368593342" sldId="2147483673"/>
        </pc:sldMasterMkLst>
        <pc:sldLayoutChg chg="mod">
          <pc:chgData name="D SAI BHARGAV SIMHA" userId="6393d3d9-7f2e-4bfb-905b-2d92af1c6d0d" providerId="ADAL" clId="{B48846DE-802F-4199-B225-AB454474FEEA}" dt="2024-01-10T09:22:42.672" v="0" actId="6014"/>
          <pc:sldLayoutMkLst>
            <pc:docMk/>
            <pc:sldMasterMk cId="3368593342" sldId="2147483673"/>
            <pc:sldLayoutMk cId="972632109" sldId="2147483684"/>
          </pc:sldLayoutMkLst>
        </pc:sldLayoutChg>
      </pc:sldMasterChg>
    </pc:docChg>
  </pc:docChgLst>
  <pc:docChgLst>
    <pc:chgData clId="Web-{941D8292-8C30-F36B-CAF9-EFA8F4F7E115}"/>
    <pc:docChg chg="modSld">
      <pc:chgData name="" userId="" providerId="" clId="Web-{941D8292-8C30-F36B-CAF9-EFA8F4F7E115}" dt="2024-04-03T09:18:08.426" v="0" actId="20577"/>
      <pc:docMkLst>
        <pc:docMk/>
      </pc:docMkLst>
      <pc:sldChg chg="modSp">
        <pc:chgData name="" userId="" providerId="" clId="Web-{941D8292-8C30-F36B-CAF9-EFA8F4F7E115}" dt="2024-04-03T09:18:08.426" v="0" actId="20577"/>
        <pc:sldMkLst>
          <pc:docMk/>
          <pc:sldMk cId="581828306" sldId="256"/>
        </pc:sldMkLst>
        <pc:spChg chg="mod">
          <ac:chgData name="" userId="" providerId="" clId="Web-{941D8292-8C30-F36B-CAF9-EFA8F4F7E115}" dt="2024-04-03T09:18:08.426" v="0" actId="20577"/>
          <ac:spMkLst>
            <pc:docMk/>
            <pc:sldMk cId="581828306" sldId="256"/>
            <ac:spMk id="6" creationId="{8D1AF223-9F5C-3F93-0D63-6A11E12C5EBA}"/>
          </ac:spMkLst>
        </pc:spChg>
      </pc:sldChg>
    </pc:docChg>
  </pc:docChgLst>
  <pc:docChgLst>
    <pc:chgData name="Mukesh Sekar" userId="3c5cfd04-35e4-408d-ae58-42dff3b60fa3" providerId="ADAL" clId="{39C69646-4092-4736-8DE3-2D525F1ACF9C}"/>
    <pc:docChg chg="undo custSel modSld">
      <pc:chgData name="Mukesh Sekar" userId="3c5cfd04-35e4-408d-ae58-42dff3b60fa3" providerId="ADAL" clId="{39C69646-4092-4736-8DE3-2D525F1ACF9C}" dt="2024-05-09T05:41:13.801" v="366" actId="166"/>
      <pc:docMkLst>
        <pc:docMk/>
      </pc:docMkLst>
      <pc:sldChg chg="modSp mod">
        <pc:chgData name="Mukesh Sekar" userId="3c5cfd04-35e4-408d-ae58-42dff3b60fa3" providerId="ADAL" clId="{39C69646-4092-4736-8DE3-2D525F1ACF9C}" dt="2024-04-30T09:05:25.223" v="244" actId="12385"/>
        <pc:sldMkLst>
          <pc:docMk/>
          <pc:sldMk cId="0" sldId="306"/>
        </pc:sldMkLst>
        <pc:graphicFrameChg chg="modGraphic">
          <ac:chgData name="Mukesh Sekar" userId="3c5cfd04-35e4-408d-ae58-42dff3b60fa3" providerId="ADAL" clId="{39C69646-4092-4736-8DE3-2D525F1ACF9C}" dt="2024-04-30T09:05:25.223" v="244" actId="12385"/>
          <ac:graphicFrameMkLst>
            <pc:docMk/>
            <pc:sldMk cId="0" sldId="306"/>
            <ac:graphicFrameMk id="1056" creationId="{00000000-0000-0000-0000-000000000000}"/>
          </ac:graphicFrameMkLst>
        </pc:graphicFrameChg>
      </pc:sldChg>
      <pc:sldChg chg="modSp mod">
        <pc:chgData name="Mukesh Sekar" userId="3c5cfd04-35e4-408d-ae58-42dff3b60fa3" providerId="ADAL" clId="{39C69646-4092-4736-8DE3-2D525F1ACF9C}" dt="2024-04-30T09:06:01.355" v="250" actId="207"/>
        <pc:sldMkLst>
          <pc:docMk/>
          <pc:sldMk cId="0" sldId="307"/>
        </pc:sldMkLst>
        <pc:spChg chg="mod">
          <ac:chgData name="Mukesh Sekar" userId="3c5cfd04-35e4-408d-ae58-42dff3b60fa3" providerId="ADAL" clId="{39C69646-4092-4736-8DE3-2D525F1ACF9C}" dt="2024-04-30T09:05:56.884" v="248" actId="207"/>
          <ac:spMkLst>
            <pc:docMk/>
            <pc:sldMk cId="0" sldId="307"/>
            <ac:spMk id="12" creationId="{FA1F5888-5366-DA72-F7D0-56EB746676B9}"/>
          </ac:spMkLst>
        </pc:spChg>
        <pc:spChg chg="mod">
          <ac:chgData name="Mukesh Sekar" userId="3c5cfd04-35e4-408d-ae58-42dff3b60fa3" providerId="ADAL" clId="{39C69646-4092-4736-8DE3-2D525F1ACF9C}" dt="2024-04-30T09:05:50.068" v="247" actId="207"/>
          <ac:spMkLst>
            <pc:docMk/>
            <pc:sldMk cId="0" sldId="307"/>
            <ac:spMk id="34" creationId="{0E30B4C1-BCE8-5E8E-E58E-D75A8E3B3FA9}"/>
          </ac:spMkLst>
        </pc:spChg>
        <pc:spChg chg="mod">
          <ac:chgData name="Mukesh Sekar" userId="3c5cfd04-35e4-408d-ae58-42dff3b60fa3" providerId="ADAL" clId="{39C69646-4092-4736-8DE3-2D525F1ACF9C}" dt="2024-04-30T09:05:59.144" v="249" actId="207"/>
          <ac:spMkLst>
            <pc:docMk/>
            <pc:sldMk cId="0" sldId="307"/>
            <ac:spMk id="41" creationId="{9AB4903E-0212-D26B-7258-83049131CE20}"/>
          </ac:spMkLst>
        </pc:spChg>
        <pc:spChg chg="mod">
          <ac:chgData name="Mukesh Sekar" userId="3c5cfd04-35e4-408d-ae58-42dff3b60fa3" providerId="ADAL" clId="{39C69646-4092-4736-8DE3-2D525F1ACF9C}" dt="2024-04-30T09:06:01.355" v="250" actId="207"/>
          <ac:spMkLst>
            <pc:docMk/>
            <pc:sldMk cId="0" sldId="307"/>
            <ac:spMk id="48" creationId="{897D5E2A-FD10-C15E-ACCA-246A5AF3B679}"/>
          </ac:spMkLst>
        </pc:spChg>
      </pc:sldChg>
      <pc:sldChg chg="modSp mod">
        <pc:chgData name="Mukesh Sekar" userId="3c5cfd04-35e4-408d-ae58-42dff3b60fa3" providerId="ADAL" clId="{39C69646-4092-4736-8DE3-2D525F1ACF9C}" dt="2024-05-09T05:40:07.957" v="353" actId="122"/>
        <pc:sldMkLst>
          <pc:docMk/>
          <pc:sldMk cId="0" sldId="313"/>
        </pc:sldMkLst>
        <pc:spChg chg="mod">
          <ac:chgData name="Mukesh Sekar" userId="3c5cfd04-35e4-408d-ae58-42dff3b60fa3" providerId="ADAL" clId="{39C69646-4092-4736-8DE3-2D525F1ACF9C}" dt="2024-05-09T05:40:07.957" v="353" actId="122"/>
          <ac:spMkLst>
            <pc:docMk/>
            <pc:sldMk cId="0" sldId="313"/>
            <ac:spMk id="1143" creationId="{00000000-0000-0000-0000-000000000000}"/>
          </ac:spMkLst>
        </pc:spChg>
      </pc:sldChg>
      <pc:sldChg chg="modSp">
        <pc:chgData name="Mukesh Sekar" userId="3c5cfd04-35e4-408d-ae58-42dff3b60fa3" providerId="ADAL" clId="{39C69646-4092-4736-8DE3-2D525F1ACF9C}" dt="2024-04-30T09:03:30.515" v="228"/>
        <pc:sldMkLst>
          <pc:docMk/>
          <pc:sldMk cId="4055185600" sldId="320"/>
        </pc:sldMkLst>
        <pc:graphicFrameChg chg="mod">
          <ac:chgData name="Mukesh Sekar" userId="3c5cfd04-35e4-408d-ae58-42dff3b60fa3" providerId="ADAL" clId="{39C69646-4092-4736-8DE3-2D525F1ACF9C}" dt="2024-04-30T09:03:30.515" v="228"/>
          <ac:graphicFrameMkLst>
            <pc:docMk/>
            <pc:sldMk cId="4055185600" sldId="320"/>
            <ac:graphicFrameMk id="6" creationId="{10DE2094-C3CA-1176-A5C1-4DDB9E7279AB}"/>
          </ac:graphicFrameMkLst>
        </pc:graphicFrameChg>
      </pc:sldChg>
      <pc:sldChg chg="modSp mod">
        <pc:chgData name="Mukesh Sekar" userId="3c5cfd04-35e4-408d-ae58-42dff3b60fa3" providerId="ADAL" clId="{39C69646-4092-4736-8DE3-2D525F1ACF9C}" dt="2024-04-30T08:54:20.144" v="199" actId="208"/>
        <pc:sldMkLst>
          <pc:docMk/>
          <pc:sldMk cId="1476045598" sldId="396"/>
        </pc:sldMkLst>
        <pc:spChg chg="mod">
          <ac:chgData name="Mukesh Sekar" userId="3c5cfd04-35e4-408d-ae58-42dff3b60fa3" providerId="ADAL" clId="{39C69646-4092-4736-8DE3-2D525F1ACF9C}" dt="2024-04-30T08:54:20.144" v="199" actId="208"/>
          <ac:spMkLst>
            <pc:docMk/>
            <pc:sldMk cId="1476045598" sldId="396"/>
            <ac:spMk id="17" creationId="{D3A22665-62FA-1E2C-7399-23B032894370}"/>
          </ac:spMkLst>
        </pc:spChg>
        <pc:spChg chg="mod">
          <ac:chgData name="Mukesh Sekar" userId="3c5cfd04-35e4-408d-ae58-42dff3b60fa3" providerId="ADAL" clId="{39C69646-4092-4736-8DE3-2D525F1ACF9C}" dt="2024-04-30T08:54:04.544" v="197" actId="208"/>
          <ac:spMkLst>
            <pc:docMk/>
            <pc:sldMk cId="1476045598" sldId="396"/>
            <ac:spMk id="19" creationId="{E4E2DE5A-E59B-3EA9-431A-F3A36CC706FF}"/>
          </ac:spMkLst>
        </pc:spChg>
        <pc:picChg chg="mod">
          <ac:chgData name="Mukesh Sekar" userId="3c5cfd04-35e4-408d-ae58-42dff3b60fa3" providerId="ADAL" clId="{39C69646-4092-4736-8DE3-2D525F1ACF9C}" dt="2024-04-30T08:54:11.577" v="198" actId="207"/>
          <ac:picMkLst>
            <pc:docMk/>
            <pc:sldMk cId="1476045598" sldId="396"/>
            <ac:picMk id="20" creationId="{CBE5BEFE-53D7-CFA7-01B3-7DA82D1787E8}"/>
          </ac:picMkLst>
        </pc:picChg>
      </pc:sldChg>
      <pc:sldChg chg="modSp mod">
        <pc:chgData name="Mukesh Sekar" userId="3c5cfd04-35e4-408d-ae58-42dff3b60fa3" providerId="ADAL" clId="{39C69646-4092-4736-8DE3-2D525F1ACF9C}" dt="2024-04-30T05:20:04.807" v="93" actId="207"/>
        <pc:sldMkLst>
          <pc:docMk/>
          <pc:sldMk cId="567101245" sldId="398"/>
        </pc:sldMkLst>
        <pc:spChg chg="mod">
          <ac:chgData name="Mukesh Sekar" userId="3c5cfd04-35e4-408d-ae58-42dff3b60fa3" providerId="ADAL" clId="{39C69646-4092-4736-8DE3-2D525F1ACF9C}" dt="2024-04-30T05:20:04.807" v="93" actId="207"/>
          <ac:spMkLst>
            <pc:docMk/>
            <pc:sldMk cId="567101245" sldId="398"/>
            <ac:spMk id="9" creationId="{6F41BBE8-9CA7-5357-1D57-F5123F560B3A}"/>
          </ac:spMkLst>
        </pc:spChg>
        <pc:spChg chg="mod">
          <ac:chgData name="Mukesh Sekar" userId="3c5cfd04-35e4-408d-ae58-42dff3b60fa3" providerId="ADAL" clId="{39C69646-4092-4736-8DE3-2D525F1ACF9C}" dt="2024-04-30T05:19:55.707" v="91" actId="1076"/>
          <ac:spMkLst>
            <pc:docMk/>
            <pc:sldMk cId="567101245" sldId="398"/>
            <ac:spMk id="22" creationId="{E293836A-C1C8-79B2-6C55-9AEC5E66AEC9}"/>
          </ac:spMkLst>
        </pc:spChg>
        <pc:grpChg chg="mod">
          <ac:chgData name="Mukesh Sekar" userId="3c5cfd04-35e4-408d-ae58-42dff3b60fa3" providerId="ADAL" clId="{39C69646-4092-4736-8DE3-2D525F1ACF9C}" dt="2024-04-30T05:19:55.707" v="91" actId="1076"/>
          <ac:grpSpMkLst>
            <pc:docMk/>
            <pc:sldMk cId="567101245" sldId="398"/>
            <ac:grpSpMk id="17" creationId="{D2E040F7-E00E-FC42-8431-19DB5F29CD2B}"/>
          </ac:grpSpMkLst>
        </pc:grpChg>
        <pc:picChg chg="mod">
          <ac:chgData name="Mukesh Sekar" userId="3c5cfd04-35e4-408d-ae58-42dff3b60fa3" providerId="ADAL" clId="{39C69646-4092-4736-8DE3-2D525F1ACF9C}" dt="2024-04-30T05:19:55.707" v="91" actId="1076"/>
          <ac:picMkLst>
            <pc:docMk/>
            <pc:sldMk cId="567101245" sldId="398"/>
            <ac:picMk id="19" creationId="{B636BE41-AFD1-9990-496C-21EA188EEEC9}"/>
          </ac:picMkLst>
        </pc:picChg>
        <pc:picChg chg="mod">
          <ac:chgData name="Mukesh Sekar" userId="3c5cfd04-35e4-408d-ae58-42dff3b60fa3" providerId="ADAL" clId="{39C69646-4092-4736-8DE3-2D525F1ACF9C}" dt="2024-04-30T05:20:01.098" v="92" actId="1076"/>
          <ac:picMkLst>
            <pc:docMk/>
            <pc:sldMk cId="567101245" sldId="398"/>
            <ac:picMk id="21" creationId="{F24D4081-6E5D-3E05-1E6E-CFD1BA0DACC3}"/>
          </ac:picMkLst>
        </pc:picChg>
      </pc:sldChg>
      <pc:sldChg chg="modSp mod">
        <pc:chgData name="Mukesh Sekar" userId="3c5cfd04-35e4-408d-ae58-42dff3b60fa3" providerId="ADAL" clId="{39C69646-4092-4736-8DE3-2D525F1ACF9C}" dt="2024-04-30T08:58:25.443" v="203" actId="1076"/>
        <pc:sldMkLst>
          <pc:docMk/>
          <pc:sldMk cId="575588590" sldId="399"/>
        </pc:sldMkLst>
        <pc:spChg chg="mod">
          <ac:chgData name="Mukesh Sekar" userId="3c5cfd04-35e4-408d-ae58-42dff3b60fa3" providerId="ADAL" clId="{39C69646-4092-4736-8DE3-2D525F1ACF9C}" dt="2024-04-30T08:58:25.443" v="203" actId="1076"/>
          <ac:spMkLst>
            <pc:docMk/>
            <pc:sldMk cId="575588590" sldId="399"/>
            <ac:spMk id="27" creationId="{7D6603FB-5512-F361-91DB-95839927A59E}"/>
          </ac:spMkLst>
        </pc:spChg>
        <pc:picChg chg="mod">
          <ac:chgData name="Mukesh Sekar" userId="3c5cfd04-35e4-408d-ae58-42dff3b60fa3" providerId="ADAL" clId="{39C69646-4092-4736-8DE3-2D525F1ACF9C}" dt="2024-04-30T08:58:19.555" v="202" actId="14100"/>
          <ac:picMkLst>
            <pc:docMk/>
            <pc:sldMk cId="575588590" sldId="399"/>
            <ac:picMk id="26" creationId="{C8ABB0BF-A375-56FE-B590-94BFB16DC4CD}"/>
          </ac:picMkLst>
        </pc:picChg>
      </pc:sldChg>
      <pc:sldChg chg="modSp mod">
        <pc:chgData name="Mukesh Sekar" userId="3c5cfd04-35e4-408d-ae58-42dff3b60fa3" providerId="ADAL" clId="{39C69646-4092-4736-8DE3-2D525F1ACF9C}" dt="2024-04-30T08:59:27.564" v="205" actId="14100"/>
        <pc:sldMkLst>
          <pc:docMk/>
          <pc:sldMk cId="3855134" sldId="402"/>
        </pc:sldMkLst>
        <pc:picChg chg="mod">
          <ac:chgData name="Mukesh Sekar" userId="3c5cfd04-35e4-408d-ae58-42dff3b60fa3" providerId="ADAL" clId="{39C69646-4092-4736-8DE3-2D525F1ACF9C}" dt="2024-04-30T08:59:27.564" v="205" actId="14100"/>
          <ac:picMkLst>
            <pc:docMk/>
            <pc:sldMk cId="3855134" sldId="402"/>
            <ac:picMk id="11" creationId="{3071E0B3-2546-52BA-423D-DA27C1AABA1C}"/>
          </ac:picMkLst>
        </pc:picChg>
      </pc:sldChg>
      <pc:sldChg chg="modSp mod">
        <pc:chgData name="Mukesh Sekar" userId="3c5cfd04-35e4-408d-ae58-42dff3b60fa3" providerId="ADAL" clId="{39C69646-4092-4736-8DE3-2D525F1ACF9C}" dt="2024-04-30T05:23:29.666" v="140" actId="1036"/>
        <pc:sldMkLst>
          <pc:docMk/>
          <pc:sldMk cId="2027294340" sldId="404"/>
        </pc:sldMkLst>
        <pc:spChg chg="mod">
          <ac:chgData name="Mukesh Sekar" userId="3c5cfd04-35e4-408d-ae58-42dff3b60fa3" providerId="ADAL" clId="{39C69646-4092-4736-8DE3-2D525F1ACF9C}" dt="2024-04-30T05:23:29.666" v="140" actId="1036"/>
          <ac:spMkLst>
            <pc:docMk/>
            <pc:sldMk cId="2027294340" sldId="404"/>
            <ac:spMk id="3" creationId="{5925A7E1-5AE3-50C2-7D86-F580A1C64E71}"/>
          </ac:spMkLst>
        </pc:spChg>
      </pc:sldChg>
      <pc:sldChg chg="addSp delSp modSp mod">
        <pc:chgData name="Mukesh Sekar" userId="3c5cfd04-35e4-408d-ae58-42dff3b60fa3" providerId="ADAL" clId="{39C69646-4092-4736-8DE3-2D525F1ACF9C}" dt="2024-04-30T05:26:03.815" v="176" actId="478"/>
        <pc:sldMkLst>
          <pc:docMk/>
          <pc:sldMk cId="668522014" sldId="406"/>
        </pc:sldMkLst>
        <pc:spChg chg="mod">
          <ac:chgData name="Mukesh Sekar" userId="3c5cfd04-35e4-408d-ae58-42dff3b60fa3" providerId="ADAL" clId="{39C69646-4092-4736-8DE3-2D525F1ACF9C}" dt="2024-04-30T05:23:59.237" v="141"/>
          <ac:spMkLst>
            <pc:docMk/>
            <pc:sldMk cId="668522014" sldId="406"/>
            <ac:spMk id="5" creationId="{0BE5B5C3-49A9-7FF9-440E-A6E4B74DBECB}"/>
          </ac:spMkLst>
        </pc:spChg>
        <pc:spChg chg="mod">
          <ac:chgData name="Mukesh Sekar" userId="3c5cfd04-35e4-408d-ae58-42dff3b60fa3" providerId="ADAL" clId="{39C69646-4092-4736-8DE3-2D525F1ACF9C}" dt="2024-04-30T05:24:43.432" v="157" actId="14100"/>
          <ac:spMkLst>
            <pc:docMk/>
            <pc:sldMk cId="668522014" sldId="406"/>
            <ac:spMk id="11" creationId="{72CF797B-6C94-9F87-468A-4F2FE8F525D1}"/>
          </ac:spMkLst>
        </pc:spChg>
        <pc:spChg chg="mod">
          <ac:chgData name="Mukesh Sekar" userId="3c5cfd04-35e4-408d-ae58-42dff3b60fa3" providerId="ADAL" clId="{39C69646-4092-4736-8DE3-2D525F1ACF9C}" dt="2024-04-30T05:24:41.152" v="156" actId="14100"/>
          <ac:spMkLst>
            <pc:docMk/>
            <pc:sldMk cId="668522014" sldId="406"/>
            <ac:spMk id="12" creationId="{8D725FB9-CCB6-CCF4-B075-4AE1FB80DD4F}"/>
          </ac:spMkLst>
        </pc:spChg>
        <pc:spChg chg="mod">
          <ac:chgData name="Mukesh Sekar" userId="3c5cfd04-35e4-408d-ae58-42dff3b60fa3" providerId="ADAL" clId="{39C69646-4092-4736-8DE3-2D525F1ACF9C}" dt="2024-04-30T05:25:31.746" v="166" actId="1076"/>
          <ac:spMkLst>
            <pc:docMk/>
            <pc:sldMk cId="668522014" sldId="406"/>
            <ac:spMk id="18" creationId="{56036D07-C4A6-5FB3-F682-5447BB3418F1}"/>
          </ac:spMkLst>
        </pc:spChg>
        <pc:spChg chg="mod">
          <ac:chgData name="Mukesh Sekar" userId="3c5cfd04-35e4-408d-ae58-42dff3b60fa3" providerId="ADAL" clId="{39C69646-4092-4736-8DE3-2D525F1ACF9C}" dt="2024-04-30T05:23:59.237" v="141"/>
          <ac:spMkLst>
            <pc:docMk/>
            <pc:sldMk cId="668522014" sldId="406"/>
            <ac:spMk id="19" creationId="{A8F40DE4-C7FF-AA9E-E32D-2E6495377AAB}"/>
          </ac:spMkLst>
        </pc:spChg>
        <pc:spChg chg="mod">
          <ac:chgData name="Mukesh Sekar" userId="3c5cfd04-35e4-408d-ae58-42dff3b60fa3" providerId="ADAL" clId="{39C69646-4092-4736-8DE3-2D525F1ACF9C}" dt="2024-04-30T05:23:59.237" v="141"/>
          <ac:spMkLst>
            <pc:docMk/>
            <pc:sldMk cId="668522014" sldId="406"/>
            <ac:spMk id="20" creationId="{42ABB949-69BC-4E28-0072-8AD762CA4BFB}"/>
          </ac:spMkLst>
        </pc:spChg>
        <pc:spChg chg="mod">
          <ac:chgData name="Mukesh Sekar" userId="3c5cfd04-35e4-408d-ae58-42dff3b60fa3" providerId="ADAL" clId="{39C69646-4092-4736-8DE3-2D525F1ACF9C}" dt="2024-04-30T05:23:59.237" v="141"/>
          <ac:spMkLst>
            <pc:docMk/>
            <pc:sldMk cId="668522014" sldId="406"/>
            <ac:spMk id="21" creationId="{0A7D61DA-A4AA-86C7-E586-1DE1E56A0F9D}"/>
          </ac:spMkLst>
        </pc:spChg>
        <pc:spChg chg="mod">
          <ac:chgData name="Mukesh Sekar" userId="3c5cfd04-35e4-408d-ae58-42dff3b60fa3" providerId="ADAL" clId="{39C69646-4092-4736-8DE3-2D525F1ACF9C}" dt="2024-04-30T05:23:59.237" v="141"/>
          <ac:spMkLst>
            <pc:docMk/>
            <pc:sldMk cId="668522014" sldId="406"/>
            <ac:spMk id="22" creationId="{80B12B7D-2C41-0E63-3A9C-01B8C439E02F}"/>
          </ac:spMkLst>
        </pc:spChg>
        <pc:spChg chg="mod">
          <ac:chgData name="Mukesh Sekar" userId="3c5cfd04-35e4-408d-ae58-42dff3b60fa3" providerId="ADAL" clId="{39C69646-4092-4736-8DE3-2D525F1ACF9C}" dt="2024-04-30T05:23:59.237" v="141"/>
          <ac:spMkLst>
            <pc:docMk/>
            <pc:sldMk cId="668522014" sldId="406"/>
            <ac:spMk id="23" creationId="{526F2DC9-99F7-43D0-5A64-BB4175B78B8F}"/>
          </ac:spMkLst>
        </pc:spChg>
        <pc:spChg chg="mod">
          <ac:chgData name="Mukesh Sekar" userId="3c5cfd04-35e4-408d-ae58-42dff3b60fa3" providerId="ADAL" clId="{39C69646-4092-4736-8DE3-2D525F1ACF9C}" dt="2024-04-30T05:23:59.237" v="141"/>
          <ac:spMkLst>
            <pc:docMk/>
            <pc:sldMk cId="668522014" sldId="406"/>
            <ac:spMk id="24" creationId="{B56BF173-E928-AFC1-3769-AEA4FE50DA9A}"/>
          </ac:spMkLst>
        </pc:spChg>
        <pc:spChg chg="mod">
          <ac:chgData name="Mukesh Sekar" userId="3c5cfd04-35e4-408d-ae58-42dff3b60fa3" providerId="ADAL" clId="{39C69646-4092-4736-8DE3-2D525F1ACF9C}" dt="2024-04-30T05:23:59.237" v="141"/>
          <ac:spMkLst>
            <pc:docMk/>
            <pc:sldMk cId="668522014" sldId="406"/>
            <ac:spMk id="25" creationId="{7651D15D-27EB-5858-B092-692827EDE3F7}"/>
          </ac:spMkLst>
        </pc:spChg>
        <pc:spChg chg="mod">
          <ac:chgData name="Mukesh Sekar" userId="3c5cfd04-35e4-408d-ae58-42dff3b60fa3" providerId="ADAL" clId="{39C69646-4092-4736-8DE3-2D525F1ACF9C}" dt="2024-04-30T05:23:59.237" v="141"/>
          <ac:spMkLst>
            <pc:docMk/>
            <pc:sldMk cId="668522014" sldId="406"/>
            <ac:spMk id="26" creationId="{6A537CA7-26D6-3924-D272-FB27E4E81F83}"/>
          </ac:spMkLst>
        </pc:spChg>
        <pc:spChg chg="mod">
          <ac:chgData name="Mukesh Sekar" userId="3c5cfd04-35e4-408d-ae58-42dff3b60fa3" providerId="ADAL" clId="{39C69646-4092-4736-8DE3-2D525F1ACF9C}" dt="2024-04-30T05:23:59.237" v="141"/>
          <ac:spMkLst>
            <pc:docMk/>
            <pc:sldMk cId="668522014" sldId="406"/>
            <ac:spMk id="27" creationId="{3B3A7CE3-0AAD-96C8-F3DA-EA5AE88807D3}"/>
          </ac:spMkLst>
        </pc:spChg>
        <pc:spChg chg="mod">
          <ac:chgData name="Mukesh Sekar" userId="3c5cfd04-35e4-408d-ae58-42dff3b60fa3" providerId="ADAL" clId="{39C69646-4092-4736-8DE3-2D525F1ACF9C}" dt="2024-04-30T05:23:59.237" v="141"/>
          <ac:spMkLst>
            <pc:docMk/>
            <pc:sldMk cId="668522014" sldId="406"/>
            <ac:spMk id="28" creationId="{10E43254-0B3C-7C0C-FC72-CB0117F2198C}"/>
          </ac:spMkLst>
        </pc:spChg>
        <pc:spChg chg="mod">
          <ac:chgData name="Mukesh Sekar" userId="3c5cfd04-35e4-408d-ae58-42dff3b60fa3" providerId="ADAL" clId="{39C69646-4092-4736-8DE3-2D525F1ACF9C}" dt="2024-04-30T05:24:30.029" v="149"/>
          <ac:spMkLst>
            <pc:docMk/>
            <pc:sldMk cId="668522014" sldId="406"/>
            <ac:spMk id="30" creationId="{A729E408-CA00-7594-7836-DCDFB87BF7D0}"/>
          </ac:spMkLst>
        </pc:spChg>
        <pc:spChg chg="mod">
          <ac:chgData name="Mukesh Sekar" userId="3c5cfd04-35e4-408d-ae58-42dff3b60fa3" providerId="ADAL" clId="{39C69646-4092-4736-8DE3-2D525F1ACF9C}" dt="2024-04-30T05:24:30.029" v="149"/>
          <ac:spMkLst>
            <pc:docMk/>
            <pc:sldMk cId="668522014" sldId="406"/>
            <ac:spMk id="31" creationId="{BB0FBFBD-1266-8C24-301D-3BFA64CDD6A3}"/>
          </ac:spMkLst>
        </pc:spChg>
        <pc:spChg chg="mod">
          <ac:chgData name="Mukesh Sekar" userId="3c5cfd04-35e4-408d-ae58-42dff3b60fa3" providerId="ADAL" clId="{39C69646-4092-4736-8DE3-2D525F1ACF9C}" dt="2024-04-30T05:24:30.029" v="149"/>
          <ac:spMkLst>
            <pc:docMk/>
            <pc:sldMk cId="668522014" sldId="406"/>
            <ac:spMk id="32" creationId="{30CFA58A-F2C5-6E02-E3BD-C59611581ED9}"/>
          </ac:spMkLst>
        </pc:spChg>
        <pc:spChg chg="mod">
          <ac:chgData name="Mukesh Sekar" userId="3c5cfd04-35e4-408d-ae58-42dff3b60fa3" providerId="ADAL" clId="{39C69646-4092-4736-8DE3-2D525F1ACF9C}" dt="2024-04-30T05:24:30.029" v="149"/>
          <ac:spMkLst>
            <pc:docMk/>
            <pc:sldMk cId="668522014" sldId="406"/>
            <ac:spMk id="33" creationId="{26928EEF-D3AE-9745-985B-270ADAFCACF6}"/>
          </ac:spMkLst>
        </pc:spChg>
        <pc:spChg chg="mod">
          <ac:chgData name="Mukesh Sekar" userId="3c5cfd04-35e4-408d-ae58-42dff3b60fa3" providerId="ADAL" clId="{39C69646-4092-4736-8DE3-2D525F1ACF9C}" dt="2024-04-30T05:24:30.029" v="149"/>
          <ac:spMkLst>
            <pc:docMk/>
            <pc:sldMk cId="668522014" sldId="406"/>
            <ac:spMk id="34" creationId="{9CF76BC7-D1A3-67C8-ADCF-BB0B84815817}"/>
          </ac:spMkLst>
        </pc:spChg>
        <pc:spChg chg="mod">
          <ac:chgData name="Mukesh Sekar" userId="3c5cfd04-35e4-408d-ae58-42dff3b60fa3" providerId="ADAL" clId="{39C69646-4092-4736-8DE3-2D525F1ACF9C}" dt="2024-04-30T05:24:30.029" v="149"/>
          <ac:spMkLst>
            <pc:docMk/>
            <pc:sldMk cId="668522014" sldId="406"/>
            <ac:spMk id="35" creationId="{56CB1B8C-B580-08C7-248E-2961A37D40CC}"/>
          </ac:spMkLst>
        </pc:spChg>
        <pc:spChg chg="mod">
          <ac:chgData name="Mukesh Sekar" userId="3c5cfd04-35e4-408d-ae58-42dff3b60fa3" providerId="ADAL" clId="{39C69646-4092-4736-8DE3-2D525F1ACF9C}" dt="2024-04-30T05:24:30.029" v="149"/>
          <ac:spMkLst>
            <pc:docMk/>
            <pc:sldMk cId="668522014" sldId="406"/>
            <ac:spMk id="36" creationId="{0078ABE5-7947-661B-186B-F6CBDEAC7464}"/>
          </ac:spMkLst>
        </pc:spChg>
        <pc:spChg chg="mod">
          <ac:chgData name="Mukesh Sekar" userId="3c5cfd04-35e4-408d-ae58-42dff3b60fa3" providerId="ADAL" clId="{39C69646-4092-4736-8DE3-2D525F1ACF9C}" dt="2024-04-30T05:24:30.029" v="149"/>
          <ac:spMkLst>
            <pc:docMk/>
            <pc:sldMk cId="668522014" sldId="406"/>
            <ac:spMk id="37" creationId="{BC93052A-F8E7-44D3-7B64-11CF3C9E17D6}"/>
          </ac:spMkLst>
        </pc:spChg>
        <pc:spChg chg="mod">
          <ac:chgData name="Mukesh Sekar" userId="3c5cfd04-35e4-408d-ae58-42dff3b60fa3" providerId="ADAL" clId="{39C69646-4092-4736-8DE3-2D525F1ACF9C}" dt="2024-04-30T05:24:30.029" v="149"/>
          <ac:spMkLst>
            <pc:docMk/>
            <pc:sldMk cId="668522014" sldId="406"/>
            <ac:spMk id="38" creationId="{5C024A7A-A2E8-B81A-DBEA-F91506749952}"/>
          </ac:spMkLst>
        </pc:spChg>
        <pc:spChg chg="mod">
          <ac:chgData name="Mukesh Sekar" userId="3c5cfd04-35e4-408d-ae58-42dff3b60fa3" providerId="ADAL" clId="{39C69646-4092-4736-8DE3-2D525F1ACF9C}" dt="2024-04-30T05:24:30.029" v="149"/>
          <ac:spMkLst>
            <pc:docMk/>
            <pc:sldMk cId="668522014" sldId="406"/>
            <ac:spMk id="39" creationId="{BD595270-0BF6-3973-FAE6-F11D8D7F8823}"/>
          </ac:spMkLst>
        </pc:spChg>
        <pc:spChg chg="mod">
          <ac:chgData name="Mukesh Sekar" userId="3c5cfd04-35e4-408d-ae58-42dff3b60fa3" providerId="ADAL" clId="{39C69646-4092-4736-8DE3-2D525F1ACF9C}" dt="2024-04-30T05:24:30.029" v="149"/>
          <ac:spMkLst>
            <pc:docMk/>
            <pc:sldMk cId="668522014" sldId="406"/>
            <ac:spMk id="40" creationId="{E4A56F7A-9890-1292-40E1-822E37BBD12C}"/>
          </ac:spMkLst>
        </pc:spChg>
        <pc:spChg chg="mod">
          <ac:chgData name="Mukesh Sekar" userId="3c5cfd04-35e4-408d-ae58-42dff3b60fa3" providerId="ADAL" clId="{39C69646-4092-4736-8DE3-2D525F1ACF9C}" dt="2024-04-30T05:26:01.653" v="175"/>
          <ac:spMkLst>
            <pc:docMk/>
            <pc:sldMk cId="668522014" sldId="406"/>
            <ac:spMk id="42" creationId="{1084FEDC-C3AA-807D-3068-99D07FF123D0}"/>
          </ac:spMkLst>
        </pc:spChg>
        <pc:spChg chg="mod">
          <ac:chgData name="Mukesh Sekar" userId="3c5cfd04-35e4-408d-ae58-42dff3b60fa3" providerId="ADAL" clId="{39C69646-4092-4736-8DE3-2D525F1ACF9C}" dt="2024-04-30T05:25:56.990" v="174"/>
          <ac:spMkLst>
            <pc:docMk/>
            <pc:sldMk cId="668522014" sldId="406"/>
            <ac:spMk id="43" creationId="{D59966C5-43AE-93F7-ED0B-507217A95798}"/>
          </ac:spMkLst>
        </pc:spChg>
        <pc:spChg chg="mod">
          <ac:chgData name="Mukesh Sekar" userId="3c5cfd04-35e4-408d-ae58-42dff3b60fa3" providerId="ADAL" clId="{39C69646-4092-4736-8DE3-2D525F1ACF9C}" dt="2024-04-30T05:25:54.189" v="173"/>
          <ac:spMkLst>
            <pc:docMk/>
            <pc:sldMk cId="668522014" sldId="406"/>
            <ac:spMk id="44" creationId="{22205117-7FE3-AD6D-4B8B-A6700A35A87B}"/>
          </ac:spMkLst>
        </pc:spChg>
        <pc:spChg chg="mod">
          <ac:chgData name="Mukesh Sekar" userId="3c5cfd04-35e4-408d-ae58-42dff3b60fa3" providerId="ADAL" clId="{39C69646-4092-4736-8DE3-2D525F1ACF9C}" dt="2024-04-30T05:25:50.266" v="172"/>
          <ac:spMkLst>
            <pc:docMk/>
            <pc:sldMk cId="668522014" sldId="406"/>
            <ac:spMk id="45" creationId="{DE704148-2459-6FE6-0E35-A6E03AB97BD4}"/>
          </ac:spMkLst>
        </pc:spChg>
        <pc:spChg chg="mod">
          <ac:chgData name="Mukesh Sekar" userId="3c5cfd04-35e4-408d-ae58-42dff3b60fa3" providerId="ADAL" clId="{39C69646-4092-4736-8DE3-2D525F1ACF9C}" dt="2024-04-30T05:25:46.317" v="171"/>
          <ac:spMkLst>
            <pc:docMk/>
            <pc:sldMk cId="668522014" sldId="406"/>
            <ac:spMk id="46" creationId="{8502712D-941E-FA03-BA29-C98A8C2500D3}"/>
          </ac:spMkLst>
        </pc:spChg>
        <pc:spChg chg="mod">
          <ac:chgData name="Mukesh Sekar" userId="3c5cfd04-35e4-408d-ae58-42dff3b60fa3" providerId="ADAL" clId="{39C69646-4092-4736-8DE3-2D525F1ACF9C}" dt="2024-04-30T05:25:24.964" v="164"/>
          <ac:spMkLst>
            <pc:docMk/>
            <pc:sldMk cId="668522014" sldId="406"/>
            <ac:spMk id="47" creationId="{0B6B3B83-5810-DBA9-4205-8E9084569FC5}"/>
          </ac:spMkLst>
        </pc:spChg>
        <pc:spChg chg="mod">
          <ac:chgData name="Mukesh Sekar" userId="3c5cfd04-35e4-408d-ae58-42dff3b60fa3" providerId="ADAL" clId="{39C69646-4092-4736-8DE3-2D525F1ACF9C}" dt="2024-04-30T05:25:24.964" v="164"/>
          <ac:spMkLst>
            <pc:docMk/>
            <pc:sldMk cId="668522014" sldId="406"/>
            <ac:spMk id="48" creationId="{938AE168-50C4-BA42-6845-9476B697239F}"/>
          </ac:spMkLst>
        </pc:spChg>
        <pc:spChg chg="mod">
          <ac:chgData name="Mukesh Sekar" userId="3c5cfd04-35e4-408d-ae58-42dff3b60fa3" providerId="ADAL" clId="{39C69646-4092-4736-8DE3-2D525F1ACF9C}" dt="2024-04-30T05:25:24.964" v="164"/>
          <ac:spMkLst>
            <pc:docMk/>
            <pc:sldMk cId="668522014" sldId="406"/>
            <ac:spMk id="49" creationId="{94A60884-0475-FD13-4AA4-819E673B6045}"/>
          </ac:spMkLst>
        </pc:spChg>
        <pc:spChg chg="mod">
          <ac:chgData name="Mukesh Sekar" userId="3c5cfd04-35e4-408d-ae58-42dff3b60fa3" providerId="ADAL" clId="{39C69646-4092-4736-8DE3-2D525F1ACF9C}" dt="2024-04-30T05:25:24.964" v="164"/>
          <ac:spMkLst>
            <pc:docMk/>
            <pc:sldMk cId="668522014" sldId="406"/>
            <ac:spMk id="50" creationId="{346E5E27-3E91-A98A-8858-5ACDDAF1FEF3}"/>
          </ac:spMkLst>
        </pc:spChg>
        <pc:spChg chg="mod">
          <ac:chgData name="Mukesh Sekar" userId="3c5cfd04-35e4-408d-ae58-42dff3b60fa3" providerId="ADAL" clId="{39C69646-4092-4736-8DE3-2D525F1ACF9C}" dt="2024-04-30T05:25:24.964" v="164"/>
          <ac:spMkLst>
            <pc:docMk/>
            <pc:sldMk cId="668522014" sldId="406"/>
            <ac:spMk id="51" creationId="{3765EFFE-FE8B-89D7-C84D-C10CEC75F175}"/>
          </ac:spMkLst>
        </pc:spChg>
        <pc:spChg chg="mod">
          <ac:chgData name="Mukesh Sekar" userId="3c5cfd04-35e4-408d-ae58-42dff3b60fa3" providerId="ADAL" clId="{39C69646-4092-4736-8DE3-2D525F1ACF9C}" dt="2024-04-30T05:25:42.901" v="170"/>
          <ac:spMkLst>
            <pc:docMk/>
            <pc:sldMk cId="668522014" sldId="406"/>
            <ac:spMk id="52" creationId="{162E692A-7279-079E-1B60-6ACDB3845326}"/>
          </ac:spMkLst>
        </pc:spChg>
        <pc:grpChg chg="add del mod ord">
          <ac:chgData name="Mukesh Sekar" userId="3c5cfd04-35e4-408d-ae58-42dff3b60fa3" providerId="ADAL" clId="{39C69646-4092-4736-8DE3-2D525F1ACF9C}" dt="2024-04-30T05:24:16.441" v="148" actId="478"/>
          <ac:grpSpMkLst>
            <pc:docMk/>
            <pc:sldMk cId="668522014" sldId="406"/>
            <ac:grpSpMk id="2" creationId="{4B656401-C82D-F02D-CCBA-EF8BAE0173C3}"/>
          </ac:grpSpMkLst>
        </pc:grpChg>
        <pc:grpChg chg="del mod ord">
          <ac:chgData name="Mukesh Sekar" userId="3c5cfd04-35e4-408d-ae58-42dff3b60fa3" providerId="ADAL" clId="{39C69646-4092-4736-8DE3-2D525F1ACF9C}" dt="2024-04-30T05:26:03.815" v="176" actId="478"/>
          <ac:grpSpMkLst>
            <pc:docMk/>
            <pc:sldMk cId="668522014" sldId="406"/>
            <ac:grpSpMk id="7" creationId="{7B70458F-8C78-1F44-C197-4ED711BF5F1F}"/>
          </ac:grpSpMkLst>
        </pc:grpChg>
        <pc:grpChg chg="add del mod ord">
          <ac:chgData name="Mukesh Sekar" userId="3c5cfd04-35e4-408d-ae58-42dff3b60fa3" providerId="ADAL" clId="{39C69646-4092-4736-8DE3-2D525F1ACF9C}" dt="2024-04-30T05:24:55.248" v="160" actId="478"/>
          <ac:grpSpMkLst>
            <pc:docMk/>
            <pc:sldMk cId="668522014" sldId="406"/>
            <ac:grpSpMk id="29" creationId="{7A4853E4-3E63-F004-B25D-11E0885F7979}"/>
          </ac:grpSpMkLst>
        </pc:grpChg>
        <pc:grpChg chg="add mod">
          <ac:chgData name="Mukesh Sekar" userId="3c5cfd04-35e4-408d-ae58-42dff3b60fa3" providerId="ADAL" clId="{39C69646-4092-4736-8DE3-2D525F1ACF9C}" dt="2024-04-30T05:25:24.964" v="164"/>
          <ac:grpSpMkLst>
            <pc:docMk/>
            <pc:sldMk cId="668522014" sldId="406"/>
            <ac:grpSpMk id="41" creationId="{19BECC6B-0C80-E433-95A6-5411E2C60114}"/>
          </ac:grpSpMkLst>
        </pc:grpChg>
      </pc:sldChg>
      <pc:sldChg chg="modSp mod">
        <pc:chgData name="Mukesh Sekar" userId="3c5cfd04-35e4-408d-ae58-42dff3b60fa3" providerId="ADAL" clId="{39C69646-4092-4736-8DE3-2D525F1ACF9C}" dt="2024-04-30T05:27:34.071" v="184" actId="14861"/>
        <pc:sldMkLst>
          <pc:docMk/>
          <pc:sldMk cId="1035071358" sldId="411"/>
        </pc:sldMkLst>
        <pc:spChg chg="mod">
          <ac:chgData name="Mukesh Sekar" userId="3c5cfd04-35e4-408d-ae58-42dff3b60fa3" providerId="ADAL" clId="{39C69646-4092-4736-8DE3-2D525F1ACF9C}" dt="2024-04-30T05:27:19.308" v="182" actId="207"/>
          <ac:spMkLst>
            <pc:docMk/>
            <pc:sldMk cId="1035071358" sldId="411"/>
            <ac:spMk id="8" creationId="{EC158E2F-E50E-3DD5-821B-A756ACFFA47A}"/>
          </ac:spMkLst>
        </pc:spChg>
        <pc:spChg chg="mod">
          <ac:chgData name="Mukesh Sekar" userId="3c5cfd04-35e4-408d-ae58-42dff3b60fa3" providerId="ADAL" clId="{39C69646-4092-4736-8DE3-2D525F1ACF9C}" dt="2024-04-30T05:27:29.671" v="183" actId="14861"/>
          <ac:spMkLst>
            <pc:docMk/>
            <pc:sldMk cId="1035071358" sldId="411"/>
            <ac:spMk id="9" creationId="{3F350D96-FFF3-4DC4-A700-77D3F12F9F66}"/>
          </ac:spMkLst>
        </pc:spChg>
        <pc:spChg chg="mod">
          <ac:chgData name="Mukesh Sekar" userId="3c5cfd04-35e4-408d-ae58-42dff3b60fa3" providerId="ADAL" clId="{39C69646-4092-4736-8DE3-2D525F1ACF9C}" dt="2024-04-30T05:27:34.071" v="184" actId="14861"/>
          <ac:spMkLst>
            <pc:docMk/>
            <pc:sldMk cId="1035071358" sldId="411"/>
            <ac:spMk id="11" creationId="{EF8B92D5-A4B8-4B6A-BEF1-37C7F0BA7EC2}"/>
          </ac:spMkLst>
        </pc:spChg>
      </pc:sldChg>
      <pc:sldChg chg="modSp mod">
        <pc:chgData name="Mukesh Sekar" userId="3c5cfd04-35e4-408d-ae58-42dff3b60fa3" providerId="ADAL" clId="{39C69646-4092-4736-8DE3-2D525F1ACF9C}" dt="2024-04-30T05:37:28.958" v="189" actId="207"/>
        <pc:sldMkLst>
          <pc:docMk/>
          <pc:sldMk cId="10594379" sldId="414"/>
        </pc:sldMkLst>
        <pc:spChg chg="mod">
          <ac:chgData name="Mukesh Sekar" userId="3c5cfd04-35e4-408d-ae58-42dff3b60fa3" providerId="ADAL" clId="{39C69646-4092-4736-8DE3-2D525F1ACF9C}" dt="2024-04-30T05:28:00.788" v="185" actId="207"/>
          <ac:spMkLst>
            <pc:docMk/>
            <pc:sldMk cId="10594379" sldId="414"/>
            <ac:spMk id="29" creationId="{190342F3-77A2-C06D-7C30-6D30F98C0970}"/>
          </ac:spMkLst>
        </pc:spChg>
        <pc:spChg chg="mod">
          <ac:chgData name="Mukesh Sekar" userId="3c5cfd04-35e4-408d-ae58-42dff3b60fa3" providerId="ADAL" clId="{39C69646-4092-4736-8DE3-2D525F1ACF9C}" dt="2024-04-30T05:28:02.537" v="186" actId="207"/>
          <ac:spMkLst>
            <pc:docMk/>
            <pc:sldMk cId="10594379" sldId="414"/>
            <ac:spMk id="32" creationId="{6EBA8690-47EF-4427-9096-CCA0ECEF0CC6}"/>
          </ac:spMkLst>
        </pc:spChg>
        <pc:spChg chg="mod">
          <ac:chgData name="Mukesh Sekar" userId="3c5cfd04-35e4-408d-ae58-42dff3b60fa3" providerId="ADAL" clId="{39C69646-4092-4736-8DE3-2D525F1ACF9C}" dt="2024-04-30T05:28:04.457" v="187" actId="207"/>
          <ac:spMkLst>
            <pc:docMk/>
            <pc:sldMk cId="10594379" sldId="414"/>
            <ac:spMk id="35" creationId="{7F41A493-420B-2967-52BA-7B5634FEC950}"/>
          </ac:spMkLst>
        </pc:spChg>
        <pc:spChg chg="mod">
          <ac:chgData name="Mukesh Sekar" userId="3c5cfd04-35e4-408d-ae58-42dff3b60fa3" providerId="ADAL" clId="{39C69646-4092-4736-8DE3-2D525F1ACF9C}" dt="2024-04-30T05:37:28.958" v="189" actId="207"/>
          <ac:spMkLst>
            <pc:docMk/>
            <pc:sldMk cId="10594379" sldId="414"/>
            <ac:spMk id="38" creationId="{64D2A5D2-8CB7-C1BA-81CC-B40E3928DD21}"/>
          </ac:spMkLst>
        </pc:spChg>
      </pc:sldChg>
      <pc:sldChg chg="modSp mod">
        <pc:chgData name="Mukesh Sekar" userId="3c5cfd04-35e4-408d-ae58-42dff3b60fa3" providerId="ADAL" clId="{39C69646-4092-4736-8DE3-2D525F1ACF9C}" dt="2024-04-30T05:26:59.067" v="179" actId="207"/>
        <pc:sldMkLst>
          <pc:docMk/>
          <pc:sldMk cId="35125968" sldId="416"/>
        </pc:sldMkLst>
        <pc:spChg chg="mod">
          <ac:chgData name="Mukesh Sekar" userId="3c5cfd04-35e4-408d-ae58-42dff3b60fa3" providerId="ADAL" clId="{39C69646-4092-4736-8DE3-2D525F1ACF9C}" dt="2024-04-30T05:26:59.067" v="179" actId="207"/>
          <ac:spMkLst>
            <pc:docMk/>
            <pc:sldMk cId="35125968" sldId="416"/>
            <ac:spMk id="7" creationId="{08BA5401-378F-1F98-64C4-9D37F15FED9E}"/>
          </ac:spMkLst>
        </pc:spChg>
        <pc:spChg chg="mod">
          <ac:chgData name="Mukesh Sekar" userId="3c5cfd04-35e4-408d-ae58-42dff3b60fa3" providerId="ADAL" clId="{39C69646-4092-4736-8DE3-2D525F1ACF9C}" dt="2024-04-30T05:26:46.492" v="178" actId="207"/>
          <ac:spMkLst>
            <pc:docMk/>
            <pc:sldMk cId="35125968" sldId="416"/>
            <ac:spMk id="8" creationId="{88E67209-1631-B0AF-9A70-FF23621E406E}"/>
          </ac:spMkLst>
        </pc:spChg>
      </pc:sldChg>
      <pc:sldChg chg="addSp delSp modSp mod modCm">
        <pc:chgData name="Mukesh Sekar" userId="3c5cfd04-35e4-408d-ae58-42dff3b60fa3" providerId="ADAL" clId="{39C69646-4092-4736-8DE3-2D525F1ACF9C}" dt="2024-05-03T11:30:30.912" v="284" actId="1076"/>
        <pc:sldMkLst>
          <pc:docMk/>
          <pc:sldMk cId="3835602904" sldId="419"/>
        </pc:sldMkLst>
        <pc:spChg chg="mod">
          <ac:chgData name="Mukesh Sekar" userId="3c5cfd04-35e4-408d-ae58-42dff3b60fa3" providerId="ADAL" clId="{39C69646-4092-4736-8DE3-2D525F1ACF9C}" dt="2024-05-03T11:30:27.183" v="283" actId="255"/>
          <ac:spMkLst>
            <pc:docMk/>
            <pc:sldMk cId="3835602904" sldId="419"/>
            <ac:spMk id="5" creationId="{CF04952E-D904-7CA5-7166-97327EFFA1DF}"/>
          </ac:spMkLst>
        </pc:spChg>
        <pc:spChg chg="mod">
          <ac:chgData name="Mukesh Sekar" userId="3c5cfd04-35e4-408d-ae58-42dff3b60fa3" providerId="ADAL" clId="{39C69646-4092-4736-8DE3-2D525F1ACF9C}" dt="2024-05-03T11:30:27.183" v="283" actId="255"/>
          <ac:spMkLst>
            <pc:docMk/>
            <pc:sldMk cId="3835602904" sldId="419"/>
            <ac:spMk id="7" creationId="{5501486D-9974-ABC6-CD3E-699323319FAA}"/>
          </ac:spMkLst>
        </pc:spChg>
        <pc:spChg chg="mod">
          <ac:chgData name="Mukesh Sekar" userId="3c5cfd04-35e4-408d-ae58-42dff3b60fa3" providerId="ADAL" clId="{39C69646-4092-4736-8DE3-2D525F1ACF9C}" dt="2024-05-03T11:30:27.183" v="283" actId="255"/>
          <ac:spMkLst>
            <pc:docMk/>
            <pc:sldMk cId="3835602904" sldId="419"/>
            <ac:spMk id="9" creationId="{2CF75C09-9892-17C9-069B-068E253187A3}"/>
          </ac:spMkLst>
        </pc:spChg>
        <pc:spChg chg="mod">
          <ac:chgData name="Mukesh Sekar" userId="3c5cfd04-35e4-408d-ae58-42dff3b60fa3" providerId="ADAL" clId="{39C69646-4092-4736-8DE3-2D525F1ACF9C}" dt="2024-05-03T11:30:27.183" v="283" actId="255"/>
          <ac:spMkLst>
            <pc:docMk/>
            <pc:sldMk cId="3835602904" sldId="419"/>
            <ac:spMk id="12" creationId="{B6CF65F9-5DC4-1C7E-F5FC-0422AE824BDF}"/>
          </ac:spMkLst>
        </pc:spChg>
        <pc:spChg chg="mod">
          <ac:chgData name="Mukesh Sekar" userId="3c5cfd04-35e4-408d-ae58-42dff3b60fa3" providerId="ADAL" clId="{39C69646-4092-4736-8DE3-2D525F1ACF9C}" dt="2024-05-03T11:30:27.183" v="283" actId="255"/>
          <ac:spMkLst>
            <pc:docMk/>
            <pc:sldMk cId="3835602904" sldId="419"/>
            <ac:spMk id="13" creationId="{898ACF10-5418-C219-F181-1020F13DD444}"/>
          </ac:spMkLst>
        </pc:spChg>
        <pc:spChg chg="mod">
          <ac:chgData name="Mukesh Sekar" userId="3c5cfd04-35e4-408d-ae58-42dff3b60fa3" providerId="ADAL" clId="{39C69646-4092-4736-8DE3-2D525F1ACF9C}" dt="2024-05-03T11:30:27.183" v="283" actId="255"/>
          <ac:spMkLst>
            <pc:docMk/>
            <pc:sldMk cId="3835602904" sldId="419"/>
            <ac:spMk id="14" creationId="{5D9DC9D3-EE9D-5682-9438-316B645E3F04}"/>
          </ac:spMkLst>
        </pc:spChg>
        <pc:spChg chg="mod">
          <ac:chgData name="Mukesh Sekar" userId="3c5cfd04-35e4-408d-ae58-42dff3b60fa3" providerId="ADAL" clId="{39C69646-4092-4736-8DE3-2D525F1ACF9C}" dt="2024-05-03T11:30:27.183" v="283" actId="255"/>
          <ac:spMkLst>
            <pc:docMk/>
            <pc:sldMk cId="3835602904" sldId="419"/>
            <ac:spMk id="15" creationId="{2B704D44-0836-4843-36BC-9AF504EB22DA}"/>
          </ac:spMkLst>
        </pc:spChg>
        <pc:spChg chg="mod">
          <ac:chgData name="Mukesh Sekar" userId="3c5cfd04-35e4-408d-ae58-42dff3b60fa3" providerId="ADAL" clId="{39C69646-4092-4736-8DE3-2D525F1ACF9C}" dt="2024-05-03T11:30:27.183" v="283" actId="255"/>
          <ac:spMkLst>
            <pc:docMk/>
            <pc:sldMk cId="3835602904" sldId="419"/>
            <ac:spMk id="18" creationId="{1C554B55-B0DA-DA1A-335A-1A3B2C975F8E}"/>
          </ac:spMkLst>
        </pc:spChg>
        <pc:spChg chg="mod">
          <ac:chgData name="Mukesh Sekar" userId="3c5cfd04-35e4-408d-ae58-42dff3b60fa3" providerId="ADAL" clId="{39C69646-4092-4736-8DE3-2D525F1ACF9C}" dt="2024-05-03T11:30:27.183" v="283" actId="255"/>
          <ac:spMkLst>
            <pc:docMk/>
            <pc:sldMk cId="3835602904" sldId="419"/>
            <ac:spMk id="19" creationId="{AC3003AA-9CCC-7244-286C-21AB65AD0B41}"/>
          </ac:spMkLst>
        </pc:spChg>
        <pc:spChg chg="mod">
          <ac:chgData name="Mukesh Sekar" userId="3c5cfd04-35e4-408d-ae58-42dff3b60fa3" providerId="ADAL" clId="{39C69646-4092-4736-8DE3-2D525F1ACF9C}" dt="2024-05-03T11:30:27.183" v="283" actId="255"/>
          <ac:spMkLst>
            <pc:docMk/>
            <pc:sldMk cId="3835602904" sldId="419"/>
            <ac:spMk id="20" creationId="{859C8F76-9674-EB6D-4FE7-2FDDDEE95324}"/>
          </ac:spMkLst>
        </pc:spChg>
        <pc:spChg chg="mod">
          <ac:chgData name="Mukesh Sekar" userId="3c5cfd04-35e4-408d-ae58-42dff3b60fa3" providerId="ADAL" clId="{39C69646-4092-4736-8DE3-2D525F1ACF9C}" dt="2024-05-03T11:30:27.183" v="283" actId="255"/>
          <ac:spMkLst>
            <pc:docMk/>
            <pc:sldMk cId="3835602904" sldId="419"/>
            <ac:spMk id="21" creationId="{761B04D5-E5CD-EFDD-D0DA-A6BE18AAEB70}"/>
          </ac:spMkLst>
        </pc:spChg>
        <pc:spChg chg="mod">
          <ac:chgData name="Mukesh Sekar" userId="3c5cfd04-35e4-408d-ae58-42dff3b60fa3" providerId="ADAL" clId="{39C69646-4092-4736-8DE3-2D525F1ACF9C}" dt="2024-05-03T11:30:27.183" v="283" actId="255"/>
          <ac:spMkLst>
            <pc:docMk/>
            <pc:sldMk cId="3835602904" sldId="419"/>
            <ac:spMk id="22" creationId="{609AE500-57F8-CB22-B730-BBFFA61B8582}"/>
          </ac:spMkLst>
        </pc:spChg>
        <pc:spChg chg="mod">
          <ac:chgData name="Mukesh Sekar" userId="3c5cfd04-35e4-408d-ae58-42dff3b60fa3" providerId="ADAL" clId="{39C69646-4092-4736-8DE3-2D525F1ACF9C}" dt="2024-05-03T11:30:27.183" v="283" actId="255"/>
          <ac:spMkLst>
            <pc:docMk/>
            <pc:sldMk cId="3835602904" sldId="419"/>
            <ac:spMk id="23" creationId="{BC637229-7F4D-042C-A4AD-31D1BAF23E6C}"/>
          </ac:spMkLst>
        </pc:spChg>
        <pc:spChg chg="mod">
          <ac:chgData name="Mukesh Sekar" userId="3c5cfd04-35e4-408d-ae58-42dff3b60fa3" providerId="ADAL" clId="{39C69646-4092-4736-8DE3-2D525F1ACF9C}" dt="2024-05-03T11:30:27.183" v="283" actId="255"/>
          <ac:spMkLst>
            <pc:docMk/>
            <pc:sldMk cId="3835602904" sldId="419"/>
            <ac:spMk id="24" creationId="{231F68B9-DE10-4B92-D619-D6081F06BE94}"/>
          </ac:spMkLst>
        </pc:spChg>
        <pc:spChg chg="mod">
          <ac:chgData name="Mukesh Sekar" userId="3c5cfd04-35e4-408d-ae58-42dff3b60fa3" providerId="ADAL" clId="{39C69646-4092-4736-8DE3-2D525F1ACF9C}" dt="2024-05-03T11:30:27.183" v="283" actId="255"/>
          <ac:spMkLst>
            <pc:docMk/>
            <pc:sldMk cId="3835602904" sldId="419"/>
            <ac:spMk id="25" creationId="{5B43BE03-666E-823E-B4E5-A1E297AC863F}"/>
          </ac:spMkLst>
        </pc:spChg>
        <pc:spChg chg="mod">
          <ac:chgData name="Mukesh Sekar" userId="3c5cfd04-35e4-408d-ae58-42dff3b60fa3" providerId="ADAL" clId="{39C69646-4092-4736-8DE3-2D525F1ACF9C}" dt="2024-05-03T11:30:27.183" v="283" actId="255"/>
          <ac:spMkLst>
            <pc:docMk/>
            <pc:sldMk cId="3835602904" sldId="419"/>
            <ac:spMk id="26" creationId="{F3C23074-09E6-A619-CECB-F571F9A86F52}"/>
          </ac:spMkLst>
        </pc:spChg>
        <pc:spChg chg="mod">
          <ac:chgData name="Mukesh Sekar" userId="3c5cfd04-35e4-408d-ae58-42dff3b60fa3" providerId="ADAL" clId="{39C69646-4092-4736-8DE3-2D525F1ACF9C}" dt="2024-05-03T11:30:27.183" v="283" actId="255"/>
          <ac:spMkLst>
            <pc:docMk/>
            <pc:sldMk cId="3835602904" sldId="419"/>
            <ac:spMk id="27" creationId="{F006FA50-769C-2E6F-7E67-C81BDB29378D}"/>
          </ac:spMkLst>
        </pc:spChg>
        <pc:spChg chg="mod">
          <ac:chgData name="Mukesh Sekar" userId="3c5cfd04-35e4-408d-ae58-42dff3b60fa3" providerId="ADAL" clId="{39C69646-4092-4736-8DE3-2D525F1ACF9C}" dt="2024-05-03T11:30:27.183" v="283" actId="255"/>
          <ac:spMkLst>
            <pc:docMk/>
            <pc:sldMk cId="3835602904" sldId="419"/>
            <ac:spMk id="28" creationId="{6D568B17-143A-B5F4-E8EC-3F286CA42E6A}"/>
          </ac:spMkLst>
        </pc:spChg>
        <pc:spChg chg="mod">
          <ac:chgData name="Mukesh Sekar" userId="3c5cfd04-35e4-408d-ae58-42dff3b60fa3" providerId="ADAL" clId="{39C69646-4092-4736-8DE3-2D525F1ACF9C}" dt="2024-05-03T11:30:27.183" v="283" actId="255"/>
          <ac:spMkLst>
            <pc:docMk/>
            <pc:sldMk cId="3835602904" sldId="419"/>
            <ac:spMk id="29" creationId="{6EB8992C-1156-87D4-4974-967817E30D5A}"/>
          </ac:spMkLst>
        </pc:spChg>
        <pc:spChg chg="mod">
          <ac:chgData name="Mukesh Sekar" userId="3c5cfd04-35e4-408d-ae58-42dff3b60fa3" providerId="ADAL" clId="{39C69646-4092-4736-8DE3-2D525F1ACF9C}" dt="2024-05-03T11:30:27.183" v="283" actId="255"/>
          <ac:spMkLst>
            <pc:docMk/>
            <pc:sldMk cId="3835602904" sldId="419"/>
            <ac:spMk id="30" creationId="{36F76A63-5448-B880-3828-9FAB81134946}"/>
          </ac:spMkLst>
        </pc:spChg>
        <pc:spChg chg="mod">
          <ac:chgData name="Mukesh Sekar" userId="3c5cfd04-35e4-408d-ae58-42dff3b60fa3" providerId="ADAL" clId="{39C69646-4092-4736-8DE3-2D525F1ACF9C}" dt="2024-05-03T11:30:27.183" v="283" actId="255"/>
          <ac:spMkLst>
            <pc:docMk/>
            <pc:sldMk cId="3835602904" sldId="419"/>
            <ac:spMk id="31" creationId="{B42C8183-BB46-D992-B3EB-0925E27899C7}"/>
          </ac:spMkLst>
        </pc:spChg>
        <pc:spChg chg="mod">
          <ac:chgData name="Mukesh Sekar" userId="3c5cfd04-35e4-408d-ae58-42dff3b60fa3" providerId="ADAL" clId="{39C69646-4092-4736-8DE3-2D525F1ACF9C}" dt="2024-05-03T11:30:27.183" v="283" actId="255"/>
          <ac:spMkLst>
            <pc:docMk/>
            <pc:sldMk cId="3835602904" sldId="419"/>
            <ac:spMk id="32" creationId="{FE1E591B-F27B-228A-87A6-5A4A2CFBE49F}"/>
          </ac:spMkLst>
        </pc:spChg>
        <pc:spChg chg="mod">
          <ac:chgData name="Mukesh Sekar" userId="3c5cfd04-35e4-408d-ae58-42dff3b60fa3" providerId="ADAL" clId="{39C69646-4092-4736-8DE3-2D525F1ACF9C}" dt="2024-05-03T11:30:27.183" v="283" actId="255"/>
          <ac:spMkLst>
            <pc:docMk/>
            <pc:sldMk cId="3835602904" sldId="419"/>
            <ac:spMk id="33" creationId="{D39D7655-A7AC-6320-8AB9-86ED260A3858}"/>
          </ac:spMkLst>
        </pc:spChg>
        <pc:spChg chg="mod">
          <ac:chgData name="Mukesh Sekar" userId="3c5cfd04-35e4-408d-ae58-42dff3b60fa3" providerId="ADAL" clId="{39C69646-4092-4736-8DE3-2D525F1ACF9C}" dt="2024-05-03T11:30:27.183" v="283" actId="255"/>
          <ac:spMkLst>
            <pc:docMk/>
            <pc:sldMk cId="3835602904" sldId="419"/>
            <ac:spMk id="34" creationId="{327A91B2-ABE3-C926-3541-9211B18B00A7}"/>
          </ac:spMkLst>
        </pc:spChg>
        <pc:spChg chg="mod">
          <ac:chgData name="Mukesh Sekar" userId="3c5cfd04-35e4-408d-ae58-42dff3b60fa3" providerId="ADAL" clId="{39C69646-4092-4736-8DE3-2D525F1ACF9C}" dt="2024-05-03T11:30:27.183" v="283" actId="255"/>
          <ac:spMkLst>
            <pc:docMk/>
            <pc:sldMk cId="3835602904" sldId="419"/>
            <ac:spMk id="35" creationId="{2BBE50E8-6972-8D8F-8547-F00484EFC97A}"/>
          </ac:spMkLst>
        </pc:spChg>
        <pc:spChg chg="mod">
          <ac:chgData name="Mukesh Sekar" userId="3c5cfd04-35e4-408d-ae58-42dff3b60fa3" providerId="ADAL" clId="{39C69646-4092-4736-8DE3-2D525F1ACF9C}" dt="2024-05-03T11:30:27.183" v="283" actId="255"/>
          <ac:spMkLst>
            <pc:docMk/>
            <pc:sldMk cId="3835602904" sldId="419"/>
            <ac:spMk id="36" creationId="{08FED38C-004A-9C52-E2E7-D016B030FF70}"/>
          </ac:spMkLst>
        </pc:spChg>
        <pc:grpChg chg="add mod">
          <ac:chgData name="Mukesh Sekar" userId="3c5cfd04-35e4-408d-ae58-42dff3b60fa3" providerId="ADAL" clId="{39C69646-4092-4736-8DE3-2D525F1ACF9C}" dt="2024-05-03T11:30:30.912" v="284" actId="1076"/>
          <ac:grpSpMkLst>
            <pc:docMk/>
            <pc:sldMk cId="3835602904" sldId="419"/>
            <ac:grpSpMk id="2" creationId="{6E684594-05A6-F2C6-6854-3142D055807D}"/>
          </ac:grpSpMkLst>
        </pc:grpChg>
        <pc:grpChg chg="mod">
          <ac:chgData name="Mukesh Sekar" userId="3c5cfd04-35e4-408d-ae58-42dff3b60fa3" providerId="ADAL" clId="{39C69646-4092-4736-8DE3-2D525F1ACF9C}" dt="2024-05-03T11:29:26.503" v="260"/>
          <ac:grpSpMkLst>
            <pc:docMk/>
            <pc:sldMk cId="3835602904" sldId="419"/>
            <ac:grpSpMk id="10" creationId="{AE14FCE4-C9A8-61EE-93DA-4749C6CB49DE}"/>
          </ac:grpSpMkLst>
        </pc:grpChg>
        <pc:grpChg chg="mod">
          <ac:chgData name="Mukesh Sekar" userId="3c5cfd04-35e4-408d-ae58-42dff3b60fa3" providerId="ADAL" clId="{39C69646-4092-4736-8DE3-2D525F1ACF9C}" dt="2024-05-03T11:29:26.503" v="260"/>
          <ac:grpSpMkLst>
            <pc:docMk/>
            <pc:sldMk cId="3835602904" sldId="419"/>
            <ac:grpSpMk id="11" creationId="{08651744-C88B-9F9E-F026-DEE0BA77C32F}"/>
          </ac:grpSpMkLst>
        </pc:grpChg>
        <pc:grpChg chg="mod">
          <ac:chgData name="Mukesh Sekar" userId="3c5cfd04-35e4-408d-ae58-42dff3b60fa3" providerId="ADAL" clId="{39C69646-4092-4736-8DE3-2D525F1ACF9C}" dt="2024-05-03T11:29:26.503" v="260"/>
          <ac:grpSpMkLst>
            <pc:docMk/>
            <pc:sldMk cId="3835602904" sldId="419"/>
            <ac:grpSpMk id="16" creationId="{7ED58F58-99B6-0323-E6EC-F38CB8CDAFA6}"/>
          </ac:grpSpMkLst>
        </pc:grpChg>
        <pc:grpChg chg="mod">
          <ac:chgData name="Mukesh Sekar" userId="3c5cfd04-35e4-408d-ae58-42dff3b60fa3" providerId="ADAL" clId="{39C69646-4092-4736-8DE3-2D525F1ACF9C}" dt="2024-05-03T11:29:26.503" v="260"/>
          <ac:grpSpMkLst>
            <pc:docMk/>
            <pc:sldMk cId="3835602904" sldId="419"/>
            <ac:grpSpMk id="17" creationId="{E3B7214C-0C11-824D-5244-07ED5CCD7548}"/>
          </ac:grpSpMkLst>
        </pc:grpChg>
        <pc:picChg chg="del">
          <ac:chgData name="Mukesh Sekar" userId="3c5cfd04-35e4-408d-ae58-42dff3b60fa3" providerId="ADAL" clId="{39C69646-4092-4736-8DE3-2D525F1ACF9C}" dt="2024-05-03T11:29:25.730" v="258" actId="478"/>
          <ac:picMkLst>
            <pc:docMk/>
            <pc:sldMk cId="3835602904" sldId="419"/>
            <ac:picMk id="8" creationId="{C3A1516B-4D8A-A838-8A0D-B6764971963E}"/>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39C69646-4092-4736-8DE3-2D525F1ACF9C}" dt="2024-05-03T11:29:25.731" v="259" actId="2056"/>
              <pc2:cmMkLst xmlns:pc2="http://schemas.microsoft.com/office/powerpoint/2019/9/main/command">
                <pc:docMk/>
                <pc:sldMk cId="3835602904" sldId="419"/>
                <pc2:cmMk id="{DC17CE19-2D8E-4A23-87EE-0EB0ADD779A4}"/>
              </pc2:cmMkLst>
            </pc226:cmChg>
            <pc226:cmChg xmlns:pc226="http://schemas.microsoft.com/office/powerpoint/2022/06/main/command" chg="mod">
              <pc226:chgData name="Mukesh Sekar" userId="3c5cfd04-35e4-408d-ae58-42dff3b60fa3" providerId="ADAL" clId="{39C69646-4092-4736-8DE3-2D525F1ACF9C}" dt="2024-05-03T11:29:25.731" v="259" actId="2056"/>
              <pc2:cmMkLst xmlns:pc2="http://schemas.microsoft.com/office/powerpoint/2019/9/main/command">
                <pc:docMk/>
                <pc:sldMk cId="3835602904" sldId="419"/>
                <pc2:cmMk id="{1DFF0B43-398D-4DF8-A0BF-C52F31409C89}"/>
              </pc2:cmMkLst>
            </pc226:cmChg>
          </p:ext>
        </pc:extLst>
      </pc:sldChg>
      <pc:sldChg chg="modSp mod">
        <pc:chgData name="Mukesh Sekar" userId="3c5cfd04-35e4-408d-ae58-42dff3b60fa3" providerId="ADAL" clId="{39C69646-4092-4736-8DE3-2D525F1ACF9C}" dt="2024-04-30T09:00:19.556" v="207" actId="1076"/>
        <pc:sldMkLst>
          <pc:docMk/>
          <pc:sldMk cId="3862161510" sldId="424"/>
        </pc:sldMkLst>
        <pc:grpChg chg="mod">
          <ac:chgData name="Mukesh Sekar" userId="3c5cfd04-35e4-408d-ae58-42dff3b60fa3" providerId="ADAL" clId="{39C69646-4092-4736-8DE3-2D525F1ACF9C}" dt="2024-04-30T09:00:19.556" v="207" actId="1076"/>
          <ac:grpSpMkLst>
            <pc:docMk/>
            <pc:sldMk cId="3862161510" sldId="424"/>
            <ac:grpSpMk id="8" creationId="{911B8297-B396-1197-5E52-905A51683777}"/>
          </ac:grpSpMkLst>
        </pc:grpChg>
      </pc:sldChg>
      <pc:sldChg chg="delSp mod">
        <pc:chgData name="Mukesh Sekar" userId="3c5cfd04-35e4-408d-ae58-42dff3b60fa3" providerId="ADAL" clId="{39C69646-4092-4736-8DE3-2D525F1ACF9C}" dt="2024-04-30T09:00:50.146" v="208" actId="478"/>
        <pc:sldMkLst>
          <pc:docMk/>
          <pc:sldMk cId="3172990625" sldId="425"/>
        </pc:sldMkLst>
        <pc:picChg chg="del">
          <ac:chgData name="Mukesh Sekar" userId="3c5cfd04-35e4-408d-ae58-42dff3b60fa3" providerId="ADAL" clId="{39C69646-4092-4736-8DE3-2D525F1ACF9C}" dt="2024-04-30T09:00:50.146" v="208" actId="478"/>
          <ac:picMkLst>
            <pc:docMk/>
            <pc:sldMk cId="3172990625" sldId="425"/>
            <ac:picMk id="5" creationId="{D3401AD1-4E6B-7335-2C15-C31C2C4F61D7}"/>
          </ac:picMkLst>
        </pc:picChg>
      </pc:sldChg>
      <pc:sldChg chg="addSp delSp modSp mod modCm">
        <pc:chgData name="Mukesh Sekar" userId="3c5cfd04-35e4-408d-ae58-42dff3b60fa3" providerId="ADAL" clId="{39C69646-4092-4736-8DE3-2D525F1ACF9C}" dt="2024-05-09T05:39:53.235" v="351" actId="1076"/>
        <pc:sldMkLst>
          <pc:docMk/>
          <pc:sldMk cId="113755261" sldId="426"/>
        </pc:sldMkLst>
        <pc:spChg chg="mod">
          <ac:chgData name="Mukesh Sekar" userId="3c5cfd04-35e4-408d-ae58-42dff3b60fa3" providerId="ADAL" clId="{39C69646-4092-4736-8DE3-2D525F1ACF9C}" dt="2024-05-09T05:39:53.235" v="351" actId="1076"/>
          <ac:spMkLst>
            <pc:docMk/>
            <pc:sldMk cId="113755261" sldId="426"/>
            <ac:spMk id="10" creationId="{0B9C441F-7AD9-CA4B-8B37-DEED6043FB17}"/>
          </ac:spMkLst>
        </pc:spChg>
        <pc:spChg chg="mod">
          <ac:chgData name="Mukesh Sekar" userId="3c5cfd04-35e4-408d-ae58-42dff3b60fa3" providerId="ADAL" clId="{39C69646-4092-4736-8DE3-2D525F1ACF9C}" dt="2024-05-03T11:31:30.998" v="299" actId="255"/>
          <ac:spMkLst>
            <pc:docMk/>
            <pc:sldMk cId="113755261" sldId="426"/>
            <ac:spMk id="25" creationId="{EC7498ED-F9D3-68F9-2B70-439FA056118B}"/>
          </ac:spMkLst>
        </pc:spChg>
        <pc:spChg chg="mod">
          <ac:chgData name="Mukesh Sekar" userId="3c5cfd04-35e4-408d-ae58-42dff3b60fa3" providerId="ADAL" clId="{39C69646-4092-4736-8DE3-2D525F1ACF9C}" dt="2024-05-03T11:31:30.998" v="299" actId="255"/>
          <ac:spMkLst>
            <pc:docMk/>
            <pc:sldMk cId="113755261" sldId="426"/>
            <ac:spMk id="26" creationId="{DA2E20E7-4C57-6336-9868-8FA765B03FEC}"/>
          </ac:spMkLst>
        </pc:spChg>
        <pc:spChg chg="mod">
          <ac:chgData name="Mukesh Sekar" userId="3c5cfd04-35e4-408d-ae58-42dff3b60fa3" providerId="ADAL" clId="{39C69646-4092-4736-8DE3-2D525F1ACF9C}" dt="2024-05-03T11:31:30.998" v="299" actId="255"/>
          <ac:spMkLst>
            <pc:docMk/>
            <pc:sldMk cId="113755261" sldId="426"/>
            <ac:spMk id="27" creationId="{C619F15C-E04F-7540-3FD8-60956FA1B780}"/>
          </ac:spMkLst>
        </pc:spChg>
        <pc:spChg chg="mod">
          <ac:chgData name="Mukesh Sekar" userId="3c5cfd04-35e4-408d-ae58-42dff3b60fa3" providerId="ADAL" clId="{39C69646-4092-4736-8DE3-2D525F1ACF9C}" dt="2024-05-03T11:31:30.998" v="299" actId="255"/>
          <ac:spMkLst>
            <pc:docMk/>
            <pc:sldMk cId="113755261" sldId="426"/>
            <ac:spMk id="28" creationId="{7943B9CB-90CC-3010-8562-9EEF6BFD78A7}"/>
          </ac:spMkLst>
        </pc:spChg>
        <pc:spChg chg="mod">
          <ac:chgData name="Mukesh Sekar" userId="3c5cfd04-35e4-408d-ae58-42dff3b60fa3" providerId="ADAL" clId="{39C69646-4092-4736-8DE3-2D525F1ACF9C}" dt="2024-05-03T11:31:30.998" v="299" actId="255"/>
          <ac:spMkLst>
            <pc:docMk/>
            <pc:sldMk cId="113755261" sldId="426"/>
            <ac:spMk id="29" creationId="{A1E92436-6863-09A0-F4B3-6104C0918F28}"/>
          </ac:spMkLst>
        </pc:spChg>
        <pc:spChg chg="mod">
          <ac:chgData name="Mukesh Sekar" userId="3c5cfd04-35e4-408d-ae58-42dff3b60fa3" providerId="ADAL" clId="{39C69646-4092-4736-8DE3-2D525F1ACF9C}" dt="2024-05-03T11:31:30.998" v="299" actId="255"/>
          <ac:spMkLst>
            <pc:docMk/>
            <pc:sldMk cId="113755261" sldId="426"/>
            <ac:spMk id="30" creationId="{013B8E9A-C319-275E-1CA2-5EC39B969260}"/>
          </ac:spMkLst>
        </pc:spChg>
        <pc:spChg chg="mod">
          <ac:chgData name="Mukesh Sekar" userId="3c5cfd04-35e4-408d-ae58-42dff3b60fa3" providerId="ADAL" clId="{39C69646-4092-4736-8DE3-2D525F1ACF9C}" dt="2024-05-03T11:31:30.998" v="299" actId="255"/>
          <ac:spMkLst>
            <pc:docMk/>
            <pc:sldMk cId="113755261" sldId="426"/>
            <ac:spMk id="31" creationId="{970B46AD-6895-9280-0E9D-3DB669C78344}"/>
          </ac:spMkLst>
        </pc:spChg>
        <pc:spChg chg="mod">
          <ac:chgData name="Mukesh Sekar" userId="3c5cfd04-35e4-408d-ae58-42dff3b60fa3" providerId="ADAL" clId="{39C69646-4092-4736-8DE3-2D525F1ACF9C}" dt="2024-05-03T11:31:30.998" v="299" actId="255"/>
          <ac:spMkLst>
            <pc:docMk/>
            <pc:sldMk cId="113755261" sldId="426"/>
            <ac:spMk id="32" creationId="{E03BD415-DACE-5627-8D34-9D7D62B9E965}"/>
          </ac:spMkLst>
        </pc:spChg>
        <pc:spChg chg="mod">
          <ac:chgData name="Mukesh Sekar" userId="3c5cfd04-35e4-408d-ae58-42dff3b60fa3" providerId="ADAL" clId="{39C69646-4092-4736-8DE3-2D525F1ACF9C}" dt="2024-05-03T11:31:30.998" v="299" actId="255"/>
          <ac:spMkLst>
            <pc:docMk/>
            <pc:sldMk cId="113755261" sldId="426"/>
            <ac:spMk id="33" creationId="{6048344C-030A-A80F-D54F-EE72C5963E3C}"/>
          </ac:spMkLst>
        </pc:spChg>
        <pc:spChg chg="mod">
          <ac:chgData name="Mukesh Sekar" userId="3c5cfd04-35e4-408d-ae58-42dff3b60fa3" providerId="ADAL" clId="{39C69646-4092-4736-8DE3-2D525F1ACF9C}" dt="2024-05-03T11:31:30.998" v="299" actId="255"/>
          <ac:spMkLst>
            <pc:docMk/>
            <pc:sldMk cId="113755261" sldId="426"/>
            <ac:spMk id="34" creationId="{57FD1F78-2162-4627-8B52-EF322EEC6B6A}"/>
          </ac:spMkLst>
        </pc:spChg>
        <pc:spChg chg="mod">
          <ac:chgData name="Mukesh Sekar" userId="3c5cfd04-35e4-408d-ae58-42dff3b60fa3" providerId="ADAL" clId="{39C69646-4092-4736-8DE3-2D525F1ACF9C}" dt="2024-05-03T11:31:30.998" v="299" actId="255"/>
          <ac:spMkLst>
            <pc:docMk/>
            <pc:sldMk cId="113755261" sldId="426"/>
            <ac:spMk id="35" creationId="{C7D4359C-0242-6FE8-5E36-083BFEC4B264}"/>
          </ac:spMkLst>
        </pc:spChg>
        <pc:spChg chg="mod">
          <ac:chgData name="Mukesh Sekar" userId="3c5cfd04-35e4-408d-ae58-42dff3b60fa3" providerId="ADAL" clId="{39C69646-4092-4736-8DE3-2D525F1ACF9C}" dt="2024-05-03T11:31:30.998" v="299" actId="255"/>
          <ac:spMkLst>
            <pc:docMk/>
            <pc:sldMk cId="113755261" sldId="426"/>
            <ac:spMk id="36" creationId="{C6D94C7D-07AE-E2C4-747C-5D5EE6BAAAB0}"/>
          </ac:spMkLst>
        </pc:spChg>
        <pc:spChg chg="mod">
          <ac:chgData name="Mukesh Sekar" userId="3c5cfd04-35e4-408d-ae58-42dff3b60fa3" providerId="ADAL" clId="{39C69646-4092-4736-8DE3-2D525F1ACF9C}" dt="2024-05-03T11:31:30.998" v="299" actId="255"/>
          <ac:spMkLst>
            <pc:docMk/>
            <pc:sldMk cId="113755261" sldId="426"/>
            <ac:spMk id="37" creationId="{C0AD4B80-ECCB-EE07-3EFF-A5EAF8A6B53D}"/>
          </ac:spMkLst>
        </pc:spChg>
        <pc:spChg chg="mod">
          <ac:chgData name="Mukesh Sekar" userId="3c5cfd04-35e4-408d-ae58-42dff3b60fa3" providerId="ADAL" clId="{39C69646-4092-4736-8DE3-2D525F1ACF9C}" dt="2024-05-03T11:31:30.998" v="299" actId="255"/>
          <ac:spMkLst>
            <pc:docMk/>
            <pc:sldMk cId="113755261" sldId="426"/>
            <ac:spMk id="38" creationId="{A49898FA-D2A9-2E83-18BB-92FBEE623F57}"/>
          </ac:spMkLst>
        </pc:spChg>
        <pc:spChg chg="mod">
          <ac:chgData name="Mukesh Sekar" userId="3c5cfd04-35e4-408d-ae58-42dff3b60fa3" providerId="ADAL" clId="{39C69646-4092-4736-8DE3-2D525F1ACF9C}" dt="2024-05-03T11:31:30.998" v="299" actId="255"/>
          <ac:spMkLst>
            <pc:docMk/>
            <pc:sldMk cId="113755261" sldId="426"/>
            <ac:spMk id="39" creationId="{52534FF8-5785-7E70-A260-DD4D1B6F8059}"/>
          </ac:spMkLst>
        </pc:spChg>
        <pc:spChg chg="mod">
          <ac:chgData name="Mukesh Sekar" userId="3c5cfd04-35e4-408d-ae58-42dff3b60fa3" providerId="ADAL" clId="{39C69646-4092-4736-8DE3-2D525F1ACF9C}" dt="2024-05-03T11:31:30.998" v="299" actId="255"/>
          <ac:spMkLst>
            <pc:docMk/>
            <pc:sldMk cId="113755261" sldId="426"/>
            <ac:spMk id="40" creationId="{72C766B3-E749-EED6-ED4E-93BA294F6856}"/>
          </ac:spMkLst>
        </pc:spChg>
        <pc:spChg chg="mod">
          <ac:chgData name="Mukesh Sekar" userId="3c5cfd04-35e4-408d-ae58-42dff3b60fa3" providerId="ADAL" clId="{39C69646-4092-4736-8DE3-2D525F1ACF9C}" dt="2024-05-03T11:31:30.998" v="299" actId="255"/>
          <ac:spMkLst>
            <pc:docMk/>
            <pc:sldMk cId="113755261" sldId="426"/>
            <ac:spMk id="41" creationId="{322BC695-401A-E617-46BB-EF22AF5F80C3}"/>
          </ac:spMkLst>
        </pc:spChg>
        <pc:spChg chg="mod">
          <ac:chgData name="Mukesh Sekar" userId="3c5cfd04-35e4-408d-ae58-42dff3b60fa3" providerId="ADAL" clId="{39C69646-4092-4736-8DE3-2D525F1ACF9C}" dt="2024-05-03T11:31:30.998" v="299" actId="255"/>
          <ac:spMkLst>
            <pc:docMk/>
            <pc:sldMk cId="113755261" sldId="426"/>
            <ac:spMk id="42" creationId="{00BABC05-244F-540D-D8EA-E71D48D17208}"/>
          </ac:spMkLst>
        </pc:spChg>
        <pc:spChg chg="mod">
          <ac:chgData name="Mukesh Sekar" userId="3c5cfd04-35e4-408d-ae58-42dff3b60fa3" providerId="ADAL" clId="{39C69646-4092-4736-8DE3-2D525F1ACF9C}" dt="2024-05-03T11:31:30.998" v="299" actId="255"/>
          <ac:spMkLst>
            <pc:docMk/>
            <pc:sldMk cId="113755261" sldId="426"/>
            <ac:spMk id="43" creationId="{6F18220A-16AD-D97E-F89F-B05D0FACF89E}"/>
          </ac:spMkLst>
        </pc:spChg>
        <pc:spChg chg="mod">
          <ac:chgData name="Mukesh Sekar" userId="3c5cfd04-35e4-408d-ae58-42dff3b60fa3" providerId="ADAL" clId="{39C69646-4092-4736-8DE3-2D525F1ACF9C}" dt="2024-05-03T11:31:30.998" v="299" actId="255"/>
          <ac:spMkLst>
            <pc:docMk/>
            <pc:sldMk cId="113755261" sldId="426"/>
            <ac:spMk id="44" creationId="{64C0EA2E-DD12-02FE-A88B-2060897911AD}"/>
          </ac:spMkLst>
        </pc:spChg>
        <pc:spChg chg="mod">
          <ac:chgData name="Mukesh Sekar" userId="3c5cfd04-35e4-408d-ae58-42dff3b60fa3" providerId="ADAL" clId="{39C69646-4092-4736-8DE3-2D525F1ACF9C}" dt="2024-05-03T11:31:30.998" v="299" actId="255"/>
          <ac:spMkLst>
            <pc:docMk/>
            <pc:sldMk cId="113755261" sldId="426"/>
            <ac:spMk id="45" creationId="{45EC74F0-9BC6-CF21-20B4-5FD5A1CF1834}"/>
          </ac:spMkLst>
        </pc:spChg>
        <pc:spChg chg="mod">
          <ac:chgData name="Mukesh Sekar" userId="3c5cfd04-35e4-408d-ae58-42dff3b60fa3" providerId="ADAL" clId="{39C69646-4092-4736-8DE3-2D525F1ACF9C}" dt="2024-05-03T11:31:30.998" v="299" actId="255"/>
          <ac:spMkLst>
            <pc:docMk/>
            <pc:sldMk cId="113755261" sldId="426"/>
            <ac:spMk id="46" creationId="{C8267DF2-E165-B45A-8A66-55CDC4D11F1C}"/>
          </ac:spMkLst>
        </pc:spChg>
        <pc:spChg chg="mod">
          <ac:chgData name="Mukesh Sekar" userId="3c5cfd04-35e4-408d-ae58-42dff3b60fa3" providerId="ADAL" clId="{39C69646-4092-4736-8DE3-2D525F1ACF9C}" dt="2024-05-03T11:31:30.998" v="299" actId="255"/>
          <ac:spMkLst>
            <pc:docMk/>
            <pc:sldMk cId="113755261" sldId="426"/>
            <ac:spMk id="47" creationId="{F57D6026-3740-ECFA-A6E5-AEFEC32C2A50}"/>
          </ac:spMkLst>
        </pc:spChg>
        <pc:spChg chg="mod">
          <ac:chgData name="Mukesh Sekar" userId="3c5cfd04-35e4-408d-ae58-42dff3b60fa3" providerId="ADAL" clId="{39C69646-4092-4736-8DE3-2D525F1ACF9C}" dt="2024-05-03T11:31:30.998" v="299" actId="255"/>
          <ac:spMkLst>
            <pc:docMk/>
            <pc:sldMk cId="113755261" sldId="426"/>
            <ac:spMk id="48" creationId="{A4412CD5-05F1-4966-5622-A7A864143C96}"/>
          </ac:spMkLst>
        </pc:spChg>
        <pc:spChg chg="mod">
          <ac:chgData name="Mukesh Sekar" userId="3c5cfd04-35e4-408d-ae58-42dff3b60fa3" providerId="ADAL" clId="{39C69646-4092-4736-8DE3-2D525F1ACF9C}" dt="2024-05-03T11:31:30.998" v="299" actId="255"/>
          <ac:spMkLst>
            <pc:docMk/>
            <pc:sldMk cId="113755261" sldId="426"/>
            <ac:spMk id="49" creationId="{F5EF64DA-7FF9-AC50-EEB1-5BF8C2542A54}"/>
          </ac:spMkLst>
        </pc:spChg>
        <pc:spChg chg="mod">
          <ac:chgData name="Mukesh Sekar" userId="3c5cfd04-35e4-408d-ae58-42dff3b60fa3" providerId="ADAL" clId="{39C69646-4092-4736-8DE3-2D525F1ACF9C}" dt="2024-05-03T11:31:30.998" v="299" actId="255"/>
          <ac:spMkLst>
            <pc:docMk/>
            <pc:sldMk cId="113755261" sldId="426"/>
            <ac:spMk id="50" creationId="{926B1658-5FB1-2E1B-07D3-4F860738F31E}"/>
          </ac:spMkLst>
        </pc:spChg>
        <pc:spChg chg="mod">
          <ac:chgData name="Mukesh Sekar" userId="3c5cfd04-35e4-408d-ae58-42dff3b60fa3" providerId="ADAL" clId="{39C69646-4092-4736-8DE3-2D525F1ACF9C}" dt="2024-05-03T11:31:30.998" v="299" actId="255"/>
          <ac:spMkLst>
            <pc:docMk/>
            <pc:sldMk cId="113755261" sldId="426"/>
            <ac:spMk id="52" creationId="{7621BD57-3609-8F3E-AE2D-0B361E7CD025}"/>
          </ac:spMkLst>
        </pc:spChg>
        <pc:spChg chg="mod">
          <ac:chgData name="Mukesh Sekar" userId="3c5cfd04-35e4-408d-ae58-42dff3b60fa3" providerId="ADAL" clId="{39C69646-4092-4736-8DE3-2D525F1ACF9C}" dt="2024-05-03T11:31:30.998" v="299" actId="255"/>
          <ac:spMkLst>
            <pc:docMk/>
            <pc:sldMk cId="113755261" sldId="426"/>
            <ac:spMk id="53" creationId="{5FE31D98-BB64-375D-6141-7B7709DCE840}"/>
          </ac:spMkLst>
        </pc:spChg>
        <pc:spChg chg="mod">
          <ac:chgData name="Mukesh Sekar" userId="3c5cfd04-35e4-408d-ae58-42dff3b60fa3" providerId="ADAL" clId="{39C69646-4092-4736-8DE3-2D525F1ACF9C}" dt="2024-05-03T11:31:30.998" v="299" actId="255"/>
          <ac:spMkLst>
            <pc:docMk/>
            <pc:sldMk cId="113755261" sldId="426"/>
            <ac:spMk id="54" creationId="{A25AA4B9-EA02-B81B-3E16-E7597298B193}"/>
          </ac:spMkLst>
        </pc:spChg>
        <pc:spChg chg="mod">
          <ac:chgData name="Mukesh Sekar" userId="3c5cfd04-35e4-408d-ae58-42dff3b60fa3" providerId="ADAL" clId="{39C69646-4092-4736-8DE3-2D525F1ACF9C}" dt="2024-05-03T11:31:30.998" v="299" actId="255"/>
          <ac:spMkLst>
            <pc:docMk/>
            <pc:sldMk cId="113755261" sldId="426"/>
            <ac:spMk id="55" creationId="{7B482092-6226-C9B3-EC33-B4196BD70E83}"/>
          </ac:spMkLst>
        </pc:spChg>
        <pc:spChg chg="mod">
          <ac:chgData name="Mukesh Sekar" userId="3c5cfd04-35e4-408d-ae58-42dff3b60fa3" providerId="ADAL" clId="{39C69646-4092-4736-8DE3-2D525F1ACF9C}" dt="2024-05-03T11:31:30.998" v="299" actId="255"/>
          <ac:spMkLst>
            <pc:docMk/>
            <pc:sldMk cId="113755261" sldId="426"/>
            <ac:spMk id="56" creationId="{C8DA5B1E-8B4F-AB88-805C-60AE4F1372D2}"/>
          </ac:spMkLst>
        </pc:spChg>
        <pc:spChg chg="mod">
          <ac:chgData name="Mukesh Sekar" userId="3c5cfd04-35e4-408d-ae58-42dff3b60fa3" providerId="ADAL" clId="{39C69646-4092-4736-8DE3-2D525F1ACF9C}" dt="2024-05-03T11:31:30.998" v="299" actId="255"/>
          <ac:spMkLst>
            <pc:docMk/>
            <pc:sldMk cId="113755261" sldId="426"/>
            <ac:spMk id="57" creationId="{CEC14D12-D1EC-B65D-EBD3-9CFC1778BCCF}"/>
          </ac:spMkLst>
        </pc:spChg>
        <pc:spChg chg="mod">
          <ac:chgData name="Mukesh Sekar" userId="3c5cfd04-35e4-408d-ae58-42dff3b60fa3" providerId="ADAL" clId="{39C69646-4092-4736-8DE3-2D525F1ACF9C}" dt="2024-05-03T11:31:30.998" v="299" actId="255"/>
          <ac:spMkLst>
            <pc:docMk/>
            <pc:sldMk cId="113755261" sldId="426"/>
            <ac:spMk id="58" creationId="{491AC1B8-0580-BC2B-E5FB-0169B2D653DE}"/>
          </ac:spMkLst>
        </pc:spChg>
        <pc:spChg chg="mod">
          <ac:chgData name="Mukesh Sekar" userId="3c5cfd04-35e4-408d-ae58-42dff3b60fa3" providerId="ADAL" clId="{39C69646-4092-4736-8DE3-2D525F1ACF9C}" dt="2024-05-03T11:31:30.998" v="299" actId="255"/>
          <ac:spMkLst>
            <pc:docMk/>
            <pc:sldMk cId="113755261" sldId="426"/>
            <ac:spMk id="59" creationId="{C574C8F1-CDEF-8F4F-D948-44D1B6639326}"/>
          </ac:spMkLst>
        </pc:spChg>
        <pc:spChg chg="mod">
          <ac:chgData name="Mukesh Sekar" userId="3c5cfd04-35e4-408d-ae58-42dff3b60fa3" providerId="ADAL" clId="{39C69646-4092-4736-8DE3-2D525F1ACF9C}" dt="2024-05-03T11:31:30.998" v="299" actId="255"/>
          <ac:spMkLst>
            <pc:docMk/>
            <pc:sldMk cId="113755261" sldId="426"/>
            <ac:spMk id="60" creationId="{5FF81BA9-6AD0-3DCF-6215-915AF8813FCC}"/>
          </ac:spMkLst>
        </pc:spChg>
        <pc:spChg chg="mod">
          <ac:chgData name="Mukesh Sekar" userId="3c5cfd04-35e4-408d-ae58-42dff3b60fa3" providerId="ADAL" clId="{39C69646-4092-4736-8DE3-2D525F1ACF9C}" dt="2024-05-03T11:31:30.998" v="299" actId="255"/>
          <ac:spMkLst>
            <pc:docMk/>
            <pc:sldMk cId="113755261" sldId="426"/>
            <ac:spMk id="61" creationId="{7FDAF8EC-AFE8-8D71-F84A-86F29486DC8D}"/>
          </ac:spMkLst>
        </pc:spChg>
        <pc:spChg chg="mod">
          <ac:chgData name="Mukesh Sekar" userId="3c5cfd04-35e4-408d-ae58-42dff3b60fa3" providerId="ADAL" clId="{39C69646-4092-4736-8DE3-2D525F1ACF9C}" dt="2024-05-03T11:31:30.998" v="299" actId="255"/>
          <ac:spMkLst>
            <pc:docMk/>
            <pc:sldMk cId="113755261" sldId="426"/>
            <ac:spMk id="62" creationId="{6D12FD8D-6858-95B0-E6A8-26ECD74BF49F}"/>
          </ac:spMkLst>
        </pc:spChg>
        <pc:spChg chg="mod">
          <ac:chgData name="Mukesh Sekar" userId="3c5cfd04-35e4-408d-ae58-42dff3b60fa3" providerId="ADAL" clId="{39C69646-4092-4736-8DE3-2D525F1ACF9C}" dt="2024-05-03T11:31:30.998" v="299" actId="255"/>
          <ac:spMkLst>
            <pc:docMk/>
            <pc:sldMk cId="113755261" sldId="426"/>
            <ac:spMk id="63" creationId="{51649222-EB41-4BA3-4250-D74B0324C986}"/>
          </ac:spMkLst>
        </pc:spChg>
        <pc:spChg chg="mod">
          <ac:chgData name="Mukesh Sekar" userId="3c5cfd04-35e4-408d-ae58-42dff3b60fa3" providerId="ADAL" clId="{39C69646-4092-4736-8DE3-2D525F1ACF9C}" dt="2024-05-03T11:31:30.998" v="299" actId="255"/>
          <ac:spMkLst>
            <pc:docMk/>
            <pc:sldMk cId="113755261" sldId="426"/>
            <ac:spMk id="64" creationId="{05171C69-0648-FC95-BD69-9856BF54C479}"/>
          </ac:spMkLst>
        </pc:spChg>
        <pc:spChg chg="mod">
          <ac:chgData name="Mukesh Sekar" userId="3c5cfd04-35e4-408d-ae58-42dff3b60fa3" providerId="ADAL" clId="{39C69646-4092-4736-8DE3-2D525F1ACF9C}" dt="2024-05-03T11:31:30.998" v="299" actId="255"/>
          <ac:spMkLst>
            <pc:docMk/>
            <pc:sldMk cId="113755261" sldId="426"/>
            <ac:spMk id="65" creationId="{6F8FCA77-67A5-3CF6-3D8D-D4CB3C495FD5}"/>
          </ac:spMkLst>
        </pc:spChg>
        <pc:spChg chg="mod">
          <ac:chgData name="Mukesh Sekar" userId="3c5cfd04-35e4-408d-ae58-42dff3b60fa3" providerId="ADAL" clId="{39C69646-4092-4736-8DE3-2D525F1ACF9C}" dt="2024-05-03T11:31:30.998" v="299" actId="255"/>
          <ac:spMkLst>
            <pc:docMk/>
            <pc:sldMk cId="113755261" sldId="426"/>
            <ac:spMk id="66" creationId="{53C9AE0E-5145-5AD7-0A53-1A193633CDEF}"/>
          </ac:spMkLst>
        </pc:spChg>
        <pc:spChg chg="mod">
          <ac:chgData name="Mukesh Sekar" userId="3c5cfd04-35e4-408d-ae58-42dff3b60fa3" providerId="ADAL" clId="{39C69646-4092-4736-8DE3-2D525F1ACF9C}" dt="2024-05-03T11:31:30.998" v="299" actId="255"/>
          <ac:spMkLst>
            <pc:docMk/>
            <pc:sldMk cId="113755261" sldId="426"/>
            <ac:spMk id="67" creationId="{9404F771-E8F6-6D6F-FD37-1FDD82932A8C}"/>
          </ac:spMkLst>
        </pc:spChg>
        <pc:spChg chg="mod">
          <ac:chgData name="Mukesh Sekar" userId="3c5cfd04-35e4-408d-ae58-42dff3b60fa3" providerId="ADAL" clId="{39C69646-4092-4736-8DE3-2D525F1ACF9C}" dt="2024-05-03T11:31:30.998" v="299" actId="255"/>
          <ac:spMkLst>
            <pc:docMk/>
            <pc:sldMk cId="113755261" sldId="426"/>
            <ac:spMk id="68" creationId="{045C088F-A776-C05F-86B5-D0FDA794ACE7}"/>
          </ac:spMkLst>
        </pc:spChg>
        <pc:spChg chg="mod">
          <ac:chgData name="Mukesh Sekar" userId="3c5cfd04-35e4-408d-ae58-42dff3b60fa3" providerId="ADAL" clId="{39C69646-4092-4736-8DE3-2D525F1ACF9C}" dt="2024-05-03T11:31:30.998" v="299" actId="255"/>
          <ac:spMkLst>
            <pc:docMk/>
            <pc:sldMk cId="113755261" sldId="426"/>
            <ac:spMk id="69" creationId="{12460C27-F1D0-3AE5-AF4F-36B166D70018}"/>
          </ac:spMkLst>
        </pc:spChg>
        <pc:grpChg chg="add del mod">
          <ac:chgData name="Mukesh Sekar" userId="3c5cfd04-35e4-408d-ae58-42dff3b60fa3" providerId="ADAL" clId="{39C69646-4092-4736-8DE3-2D525F1ACF9C}" dt="2024-05-03T11:31:53.800" v="307" actId="1076"/>
          <ac:grpSpMkLst>
            <pc:docMk/>
            <pc:sldMk cId="113755261" sldId="426"/>
            <ac:grpSpMk id="2" creationId="{B2BCC860-34A3-D0D2-ACC7-6FD4119302F3}"/>
          </ac:grpSpMkLst>
        </pc:grpChg>
        <pc:grpChg chg="mod">
          <ac:chgData name="Mukesh Sekar" userId="3c5cfd04-35e4-408d-ae58-42dff3b60fa3" providerId="ADAL" clId="{39C69646-4092-4736-8DE3-2D525F1ACF9C}" dt="2024-05-09T05:39:41.124" v="349" actId="1076"/>
          <ac:grpSpMkLst>
            <pc:docMk/>
            <pc:sldMk cId="113755261" sldId="426"/>
            <ac:grpSpMk id="9" creationId="{0EB2D809-ACAD-5817-DF4C-4AF3E65A986C}"/>
          </ac:grpSpMkLst>
        </pc:grpChg>
        <pc:grpChg chg="mod">
          <ac:chgData name="Mukesh Sekar" userId="3c5cfd04-35e4-408d-ae58-42dff3b60fa3" providerId="ADAL" clId="{39C69646-4092-4736-8DE3-2D525F1ACF9C}" dt="2024-05-03T11:31:02.174" v="287"/>
          <ac:grpSpMkLst>
            <pc:docMk/>
            <pc:sldMk cId="113755261" sldId="426"/>
            <ac:grpSpMk id="13" creationId="{F9B06F12-3EDB-7216-A5D2-F3CCF3856C95}"/>
          </ac:grpSpMkLst>
        </pc:grpChg>
        <pc:grpChg chg="mod">
          <ac:chgData name="Mukesh Sekar" userId="3c5cfd04-35e4-408d-ae58-42dff3b60fa3" providerId="ADAL" clId="{39C69646-4092-4736-8DE3-2D525F1ACF9C}" dt="2024-05-03T11:31:02.174" v="287"/>
          <ac:grpSpMkLst>
            <pc:docMk/>
            <pc:sldMk cId="113755261" sldId="426"/>
            <ac:grpSpMk id="14" creationId="{24A713C1-A7F0-6FB8-8434-E06AAD2CD704}"/>
          </ac:grpSpMkLst>
        </pc:grpChg>
        <pc:grpChg chg="mod">
          <ac:chgData name="Mukesh Sekar" userId="3c5cfd04-35e4-408d-ae58-42dff3b60fa3" providerId="ADAL" clId="{39C69646-4092-4736-8DE3-2D525F1ACF9C}" dt="2024-05-03T11:31:02.174" v="287"/>
          <ac:grpSpMkLst>
            <pc:docMk/>
            <pc:sldMk cId="113755261" sldId="426"/>
            <ac:grpSpMk id="15" creationId="{326EF995-79BA-CA96-9FBE-635CF9947AE6}"/>
          </ac:grpSpMkLst>
        </pc:grpChg>
        <pc:grpChg chg="mod">
          <ac:chgData name="Mukesh Sekar" userId="3c5cfd04-35e4-408d-ae58-42dff3b60fa3" providerId="ADAL" clId="{39C69646-4092-4736-8DE3-2D525F1ACF9C}" dt="2024-05-03T11:31:02.174" v="287"/>
          <ac:grpSpMkLst>
            <pc:docMk/>
            <pc:sldMk cId="113755261" sldId="426"/>
            <ac:grpSpMk id="16" creationId="{BAEFB127-AC0D-6E84-2D49-C8A47064C96B}"/>
          </ac:grpSpMkLst>
        </pc:grpChg>
        <pc:grpChg chg="mod">
          <ac:chgData name="Mukesh Sekar" userId="3c5cfd04-35e4-408d-ae58-42dff3b60fa3" providerId="ADAL" clId="{39C69646-4092-4736-8DE3-2D525F1ACF9C}" dt="2024-05-03T11:31:02.174" v="287"/>
          <ac:grpSpMkLst>
            <pc:docMk/>
            <pc:sldMk cId="113755261" sldId="426"/>
            <ac:grpSpMk id="17" creationId="{F3576672-DE10-9B5F-DA47-A52C7191AC10}"/>
          </ac:grpSpMkLst>
        </pc:grpChg>
        <pc:grpChg chg="mod">
          <ac:chgData name="Mukesh Sekar" userId="3c5cfd04-35e4-408d-ae58-42dff3b60fa3" providerId="ADAL" clId="{39C69646-4092-4736-8DE3-2D525F1ACF9C}" dt="2024-05-03T11:31:02.174" v="287"/>
          <ac:grpSpMkLst>
            <pc:docMk/>
            <pc:sldMk cId="113755261" sldId="426"/>
            <ac:grpSpMk id="18" creationId="{B4E0D5FC-C206-3472-E5D2-A7250AC842AA}"/>
          </ac:grpSpMkLst>
        </pc:grpChg>
        <pc:grpChg chg="mod">
          <ac:chgData name="Mukesh Sekar" userId="3c5cfd04-35e4-408d-ae58-42dff3b60fa3" providerId="ADAL" clId="{39C69646-4092-4736-8DE3-2D525F1ACF9C}" dt="2024-05-03T11:31:02.174" v="287"/>
          <ac:grpSpMkLst>
            <pc:docMk/>
            <pc:sldMk cId="113755261" sldId="426"/>
            <ac:grpSpMk id="19" creationId="{B69AD85C-43A0-C3A5-A27F-F99CB1891548}"/>
          </ac:grpSpMkLst>
        </pc:grpChg>
        <pc:grpChg chg="mod">
          <ac:chgData name="Mukesh Sekar" userId="3c5cfd04-35e4-408d-ae58-42dff3b60fa3" providerId="ADAL" clId="{39C69646-4092-4736-8DE3-2D525F1ACF9C}" dt="2024-05-03T11:31:02.174" v="287"/>
          <ac:grpSpMkLst>
            <pc:docMk/>
            <pc:sldMk cId="113755261" sldId="426"/>
            <ac:grpSpMk id="20" creationId="{27BE30BB-44F8-1A22-811F-6666B6C2AE2C}"/>
          </ac:grpSpMkLst>
        </pc:grpChg>
        <pc:grpChg chg="mod">
          <ac:chgData name="Mukesh Sekar" userId="3c5cfd04-35e4-408d-ae58-42dff3b60fa3" providerId="ADAL" clId="{39C69646-4092-4736-8DE3-2D525F1ACF9C}" dt="2024-05-03T11:31:02.174" v="287"/>
          <ac:grpSpMkLst>
            <pc:docMk/>
            <pc:sldMk cId="113755261" sldId="426"/>
            <ac:grpSpMk id="21" creationId="{7ECF0A57-C818-8457-9F41-9643DBCE2CA6}"/>
          </ac:grpSpMkLst>
        </pc:grpChg>
        <pc:picChg chg="del">
          <ac:chgData name="Mukesh Sekar" userId="3c5cfd04-35e4-408d-ae58-42dff3b60fa3" providerId="ADAL" clId="{39C69646-4092-4736-8DE3-2D525F1ACF9C}" dt="2024-05-03T11:31:01.816" v="285" actId="478"/>
          <ac:picMkLst>
            <pc:docMk/>
            <pc:sldMk cId="113755261" sldId="426"/>
            <ac:picMk id="9" creationId="{21CD1128-A7D1-446C-6275-606627B59A1C}"/>
          </ac:picMkLst>
        </pc:picChg>
        <pc:cxnChg chg="mod">
          <ac:chgData name="Mukesh Sekar" userId="3c5cfd04-35e4-408d-ae58-42dff3b60fa3" providerId="ADAL" clId="{39C69646-4092-4736-8DE3-2D525F1ACF9C}" dt="2024-05-03T11:31:02.174" v="287"/>
          <ac:cxnSpMkLst>
            <pc:docMk/>
            <pc:sldMk cId="113755261" sldId="426"/>
            <ac:cxnSpMk id="5" creationId="{6CA2EA18-C780-22FC-3905-1A529BB583EC}"/>
          </ac:cxnSpMkLst>
        </pc:cxnChg>
        <pc:cxnChg chg="mod">
          <ac:chgData name="Mukesh Sekar" userId="3c5cfd04-35e4-408d-ae58-42dff3b60fa3" providerId="ADAL" clId="{39C69646-4092-4736-8DE3-2D525F1ACF9C}" dt="2024-05-03T11:31:02.174" v="287"/>
          <ac:cxnSpMkLst>
            <pc:docMk/>
            <pc:sldMk cId="113755261" sldId="426"/>
            <ac:cxnSpMk id="7" creationId="{E81FDA90-3700-9D8F-5317-310E6B371FFA}"/>
          </ac:cxnSpMkLst>
        </pc:cxnChg>
        <pc:cxnChg chg="mod">
          <ac:chgData name="Mukesh Sekar" userId="3c5cfd04-35e4-408d-ae58-42dff3b60fa3" providerId="ADAL" clId="{39C69646-4092-4736-8DE3-2D525F1ACF9C}" dt="2024-05-03T11:31:02.174" v="287"/>
          <ac:cxnSpMkLst>
            <pc:docMk/>
            <pc:sldMk cId="113755261" sldId="426"/>
            <ac:cxnSpMk id="8" creationId="{F1A285A7-FA3E-E539-AED6-2D897F7DE4AA}"/>
          </ac:cxnSpMkLst>
        </pc:cxnChg>
        <pc:cxnChg chg="mod">
          <ac:chgData name="Mukesh Sekar" userId="3c5cfd04-35e4-408d-ae58-42dff3b60fa3" providerId="ADAL" clId="{39C69646-4092-4736-8DE3-2D525F1ACF9C}" dt="2024-05-03T11:31:02.174" v="287"/>
          <ac:cxnSpMkLst>
            <pc:docMk/>
            <pc:sldMk cId="113755261" sldId="426"/>
            <ac:cxnSpMk id="11" creationId="{D2B0D837-5BC0-21E2-627D-D0BD44D9B238}"/>
          </ac:cxnSpMkLst>
        </pc:cxnChg>
        <pc:cxnChg chg="mod">
          <ac:chgData name="Mukesh Sekar" userId="3c5cfd04-35e4-408d-ae58-42dff3b60fa3" providerId="ADAL" clId="{39C69646-4092-4736-8DE3-2D525F1ACF9C}" dt="2024-05-03T11:31:02.174" v="287"/>
          <ac:cxnSpMkLst>
            <pc:docMk/>
            <pc:sldMk cId="113755261" sldId="426"/>
            <ac:cxnSpMk id="12" creationId="{415DED52-BE3B-5615-823E-4C74599DBE70}"/>
          </ac:cxnSpMkLst>
        </pc:cxnChg>
        <pc:cxnChg chg="mod">
          <ac:chgData name="Mukesh Sekar" userId="3c5cfd04-35e4-408d-ae58-42dff3b60fa3" providerId="ADAL" clId="{39C69646-4092-4736-8DE3-2D525F1ACF9C}" dt="2024-05-03T11:31:02.174" v="287"/>
          <ac:cxnSpMkLst>
            <pc:docMk/>
            <pc:sldMk cId="113755261" sldId="426"/>
            <ac:cxnSpMk id="22" creationId="{B1D683D9-E651-84F1-F895-868C27DC81B2}"/>
          </ac:cxnSpMkLst>
        </pc:cxnChg>
        <pc:cxnChg chg="mod">
          <ac:chgData name="Mukesh Sekar" userId="3c5cfd04-35e4-408d-ae58-42dff3b60fa3" providerId="ADAL" clId="{39C69646-4092-4736-8DE3-2D525F1ACF9C}" dt="2024-05-03T11:31:02.174" v="287"/>
          <ac:cxnSpMkLst>
            <pc:docMk/>
            <pc:sldMk cId="113755261" sldId="426"/>
            <ac:cxnSpMk id="23" creationId="{E98A3B94-AF28-2DC4-E991-4DB9A59539DD}"/>
          </ac:cxnSpMkLst>
        </pc:cxnChg>
        <pc:cxnChg chg="mod">
          <ac:chgData name="Mukesh Sekar" userId="3c5cfd04-35e4-408d-ae58-42dff3b60fa3" providerId="ADAL" clId="{39C69646-4092-4736-8DE3-2D525F1ACF9C}" dt="2024-05-03T11:31:02.174" v="287"/>
          <ac:cxnSpMkLst>
            <pc:docMk/>
            <pc:sldMk cId="113755261" sldId="426"/>
            <ac:cxnSpMk id="24" creationId="{D79B506A-8BDC-78B8-3435-0C63F84D5B93}"/>
          </ac:cxnSpMkLst>
        </pc:cxnChg>
        <pc:cxnChg chg="mod">
          <ac:chgData name="Mukesh Sekar" userId="3c5cfd04-35e4-408d-ae58-42dff3b60fa3" providerId="ADAL" clId="{39C69646-4092-4736-8DE3-2D525F1ACF9C}" dt="2024-05-03T11:31:02.174" v="287"/>
          <ac:cxnSpMkLst>
            <pc:docMk/>
            <pc:sldMk cId="113755261" sldId="426"/>
            <ac:cxnSpMk id="51" creationId="{CA3221D2-584C-5F43-24E0-C72990D4B5A1}"/>
          </ac:cxnSpMkLst>
        </pc:cxn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39C69646-4092-4736-8DE3-2D525F1ACF9C}" dt="2024-05-03T11:31:01.818" v="286" actId="2056"/>
              <pc2:cmMkLst xmlns:pc2="http://schemas.microsoft.com/office/powerpoint/2019/9/main/command">
                <pc:docMk/>
                <pc:sldMk cId="113755261" sldId="426"/>
                <pc2:cmMk id="{AAE06BE2-4972-4656-933B-72282DB73C0C}"/>
              </pc2:cmMkLst>
            </pc226:cmChg>
          </p:ext>
        </pc:extLst>
      </pc:sldChg>
      <pc:sldChg chg="modSp mod">
        <pc:chgData name="Mukesh Sekar" userId="3c5cfd04-35e4-408d-ae58-42dff3b60fa3" providerId="ADAL" clId="{39C69646-4092-4736-8DE3-2D525F1ACF9C}" dt="2024-04-30T09:04:31.581" v="235" actId="12385"/>
        <pc:sldMkLst>
          <pc:docMk/>
          <pc:sldMk cId="3443019006" sldId="428"/>
        </pc:sldMkLst>
        <pc:graphicFrameChg chg="mod modGraphic">
          <ac:chgData name="Mukesh Sekar" userId="3c5cfd04-35e4-408d-ae58-42dff3b60fa3" providerId="ADAL" clId="{39C69646-4092-4736-8DE3-2D525F1ACF9C}" dt="2024-04-30T09:04:31.581" v="235" actId="12385"/>
          <ac:graphicFrameMkLst>
            <pc:docMk/>
            <pc:sldMk cId="3443019006" sldId="428"/>
            <ac:graphicFrameMk id="2" creationId="{A3C6A95E-580E-58D1-447F-9478074D329B}"/>
          </ac:graphicFrameMkLst>
        </pc:graphicFrameChg>
      </pc:sldChg>
      <pc:sldChg chg="modSp mod">
        <pc:chgData name="Mukesh Sekar" userId="3c5cfd04-35e4-408d-ae58-42dff3b60fa3" providerId="ADAL" clId="{39C69646-4092-4736-8DE3-2D525F1ACF9C}" dt="2024-04-30T05:40:14.017" v="192" actId="207"/>
        <pc:sldMkLst>
          <pc:docMk/>
          <pc:sldMk cId="502129080" sldId="430"/>
        </pc:sldMkLst>
        <pc:spChg chg="mod">
          <ac:chgData name="Mukesh Sekar" userId="3c5cfd04-35e4-408d-ae58-42dff3b60fa3" providerId="ADAL" clId="{39C69646-4092-4736-8DE3-2D525F1ACF9C}" dt="2024-04-30T05:40:14.017" v="192" actId="207"/>
          <ac:spMkLst>
            <pc:docMk/>
            <pc:sldMk cId="502129080" sldId="430"/>
            <ac:spMk id="10" creationId="{0302A552-11A0-0EBA-C94B-E626EE890EE1}"/>
          </ac:spMkLst>
        </pc:spChg>
      </pc:sldChg>
      <pc:sldChg chg="addSp delSp modSp mod">
        <pc:chgData name="Mukesh Sekar" userId="3c5cfd04-35e4-408d-ae58-42dff3b60fa3" providerId="ADAL" clId="{39C69646-4092-4736-8DE3-2D525F1ACF9C}" dt="2024-05-09T05:41:13.801" v="366" actId="166"/>
        <pc:sldMkLst>
          <pc:docMk/>
          <pc:sldMk cId="1381881284" sldId="434"/>
        </pc:sldMkLst>
        <pc:spChg chg="add mod ord">
          <ac:chgData name="Mukesh Sekar" userId="3c5cfd04-35e4-408d-ae58-42dff3b60fa3" providerId="ADAL" clId="{39C69646-4092-4736-8DE3-2D525F1ACF9C}" dt="2024-05-09T05:41:13.801" v="366" actId="166"/>
          <ac:spMkLst>
            <pc:docMk/>
            <pc:sldMk cId="1381881284" sldId="434"/>
            <ac:spMk id="2" creationId="{DE0A3375-8CD0-2DEA-4567-06267D056AAF}"/>
          </ac:spMkLst>
        </pc:spChg>
        <pc:spChg chg="mod">
          <ac:chgData name="Mukesh Sekar" userId="3c5cfd04-35e4-408d-ae58-42dff3b60fa3" providerId="ADAL" clId="{39C69646-4092-4736-8DE3-2D525F1ACF9C}" dt="2024-05-09T05:41:13.801" v="366" actId="166"/>
          <ac:spMkLst>
            <pc:docMk/>
            <pc:sldMk cId="1381881284" sldId="434"/>
            <ac:spMk id="291" creationId="{C68FD256-2C39-A5F0-38D8-C367E08AD35A}"/>
          </ac:spMkLst>
        </pc:spChg>
        <pc:grpChg chg="del mod">
          <ac:chgData name="Mukesh Sekar" userId="3c5cfd04-35e4-408d-ae58-42dff3b60fa3" providerId="ADAL" clId="{39C69646-4092-4736-8DE3-2D525F1ACF9C}" dt="2024-05-09T05:40:36.606" v="355" actId="478"/>
          <ac:grpSpMkLst>
            <pc:docMk/>
            <pc:sldMk cId="1381881284" sldId="434"/>
            <ac:grpSpMk id="10" creationId="{22CF96DC-C9F8-6968-D622-7A960FA221AB}"/>
          </ac:grpSpMkLst>
        </pc:grpChg>
      </pc:sldChg>
      <pc:sldChg chg="modSp">
        <pc:chgData name="Mukesh Sekar" userId="3c5cfd04-35e4-408d-ae58-42dff3b60fa3" providerId="ADAL" clId="{39C69646-4092-4736-8DE3-2D525F1ACF9C}" dt="2024-04-30T05:23:04.504" v="137" actId="1076"/>
        <pc:sldMkLst>
          <pc:docMk/>
          <pc:sldMk cId="3157733468" sldId="442"/>
        </pc:sldMkLst>
        <pc:picChg chg="mod">
          <ac:chgData name="Mukesh Sekar" userId="3c5cfd04-35e4-408d-ae58-42dff3b60fa3" providerId="ADAL" clId="{39C69646-4092-4736-8DE3-2D525F1ACF9C}" dt="2024-04-30T05:23:04.504" v="137" actId="1076"/>
          <ac:picMkLst>
            <pc:docMk/>
            <pc:sldMk cId="3157733468" sldId="442"/>
            <ac:picMk id="2050" creationId="{866865AE-8AC4-1842-1FE3-6FA7AD5A35CE}"/>
          </ac:picMkLst>
        </pc:picChg>
        <pc:picChg chg="mod">
          <ac:chgData name="Mukesh Sekar" userId="3c5cfd04-35e4-408d-ae58-42dff3b60fa3" providerId="ADAL" clId="{39C69646-4092-4736-8DE3-2D525F1ACF9C}" dt="2024-04-30T05:23:04.504" v="137" actId="1076"/>
          <ac:picMkLst>
            <pc:docMk/>
            <pc:sldMk cId="3157733468" sldId="442"/>
            <ac:picMk id="2052" creationId="{C7288CC8-4FB8-47EF-D635-D25D977D84E4}"/>
          </ac:picMkLst>
        </pc:picChg>
        <pc:picChg chg="mod">
          <ac:chgData name="Mukesh Sekar" userId="3c5cfd04-35e4-408d-ae58-42dff3b60fa3" providerId="ADAL" clId="{39C69646-4092-4736-8DE3-2D525F1ACF9C}" dt="2024-04-30T05:23:04.504" v="137" actId="1076"/>
          <ac:picMkLst>
            <pc:docMk/>
            <pc:sldMk cId="3157733468" sldId="442"/>
            <ac:picMk id="2054" creationId="{71BC447E-9364-4F85-5D9A-3A32EAA563CA}"/>
          </ac:picMkLst>
        </pc:picChg>
        <pc:picChg chg="mod">
          <ac:chgData name="Mukesh Sekar" userId="3c5cfd04-35e4-408d-ae58-42dff3b60fa3" providerId="ADAL" clId="{39C69646-4092-4736-8DE3-2D525F1ACF9C}" dt="2024-04-30T05:23:04.504" v="137" actId="1076"/>
          <ac:picMkLst>
            <pc:docMk/>
            <pc:sldMk cId="3157733468" sldId="442"/>
            <ac:picMk id="2056" creationId="{8FA2CA9A-1746-D4C9-A035-4E9CE2E8E8B1}"/>
          </ac:picMkLst>
        </pc:picChg>
        <pc:picChg chg="mod">
          <ac:chgData name="Mukesh Sekar" userId="3c5cfd04-35e4-408d-ae58-42dff3b60fa3" providerId="ADAL" clId="{39C69646-4092-4736-8DE3-2D525F1ACF9C}" dt="2024-04-30T05:23:04.504" v="137" actId="1076"/>
          <ac:picMkLst>
            <pc:docMk/>
            <pc:sldMk cId="3157733468" sldId="442"/>
            <ac:picMk id="2058" creationId="{80DB558F-40C4-730C-DE00-5BA802B8A4BA}"/>
          </ac:picMkLst>
        </pc:picChg>
        <pc:picChg chg="mod">
          <ac:chgData name="Mukesh Sekar" userId="3c5cfd04-35e4-408d-ae58-42dff3b60fa3" providerId="ADAL" clId="{39C69646-4092-4736-8DE3-2D525F1ACF9C}" dt="2024-04-30T05:23:04.504" v="137" actId="1076"/>
          <ac:picMkLst>
            <pc:docMk/>
            <pc:sldMk cId="3157733468" sldId="442"/>
            <ac:picMk id="2060" creationId="{3A3FD49D-C0A5-44E6-AB31-022D4FED8168}"/>
          </ac:picMkLst>
        </pc:picChg>
        <pc:picChg chg="mod">
          <ac:chgData name="Mukesh Sekar" userId="3c5cfd04-35e4-408d-ae58-42dff3b60fa3" providerId="ADAL" clId="{39C69646-4092-4736-8DE3-2D525F1ACF9C}" dt="2024-04-30T05:23:04.504" v="137" actId="1076"/>
          <ac:picMkLst>
            <pc:docMk/>
            <pc:sldMk cId="3157733468" sldId="442"/>
            <ac:picMk id="2062" creationId="{FD40194B-1321-5637-EA5E-39067A5DD3F8}"/>
          </ac:picMkLst>
        </pc:picChg>
      </pc:sldChg>
      <pc:sldChg chg="modSp mod">
        <pc:chgData name="Mukesh Sekar" userId="3c5cfd04-35e4-408d-ae58-42dff3b60fa3" providerId="ADAL" clId="{39C69646-4092-4736-8DE3-2D525F1ACF9C}" dt="2024-04-30T05:04:31.235" v="0" actId="207"/>
        <pc:sldMkLst>
          <pc:docMk/>
          <pc:sldMk cId="1882954296" sldId="465"/>
        </pc:sldMkLst>
        <pc:spChg chg="mod">
          <ac:chgData name="Mukesh Sekar" userId="3c5cfd04-35e4-408d-ae58-42dff3b60fa3" providerId="ADAL" clId="{39C69646-4092-4736-8DE3-2D525F1ACF9C}" dt="2024-04-30T05:04:31.235" v="0" actId="207"/>
          <ac:spMkLst>
            <pc:docMk/>
            <pc:sldMk cId="1882954296" sldId="465"/>
            <ac:spMk id="2" creationId="{CE142305-0E44-15E1-3E21-8A61F9F47E39}"/>
          </ac:spMkLst>
        </pc:spChg>
      </pc:sldChg>
      <pc:sldChg chg="modSp mod">
        <pc:chgData name="Mukesh Sekar" userId="3c5cfd04-35e4-408d-ae58-42dff3b60fa3" providerId="ADAL" clId="{39C69646-4092-4736-8DE3-2D525F1ACF9C}" dt="2024-04-30T09:03:53.011" v="231"/>
        <pc:sldMkLst>
          <pc:docMk/>
          <pc:sldMk cId="814978837" sldId="469"/>
        </pc:sldMkLst>
        <pc:graphicFrameChg chg="mod modGraphic">
          <ac:chgData name="Mukesh Sekar" userId="3c5cfd04-35e4-408d-ae58-42dff3b60fa3" providerId="ADAL" clId="{39C69646-4092-4736-8DE3-2D525F1ACF9C}" dt="2024-04-30T09:03:53.011" v="231"/>
          <ac:graphicFrameMkLst>
            <pc:docMk/>
            <pc:sldMk cId="814978837" sldId="469"/>
            <ac:graphicFrameMk id="26" creationId="{862D6368-F067-024F-3D52-E13EC2A18C5E}"/>
          </ac:graphicFrameMkLst>
        </pc:graphicFrameChg>
      </pc:sldChg>
      <pc:sldChg chg="modSp mod">
        <pc:chgData name="Mukesh Sekar" userId="3c5cfd04-35e4-408d-ae58-42dff3b60fa3" providerId="ADAL" clId="{39C69646-4092-4736-8DE3-2D525F1ACF9C}" dt="2024-04-30T05:05:18.229" v="6" actId="113"/>
        <pc:sldMkLst>
          <pc:docMk/>
          <pc:sldMk cId="1644870070" sldId="475"/>
        </pc:sldMkLst>
        <pc:spChg chg="mod">
          <ac:chgData name="Mukesh Sekar" userId="3c5cfd04-35e4-408d-ae58-42dff3b60fa3" providerId="ADAL" clId="{39C69646-4092-4736-8DE3-2D525F1ACF9C}" dt="2024-04-30T05:05:03.191" v="1" actId="113"/>
          <ac:spMkLst>
            <pc:docMk/>
            <pc:sldMk cId="1644870070" sldId="475"/>
            <ac:spMk id="7" creationId="{964EA58F-E937-B92A-13E6-AC538965938D}"/>
          </ac:spMkLst>
        </pc:spChg>
        <pc:spChg chg="mod">
          <ac:chgData name="Mukesh Sekar" userId="3c5cfd04-35e4-408d-ae58-42dff3b60fa3" providerId="ADAL" clId="{39C69646-4092-4736-8DE3-2D525F1ACF9C}" dt="2024-04-30T05:05:05.789" v="2" actId="113"/>
          <ac:spMkLst>
            <pc:docMk/>
            <pc:sldMk cId="1644870070" sldId="475"/>
            <ac:spMk id="8" creationId="{E88D1335-829E-4AD7-AB90-23266D5238AB}"/>
          </ac:spMkLst>
        </pc:spChg>
        <pc:spChg chg="mod">
          <ac:chgData name="Mukesh Sekar" userId="3c5cfd04-35e4-408d-ae58-42dff3b60fa3" providerId="ADAL" clId="{39C69646-4092-4736-8DE3-2D525F1ACF9C}" dt="2024-04-30T05:05:08.694" v="3" actId="113"/>
          <ac:spMkLst>
            <pc:docMk/>
            <pc:sldMk cId="1644870070" sldId="475"/>
            <ac:spMk id="9" creationId="{6219ACBD-27C2-6A04-0130-5EC411E9D3B3}"/>
          </ac:spMkLst>
        </pc:spChg>
        <pc:spChg chg="mod">
          <ac:chgData name="Mukesh Sekar" userId="3c5cfd04-35e4-408d-ae58-42dff3b60fa3" providerId="ADAL" clId="{39C69646-4092-4736-8DE3-2D525F1ACF9C}" dt="2024-04-30T05:05:11.606" v="4" actId="113"/>
          <ac:spMkLst>
            <pc:docMk/>
            <pc:sldMk cId="1644870070" sldId="475"/>
            <ac:spMk id="10" creationId="{94A55180-1DDD-8271-9E19-10F3F05F5721}"/>
          </ac:spMkLst>
        </pc:spChg>
        <pc:spChg chg="mod">
          <ac:chgData name="Mukesh Sekar" userId="3c5cfd04-35e4-408d-ae58-42dff3b60fa3" providerId="ADAL" clId="{39C69646-4092-4736-8DE3-2D525F1ACF9C}" dt="2024-04-30T05:05:14.645" v="5" actId="113"/>
          <ac:spMkLst>
            <pc:docMk/>
            <pc:sldMk cId="1644870070" sldId="475"/>
            <ac:spMk id="11" creationId="{329F609C-15EE-CBA6-3F0B-0AA21A0153BB}"/>
          </ac:spMkLst>
        </pc:spChg>
        <pc:spChg chg="mod">
          <ac:chgData name="Mukesh Sekar" userId="3c5cfd04-35e4-408d-ae58-42dff3b60fa3" providerId="ADAL" clId="{39C69646-4092-4736-8DE3-2D525F1ACF9C}" dt="2024-04-30T05:05:18.229" v="6" actId="113"/>
          <ac:spMkLst>
            <pc:docMk/>
            <pc:sldMk cId="1644870070" sldId="475"/>
            <ac:spMk id="12" creationId="{7B976BF0-3721-912C-4AB7-E81DC22B7D44}"/>
          </ac:spMkLst>
        </pc:spChg>
      </pc:sldChg>
      <pc:sldChg chg="modSp">
        <pc:chgData name="Mukesh Sekar" userId="3c5cfd04-35e4-408d-ae58-42dff3b60fa3" providerId="ADAL" clId="{39C69646-4092-4736-8DE3-2D525F1ACF9C}" dt="2024-05-09T05:38:15.263" v="311" actId="1036"/>
        <pc:sldMkLst>
          <pc:docMk/>
          <pc:sldMk cId="456694325" sldId="479"/>
        </pc:sldMkLst>
        <pc:spChg chg="mod">
          <ac:chgData name="Mukesh Sekar" userId="3c5cfd04-35e4-408d-ae58-42dff3b60fa3" providerId="ADAL" clId="{39C69646-4092-4736-8DE3-2D525F1ACF9C}" dt="2024-05-09T05:38:15.263" v="311" actId="1036"/>
          <ac:spMkLst>
            <pc:docMk/>
            <pc:sldMk cId="456694325" sldId="479"/>
            <ac:spMk id="13" creationId="{35E5513A-7EEB-EF89-1A8B-E6096E8C16D8}"/>
          </ac:spMkLst>
        </pc:spChg>
        <pc:spChg chg="mod">
          <ac:chgData name="Mukesh Sekar" userId="3c5cfd04-35e4-408d-ae58-42dff3b60fa3" providerId="ADAL" clId="{39C69646-4092-4736-8DE3-2D525F1ACF9C}" dt="2024-05-09T05:38:15.263" v="311" actId="1036"/>
          <ac:spMkLst>
            <pc:docMk/>
            <pc:sldMk cId="456694325" sldId="479"/>
            <ac:spMk id="14" creationId="{57C0A50F-0FD6-F55A-6636-E70307917196}"/>
          </ac:spMkLst>
        </pc:spChg>
        <pc:spChg chg="mod">
          <ac:chgData name="Mukesh Sekar" userId="3c5cfd04-35e4-408d-ae58-42dff3b60fa3" providerId="ADAL" clId="{39C69646-4092-4736-8DE3-2D525F1ACF9C}" dt="2024-05-09T05:38:15.263" v="311" actId="1036"/>
          <ac:spMkLst>
            <pc:docMk/>
            <pc:sldMk cId="456694325" sldId="479"/>
            <ac:spMk id="15" creationId="{3D2DB6BD-5D50-FFB4-83A5-FC3143A3A806}"/>
          </ac:spMkLst>
        </pc:spChg>
        <pc:spChg chg="mod">
          <ac:chgData name="Mukesh Sekar" userId="3c5cfd04-35e4-408d-ae58-42dff3b60fa3" providerId="ADAL" clId="{39C69646-4092-4736-8DE3-2D525F1ACF9C}" dt="2024-05-09T05:38:15.263" v="311" actId="1036"/>
          <ac:spMkLst>
            <pc:docMk/>
            <pc:sldMk cId="456694325" sldId="479"/>
            <ac:spMk id="18" creationId="{F86C09D5-4E46-EEE3-5DDD-B0978A01C76B}"/>
          </ac:spMkLst>
        </pc:spChg>
        <pc:spChg chg="mod">
          <ac:chgData name="Mukesh Sekar" userId="3c5cfd04-35e4-408d-ae58-42dff3b60fa3" providerId="ADAL" clId="{39C69646-4092-4736-8DE3-2D525F1ACF9C}" dt="2024-05-09T05:38:15.263" v="311" actId="1036"/>
          <ac:spMkLst>
            <pc:docMk/>
            <pc:sldMk cId="456694325" sldId="479"/>
            <ac:spMk id="19" creationId="{190CDBDF-67CC-ABB8-6722-CBA899E1E85D}"/>
          </ac:spMkLst>
        </pc:spChg>
        <pc:spChg chg="mod">
          <ac:chgData name="Mukesh Sekar" userId="3c5cfd04-35e4-408d-ae58-42dff3b60fa3" providerId="ADAL" clId="{39C69646-4092-4736-8DE3-2D525F1ACF9C}" dt="2024-05-09T05:38:15.263" v="311" actId="1036"/>
          <ac:spMkLst>
            <pc:docMk/>
            <pc:sldMk cId="456694325" sldId="479"/>
            <ac:spMk id="20" creationId="{CF9B990D-0A36-B2BA-C043-5434E7B9C5AC}"/>
          </ac:spMkLst>
        </pc:spChg>
        <pc:spChg chg="mod">
          <ac:chgData name="Mukesh Sekar" userId="3c5cfd04-35e4-408d-ae58-42dff3b60fa3" providerId="ADAL" clId="{39C69646-4092-4736-8DE3-2D525F1ACF9C}" dt="2024-05-09T05:38:15.263" v="311" actId="1036"/>
          <ac:spMkLst>
            <pc:docMk/>
            <pc:sldMk cId="456694325" sldId="479"/>
            <ac:spMk id="24" creationId="{8445A0A0-C645-B464-F3BA-A753669C37C7}"/>
          </ac:spMkLst>
        </pc:spChg>
        <pc:spChg chg="mod">
          <ac:chgData name="Mukesh Sekar" userId="3c5cfd04-35e4-408d-ae58-42dff3b60fa3" providerId="ADAL" clId="{39C69646-4092-4736-8DE3-2D525F1ACF9C}" dt="2024-05-09T05:38:15.263" v="311" actId="1036"/>
          <ac:spMkLst>
            <pc:docMk/>
            <pc:sldMk cId="456694325" sldId="479"/>
            <ac:spMk id="25" creationId="{574B93F7-D53B-E902-4F49-CC1177CB8F97}"/>
          </ac:spMkLst>
        </pc:spChg>
        <pc:spChg chg="mod">
          <ac:chgData name="Mukesh Sekar" userId="3c5cfd04-35e4-408d-ae58-42dff3b60fa3" providerId="ADAL" clId="{39C69646-4092-4736-8DE3-2D525F1ACF9C}" dt="2024-05-09T05:38:15.263" v="311" actId="1036"/>
          <ac:spMkLst>
            <pc:docMk/>
            <pc:sldMk cId="456694325" sldId="479"/>
            <ac:spMk id="26" creationId="{75C23541-E2DC-970E-A481-EC36742367EF}"/>
          </ac:spMkLst>
        </pc:spChg>
        <pc:grpChg chg="mod">
          <ac:chgData name="Mukesh Sekar" userId="3c5cfd04-35e4-408d-ae58-42dff3b60fa3" providerId="ADAL" clId="{39C69646-4092-4736-8DE3-2D525F1ACF9C}" dt="2024-05-09T05:38:15.263" v="311" actId="1036"/>
          <ac:grpSpMkLst>
            <pc:docMk/>
            <pc:sldMk cId="456694325" sldId="479"/>
            <ac:grpSpMk id="7" creationId="{2975A9F1-8CF7-0C07-531B-611AAA8815E6}"/>
          </ac:grpSpMkLst>
        </pc:grpChg>
        <pc:grpChg chg="mod">
          <ac:chgData name="Mukesh Sekar" userId="3c5cfd04-35e4-408d-ae58-42dff3b60fa3" providerId="ADAL" clId="{39C69646-4092-4736-8DE3-2D525F1ACF9C}" dt="2024-05-09T05:38:15.263" v="311" actId="1036"/>
          <ac:grpSpMkLst>
            <pc:docMk/>
            <pc:sldMk cId="456694325" sldId="479"/>
            <ac:grpSpMk id="11" creationId="{18329828-1572-3275-7721-7B05B99D9A81}"/>
          </ac:grpSpMkLst>
        </pc:grpChg>
        <pc:grpChg chg="mod">
          <ac:chgData name="Mukesh Sekar" userId="3c5cfd04-35e4-408d-ae58-42dff3b60fa3" providerId="ADAL" clId="{39C69646-4092-4736-8DE3-2D525F1ACF9C}" dt="2024-05-09T05:38:15.263" v="311" actId="1036"/>
          <ac:grpSpMkLst>
            <pc:docMk/>
            <pc:sldMk cId="456694325" sldId="479"/>
            <ac:grpSpMk id="16" creationId="{7EED3F7A-9A48-4769-9A54-351B8E643897}"/>
          </ac:grpSpMkLst>
        </pc:grpChg>
        <pc:grpChg chg="mod">
          <ac:chgData name="Mukesh Sekar" userId="3c5cfd04-35e4-408d-ae58-42dff3b60fa3" providerId="ADAL" clId="{39C69646-4092-4736-8DE3-2D525F1ACF9C}" dt="2024-05-09T05:38:15.263" v="311" actId="1036"/>
          <ac:grpSpMkLst>
            <pc:docMk/>
            <pc:sldMk cId="456694325" sldId="479"/>
            <ac:grpSpMk id="21" creationId="{699C7CB8-7F82-2FFE-A059-8C7C62E0E50D}"/>
          </ac:grpSpMkLst>
        </pc:grpChg>
        <pc:grpChg chg="mod">
          <ac:chgData name="Mukesh Sekar" userId="3c5cfd04-35e4-408d-ae58-42dff3b60fa3" providerId="ADAL" clId="{39C69646-4092-4736-8DE3-2D525F1ACF9C}" dt="2024-05-09T05:38:15.263" v="311" actId="1036"/>
          <ac:grpSpMkLst>
            <pc:docMk/>
            <pc:sldMk cId="456694325" sldId="479"/>
            <ac:grpSpMk id="23" creationId="{AC671B64-FD0F-49E0-04BA-62009B637518}"/>
          </ac:grpSpMkLst>
        </pc:grpChg>
      </pc:sldChg>
      <pc:sldChg chg="modSp mod">
        <pc:chgData name="Mukesh Sekar" userId="3c5cfd04-35e4-408d-ae58-42dff3b60fa3" providerId="ADAL" clId="{39C69646-4092-4736-8DE3-2D525F1ACF9C}" dt="2024-04-30T05:05:42.861" v="12" actId="1035"/>
        <pc:sldMkLst>
          <pc:docMk/>
          <pc:sldMk cId="2948393329" sldId="480"/>
        </pc:sldMkLst>
        <pc:spChg chg="mod">
          <ac:chgData name="Mukesh Sekar" userId="3c5cfd04-35e4-408d-ae58-42dff3b60fa3" providerId="ADAL" clId="{39C69646-4092-4736-8DE3-2D525F1ACF9C}" dt="2024-04-30T05:05:42.861" v="12" actId="1035"/>
          <ac:spMkLst>
            <pc:docMk/>
            <pc:sldMk cId="2948393329" sldId="480"/>
            <ac:spMk id="3" creationId="{E0CE0321-D21F-9CF0-68B7-C45D651E8EE1}"/>
          </ac:spMkLst>
        </pc:spChg>
      </pc:sldChg>
      <pc:sldChg chg="modSp mod">
        <pc:chgData name="Mukesh Sekar" userId="3c5cfd04-35e4-408d-ae58-42dff3b60fa3" providerId="ADAL" clId="{39C69646-4092-4736-8DE3-2D525F1ACF9C}" dt="2024-04-30T05:05:58.709" v="21" actId="1035"/>
        <pc:sldMkLst>
          <pc:docMk/>
          <pc:sldMk cId="1865881593" sldId="482"/>
        </pc:sldMkLst>
        <pc:spChg chg="mod">
          <ac:chgData name="Mukesh Sekar" userId="3c5cfd04-35e4-408d-ae58-42dff3b60fa3" providerId="ADAL" clId="{39C69646-4092-4736-8DE3-2D525F1ACF9C}" dt="2024-04-30T05:05:58.709" v="21" actId="1035"/>
          <ac:spMkLst>
            <pc:docMk/>
            <pc:sldMk cId="1865881593" sldId="482"/>
            <ac:spMk id="3" creationId="{4D985ECF-6FC2-3D32-5492-81C9A8D99438}"/>
          </ac:spMkLst>
        </pc:spChg>
        <pc:grpChg chg="mod">
          <ac:chgData name="Mukesh Sekar" userId="3c5cfd04-35e4-408d-ae58-42dff3b60fa3" providerId="ADAL" clId="{39C69646-4092-4736-8DE3-2D525F1ACF9C}" dt="2024-04-30T05:05:54.941" v="13" actId="1076"/>
          <ac:grpSpMkLst>
            <pc:docMk/>
            <pc:sldMk cId="1865881593" sldId="482"/>
            <ac:grpSpMk id="5" creationId="{B762C63C-06F2-3A0F-2F48-A30B21052F28}"/>
          </ac:grpSpMkLst>
        </pc:grpChg>
        <pc:picChg chg="mod">
          <ac:chgData name="Mukesh Sekar" userId="3c5cfd04-35e4-408d-ae58-42dff3b60fa3" providerId="ADAL" clId="{39C69646-4092-4736-8DE3-2D525F1ACF9C}" dt="2024-04-30T05:05:54.941" v="13" actId="1076"/>
          <ac:picMkLst>
            <pc:docMk/>
            <pc:sldMk cId="1865881593" sldId="482"/>
            <ac:picMk id="2" creationId="{AAFB0F78-7480-6351-8E16-A0A626BBBF02}"/>
          </ac:picMkLst>
        </pc:picChg>
        <pc:picChg chg="mod">
          <ac:chgData name="Mukesh Sekar" userId="3c5cfd04-35e4-408d-ae58-42dff3b60fa3" providerId="ADAL" clId="{39C69646-4092-4736-8DE3-2D525F1ACF9C}" dt="2024-04-30T05:05:54.941" v="13" actId="1076"/>
          <ac:picMkLst>
            <pc:docMk/>
            <pc:sldMk cId="1865881593" sldId="482"/>
            <ac:picMk id="7" creationId="{C2347DD0-2461-B1EC-3AF8-3A1127FB2204}"/>
          </ac:picMkLst>
        </pc:picChg>
        <pc:picChg chg="mod">
          <ac:chgData name="Mukesh Sekar" userId="3c5cfd04-35e4-408d-ae58-42dff3b60fa3" providerId="ADAL" clId="{39C69646-4092-4736-8DE3-2D525F1ACF9C}" dt="2024-04-30T05:05:54.941" v="13" actId="1076"/>
          <ac:picMkLst>
            <pc:docMk/>
            <pc:sldMk cId="1865881593" sldId="482"/>
            <ac:picMk id="8" creationId="{040C20B7-5A7C-31FB-836E-44BF8620318C}"/>
          </ac:picMkLst>
        </pc:picChg>
        <pc:picChg chg="mod">
          <ac:chgData name="Mukesh Sekar" userId="3c5cfd04-35e4-408d-ae58-42dff3b60fa3" providerId="ADAL" clId="{39C69646-4092-4736-8DE3-2D525F1ACF9C}" dt="2024-04-30T05:05:54.941" v="13" actId="1076"/>
          <ac:picMkLst>
            <pc:docMk/>
            <pc:sldMk cId="1865881593" sldId="482"/>
            <ac:picMk id="9" creationId="{BC40DB10-0649-8ABE-9B2F-0889F90ACD78}"/>
          </ac:picMkLst>
        </pc:picChg>
      </pc:sldChg>
      <pc:sldChg chg="addSp delSp modSp mod modCm">
        <pc:chgData name="Mukesh Sekar" userId="3c5cfd04-35e4-408d-ae58-42dff3b60fa3" providerId="ADAL" clId="{39C69646-4092-4736-8DE3-2D525F1ACF9C}" dt="2024-05-09T05:38:58.353" v="347"/>
        <pc:sldMkLst>
          <pc:docMk/>
          <pc:sldMk cId="4147579420" sldId="483"/>
        </pc:sldMkLst>
        <pc:spChg chg="add mod">
          <ac:chgData name="Mukesh Sekar" userId="3c5cfd04-35e4-408d-ae58-42dff3b60fa3" providerId="ADAL" clId="{39C69646-4092-4736-8DE3-2D525F1ACF9C}" dt="2024-05-09T05:38:58.353" v="347"/>
          <ac:spMkLst>
            <pc:docMk/>
            <pc:sldMk cId="4147579420" sldId="483"/>
            <ac:spMk id="2" creationId="{E06B132D-0FCE-E167-2FF0-BB73574B238C}"/>
          </ac:spMkLst>
        </pc:spChg>
        <pc:spChg chg="del">
          <ac:chgData name="Mukesh Sekar" userId="3c5cfd04-35e4-408d-ae58-42dff3b60fa3" providerId="ADAL" clId="{39C69646-4092-4736-8DE3-2D525F1ACF9C}" dt="2024-05-09T05:38:57.319" v="346" actId="478"/>
          <ac:spMkLst>
            <pc:docMk/>
            <pc:sldMk cId="4147579420" sldId="483"/>
            <ac:spMk id="6" creationId="{93A18D09-B984-F041-3746-1579ACD08956}"/>
          </ac:spMkLst>
        </pc:spChg>
        <pc:spChg chg="mod">
          <ac:chgData name="Mukesh Sekar" userId="3c5cfd04-35e4-408d-ae58-42dff3b60fa3" providerId="ADAL" clId="{39C69646-4092-4736-8DE3-2D525F1ACF9C}" dt="2024-04-30T05:07:27.096" v="32" actId="207"/>
          <ac:spMkLst>
            <pc:docMk/>
            <pc:sldMk cId="4147579420" sldId="483"/>
            <ac:spMk id="24" creationId="{188CE132-3F46-9274-50D9-F040A0FD700E}"/>
          </ac:spMkLst>
        </pc:spChg>
        <pc:picChg chg="add mod">
          <ac:chgData name="Mukesh Sekar" userId="3c5cfd04-35e4-408d-ae58-42dff3b60fa3" providerId="ADAL" clId="{39C69646-4092-4736-8DE3-2D525F1ACF9C}" dt="2024-04-30T05:07:22.909" v="31" actId="1076"/>
          <ac:picMkLst>
            <pc:docMk/>
            <pc:sldMk cId="4147579420" sldId="483"/>
            <ac:picMk id="5" creationId="{35D07658-6B3A-9DE4-CC14-2B65EEEA321C}"/>
          </ac:picMkLst>
        </pc:picChg>
        <pc:picChg chg="del">
          <ac:chgData name="Mukesh Sekar" userId="3c5cfd04-35e4-408d-ae58-42dff3b60fa3" providerId="ADAL" clId="{39C69646-4092-4736-8DE3-2D525F1ACF9C}" dt="2024-04-30T05:07:09.204" v="27" actId="478"/>
          <ac:picMkLst>
            <pc:docMk/>
            <pc:sldMk cId="4147579420" sldId="483"/>
            <ac:picMk id="27" creationId="{277F1026-9CCC-1DEA-51EC-68B3F1151DF1}"/>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39C69646-4092-4736-8DE3-2D525F1ACF9C}" dt="2024-04-30T05:07:09.205" v="28" actId="2056"/>
              <pc2:cmMkLst xmlns:pc2="http://schemas.microsoft.com/office/powerpoint/2019/9/main/command">
                <pc:docMk/>
                <pc:sldMk cId="4147579420" sldId="483"/>
                <pc2:cmMk id="{5190C390-C4DD-411F-A27E-3BAEF51D38ED}"/>
              </pc2:cmMkLst>
            </pc226:cmChg>
          </p:ext>
        </pc:extLst>
      </pc:sldChg>
      <pc:sldChg chg="addSp delSp modSp mod">
        <pc:chgData name="Mukesh Sekar" userId="3c5cfd04-35e4-408d-ae58-42dff3b60fa3" providerId="ADAL" clId="{39C69646-4092-4736-8DE3-2D525F1ACF9C}" dt="2024-05-09T05:38:54.369" v="345"/>
        <pc:sldMkLst>
          <pc:docMk/>
          <pc:sldMk cId="3892837231" sldId="484"/>
        </pc:sldMkLst>
        <pc:spChg chg="add mod">
          <ac:chgData name="Mukesh Sekar" userId="3c5cfd04-35e4-408d-ae58-42dff3b60fa3" providerId="ADAL" clId="{39C69646-4092-4736-8DE3-2D525F1ACF9C}" dt="2024-05-09T05:38:54.369" v="345"/>
          <ac:spMkLst>
            <pc:docMk/>
            <pc:sldMk cId="3892837231" sldId="484"/>
            <ac:spMk id="2" creationId="{4778E487-EC05-6B23-2916-3C7009EEA898}"/>
          </ac:spMkLst>
        </pc:spChg>
        <pc:spChg chg="mod">
          <ac:chgData name="Mukesh Sekar" userId="3c5cfd04-35e4-408d-ae58-42dff3b60fa3" providerId="ADAL" clId="{39C69646-4092-4736-8DE3-2D525F1ACF9C}" dt="2024-04-30T05:12:00.048" v="49" actId="1035"/>
          <ac:spMkLst>
            <pc:docMk/>
            <pc:sldMk cId="3892837231" sldId="484"/>
            <ac:spMk id="3" creationId="{FE102A53-21BC-8260-7F99-FB14B6FC32B9}"/>
          </ac:spMkLst>
        </pc:spChg>
        <pc:spChg chg="del">
          <ac:chgData name="Mukesh Sekar" userId="3c5cfd04-35e4-408d-ae58-42dff3b60fa3" providerId="ADAL" clId="{39C69646-4092-4736-8DE3-2D525F1ACF9C}" dt="2024-05-09T05:38:53.423" v="344" actId="478"/>
          <ac:spMkLst>
            <pc:docMk/>
            <pc:sldMk cId="3892837231" sldId="484"/>
            <ac:spMk id="6" creationId="{93A18D09-B984-F041-3746-1579ACD08956}"/>
          </ac:spMkLst>
        </pc:spChg>
        <pc:spChg chg="mod">
          <ac:chgData name="Mukesh Sekar" userId="3c5cfd04-35e4-408d-ae58-42dff3b60fa3" providerId="ADAL" clId="{39C69646-4092-4736-8DE3-2D525F1ACF9C}" dt="2024-04-30T05:09:37.169" v="42" actId="207"/>
          <ac:spMkLst>
            <pc:docMk/>
            <pc:sldMk cId="3892837231" sldId="484"/>
            <ac:spMk id="24" creationId="{188CE132-3F46-9274-50D9-F040A0FD700E}"/>
          </ac:spMkLst>
        </pc:spChg>
        <pc:picChg chg="del">
          <ac:chgData name="Mukesh Sekar" userId="3c5cfd04-35e4-408d-ae58-42dff3b60fa3" providerId="ADAL" clId="{39C69646-4092-4736-8DE3-2D525F1ACF9C}" dt="2024-04-30T05:09:25.002" v="37" actId="478"/>
          <ac:picMkLst>
            <pc:docMk/>
            <pc:sldMk cId="3892837231" sldId="484"/>
            <ac:picMk id="5" creationId="{E5AF6BC3-9C77-3476-426C-11917057A634}"/>
          </ac:picMkLst>
        </pc:picChg>
        <pc:picChg chg="add mod">
          <ac:chgData name="Mukesh Sekar" userId="3c5cfd04-35e4-408d-ae58-42dff3b60fa3" providerId="ADAL" clId="{39C69646-4092-4736-8DE3-2D525F1ACF9C}" dt="2024-04-30T05:09:30.564" v="40" actId="1076"/>
          <ac:picMkLst>
            <pc:docMk/>
            <pc:sldMk cId="3892837231" sldId="484"/>
            <ac:picMk id="7" creationId="{1C70ABD0-2022-CFEA-9E3E-C27614AE4AEE}"/>
          </ac:picMkLst>
        </pc:picChg>
      </pc:sldChg>
      <pc:sldChg chg="addSp delSp modSp mod">
        <pc:chgData name="Mukesh Sekar" userId="3c5cfd04-35e4-408d-ae58-42dff3b60fa3" providerId="ADAL" clId="{39C69646-4092-4736-8DE3-2D525F1ACF9C}" dt="2024-05-09T05:38:50.290" v="343"/>
        <pc:sldMkLst>
          <pc:docMk/>
          <pc:sldMk cId="2494165356" sldId="485"/>
        </pc:sldMkLst>
        <pc:spChg chg="add mod">
          <ac:chgData name="Mukesh Sekar" userId="3c5cfd04-35e4-408d-ae58-42dff3b60fa3" providerId="ADAL" clId="{39C69646-4092-4736-8DE3-2D525F1ACF9C}" dt="2024-05-09T05:38:50.290" v="343"/>
          <ac:spMkLst>
            <pc:docMk/>
            <pc:sldMk cId="2494165356" sldId="485"/>
            <ac:spMk id="2" creationId="{D2FE640F-8301-CED1-F6BC-4CED5DC466AB}"/>
          </ac:spMkLst>
        </pc:spChg>
        <pc:spChg chg="mod">
          <ac:chgData name="Mukesh Sekar" userId="3c5cfd04-35e4-408d-ae58-42dff3b60fa3" providerId="ADAL" clId="{39C69646-4092-4736-8DE3-2D525F1ACF9C}" dt="2024-04-30T05:11:53.128" v="45" actId="1036"/>
          <ac:spMkLst>
            <pc:docMk/>
            <pc:sldMk cId="2494165356" sldId="485"/>
            <ac:spMk id="3" creationId="{FE102A53-21BC-8260-7F99-FB14B6FC32B9}"/>
          </ac:spMkLst>
        </pc:spChg>
        <pc:spChg chg="ord">
          <ac:chgData name="Mukesh Sekar" userId="3c5cfd04-35e4-408d-ae58-42dff3b60fa3" providerId="ADAL" clId="{39C69646-4092-4736-8DE3-2D525F1ACF9C}" dt="2024-05-09T05:38:47.594" v="341" actId="167"/>
          <ac:spMkLst>
            <pc:docMk/>
            <pc:sldMk cId="2494165356" sldId="485"/>
            <ac:spMk id="4" creationId="{77E1DEB4-1A34-D203-87C2-8B8843F70D79}"/>
          </ac:spMkLst>
        </pc:spChg>
        <pc:spChg chg="del">
          <ac:chgData name="Mukesh Sekar" userId="3c5cfd04-35e4-408d-ae58-42dff3b60fa3" providerId="ADAL" clId="{39C69646-4092-4736-8DE3-2D525F1ACF9C}" dt="2024-05-09T05:38:49.423" v="342" actId="478"/>
          <ac:spMkLst>
            <pc:docMk/>
            <pc:sldMk cId="2494165356" sldId="485"/>
            <ac:spMk id="6" creationId="{93A18D09-B984-F041-3746-1579ACD08956}"/>
          </ac:spMkLst>
        </pc:spChg>
        <pc:spChg chg="mod">
          <ac:chgData name="Mukesh Sekar" userId="3c5cfd04-35e4-408d-ae58-42dff3b60fa3" providerId="ADAL" clId="{39C69646-4092-4736-8DE3-2D525F1ACF9C}" dt="2024-04-30T05:17:41.808" v="88" actId="207"/>
          <ac:spMkLst>
            <pc:docMk/>
            <pc:sldMk cId="2494165356" sldId="485"/>
            <ac:spMk id="24" creationId="{188CE132-3F46-9274-50D9-F040A0FD700E}"/>
          </ac:spMkLst>
        </pc:spChg>
        <pc:picChg chg="add del mod">
          <ac:chgData name="Mukesh Sekar" userId="3c5cfd04-35e4-408d-ae58-42dff3b60fa3" providerId="ADAL" clId="{39C69646-4092-4736-8DE3-2D525F1ACF9C}" dt="2024-04-30T05:12:27.663" v="59" actId="478"/>
          <ac:picMkLst>
            <pc:docMk/>
            <pc:sldMk cId="2494165356" sldId="485"/>
            <ac:picMk id="5" creationId="{0DFD2B25-4D1F-808E-A26E-590AB21CA485}"/>
          </ac:picMkLst>
        </pc:picChg>
        <pc:picChg chg="add del mod">
          <ac:chgData name="Mukesh Sekar" userId="3c5cfd04-35e4-408d-ae58-42dff3b60fa3" providerId="ADAL" clId="{39C69646-4092-4736-8DE3-2D525F1ACF9C}" dt="2024-04-30T05:12:36.887" v="63" actId="478"/>
          <ac:picMkLst>
            <pc:docMk/>
            <pc:sldMk cId="2494165356" sldId="485"/>
            <ac:picMk id="8" creationId="{AD4B81D5-76D1-DB48-A62C-4C37C274F3D6}"/>
          </ac:picMkLst>
        </pc:picChg>
        <pc:picChg chg="del">
          <ac:chgData name="Mukesh Sekar" userId="3c5cfd04-35e4-408d-ae58-42dff3b60fa3" providerId="ADAL" clId="{39C69646-4092-4736-8DE3-2D525F1ACF9C}" dt="2024-04-30T05:12:25.784" v="55" actId="478"/>
          <ac:picMkLst>
            <pc:docMk/>
            <pc:sldMk cId="2494165356" sldId="485"/>
            <ac:picMk id="9" creationId="{81A0C64C-0950-7055-B4DB-07462A4DFFEF}"/>
          </ac:picMkLst>
        </pc:picChg>
        <pc:picChg chg="add del mod">
          <ac:chgData name="Mukesh Sekar" userId="3c5cfd04-35e4-408d-ae58-42dff3b60fa3" providerId="ADAL" clId="{39C69646-4092-4736-8DE3-2D525F1ACF9C}" dt="2024-04-30T05:14:26.542" v="67" actId="478"/>
          <ac:picMkLst>
            <pc:docMk/>
            <pc:sldMk cId="2494165356" sldId="485"/>
            <ac:picMk id="11" creationId="{08BBD00B-38FE-D49A-F3AF-DC6ED1D444F1}"/>
          </ac:picMkLst>
        </pc:picChg>
        <pc:picChg chg="add mod">
          <ac:chgData name="Mukesh Sekar" userId="3c5cfd04-35e4-408d-ae58-42dff3b60fa3" providerId="ADAL" clId="{39C69646-4092-4736-8DE3-2D525F1ACF9C}" dt="2024-04-30T05:14:59.549" v="72" actId="1076"/>
          <ac:picMkLst>
            <pc:docMk/>
            <pc:sldMk cId="2494165356" sldId="485"/>
            <ac:picMk id="13" creationId="{5C47CC70-231C-8D67-053E-C65280BF6ADF}"/>
          </ac:picMkLst>
        </pc:picChg>
      </pc:sldChg>
      <pc:sldChg chg="addSp delSp modSp mod">
        <pc:chgData name="Mukesh Sekar" userId="3c5cfd04-35e4-408d-ae58-42dff3b60fa3" providerId="ADAL" clId="{39C69646-4092-4736-8DE3-2D525F1ACF9C}" dt="2024-05-09T05:38:33.186" v="340"/>
        <pc:sldMkLst>
          <pc:docMk/>
          <pc:sldMk cId="2870424516" sldId="486"/>
        </pc:sldMkLst>
        <pc:spChg chg="mod">
          <ac:chgData name="Mukesh Sekar" userId="3c5cfd04-35e4-408d-ae58-42dff3b60fa3" providerId="ADAL" clId="{39C69646-4092-4736-8DE3-2D525F1ACF9C}" dt="2024-04-30T05:12:07.168" v="54" actId="1035"/>
          <ac:spMkLst>
            <pc:docMk/>
            <pc:sldMk cId="2870424516" sldId="486"/>
            <ac:spMk id="3" creationId="{FE102A53-21BC-8260-7F99-FB14B6FC32B9}"/>
          </ac:spMkLst>
        </pc:spChg>
        <pc:spChg chg="add mod">
          <ac:chgData name="Mukesh Sekar" userId="3c5cfd04-35e4-408d-ae58-42dff3b60fa3" providerId="ADAL" clId="{39C69646-4092-4736-8DE3-2D525F1ACF9C}" dt="2024-05-09T05:38:33.185" v="338"/>
          <ac:spMkLst>
            <pc:docMk/>
            <pc:sldMk cId="2870424516" sldId="486"/>
            <ac:spMk id="5" creationId="{9E911984-25DD-1445-614B-F96E0D79D660}"/>
          </ac:spMkLst>
        </pc:spChg>
        <pc:spChg chg="del">
          <ac:chgData name="Mukesh Sekar" userId="3c5cfd04-35e4-408d-ae58-42dff3b60fa3" providerId="ADAL" clId="{39C69646-4092-4736-8DE3-2D525F1ACF9C}" dt="2024-05-09T05:38:25.807" v="312" actId="478"/>
          <ac:spMkLst>
            <pc:docMk/>
            <pc:sldMk cId="2870424516" sldId="486"/>
            <ac:spMk id="6" creationId="{93A18D09-B984-F041-3746-1579ACD08956}"/>
          </ac:spMkLst>
        </pc:spChg>
        <pc:spChg chg="mod">
          <ac:chgData name="Mukesh Sekar" userId="3c5cfd04-35e4-408d-ae58-42dff3b60fa3" providerId="ADAL" clId="{39C69646-4092-4736-8DE3-2D525F1ACF9C}" dt="2024-04-30T05:17:47.255" v="89" actId="207"/>
          <ac:spMkLst>
            <pc:docMk/>
            <pc:sldMk cId="2870424516" sldId="486"/>
            <ac:spMk id="24" creationId="{188CE132-3F46-9274-50D9-F040A0FD700E}"/>
          </ac:spMkLst>
        </pc:spChg>
        <pc:picChg chg="del">
          <ac:chgData name="Mukesh Sekar" userId="3c5cfd04-35e4-408d-ae58-42dff3b60fa3" providerId="ADAL" clId="{39C69646-4092-4736-8DE3-2D525F1ACF9C}" dt="2024-04-30T05:17:27.100" v="84" actId="478"/>
          <ac:picMkLst>
            <pc:docMk/>
            <pc:sldMk cId="2870424516" sldId="486"/>
            <ac:picMk id="5" creationId="{C2B11246-B03C-1937-6E04-F5AC0901FAED}"/>
          </ac:picMkLst>
        </pc:picChg>
        <pc:picChg chg="add del mod">
          <ac:chgData name="Mukesh Sekar" userId="3c5cfd04-35e4-408d-ae58-42dff3b60fa3" providerId="ADAL" clId="{39C69646-4092-4736-8DE3-2D525F1ACF9C}" dt="2024-04-30T05:15:22.637" v="76" actId="478"/>
          <ac:picMkLst>
            <pc:docMk/>
            <pc:sldMk cId="2870424516" sldId="486"/>
            <ac:picMk id="7" creationId="{78C73BAF-989F-F608-B715-FFD59A88B44A}"/>
          </ac:picMkLst>
        </pc:picChg>
        <pc:picChg chg="add del mod">
          <ac:chgData name="Mukesh Sekar" userId="3c5cfd04-35e4-408d-ae58-42dff3b60fa3" providerId="ADAL" clId="{39C69646-4092-4736-8DE3-2D525F1ACF9C}" dt="2024-04-30T05:15:47.188" v="78" actId="478"/>
          <ac:picMkLst>
            <pc:docMk/>
            <pc:sldMk cId="2870424516" sldId="486"/>
            <ac:picMk id="9" creationId="{EB1A10FF-75A7-FB51-5E2F-217900398FAB}"/>
          </ac:picMkLst>
        </pc:picChg>
        <pc:picChg chg="add mod">
          <ac:chgData name="Mukesh Sekar" userId="3c5cfd04-35e4-408d-ae58-42dff3b60fa3" providerId="ADAL" clId="{39C69646-4092-4736-8DE3-2D525F1ACF9C}" dt="2024-04-30T05:17:32.453" v="87" actId="1076"/>
          <ac:picMkLst>
            <pc:docMk/>
            <pc:sldMk cId="2870424516" sldId="486"/>
            <ac:picMk id="11" creationId="{32E3402F-0FCA-AD52-8705-885321706913}"/>
          </ac:picMkLst>
        </pc:picChg>
        <pc:cxnChg chg="add del mod replST">
          <ac:chgData name="Mukesh Sekar" userId="3c5cfd04-35e4-408d-ae58-42dff3b60fa3" providerId="ADAL" clId="{39C69646-4092-4736-8DE3-2D525F1ACF9C}" dt="2024-05-09T05:38:33.186" v="340"/>
          <ac:cxnSpMkLst>
            <pc:docMk/>
            <pc:sldMk cId="2870424516" sldId="486"/>
            <ac:cxnSpMk id="2" creationId="{B2F375A2-023F-9F2E-6424-960CDA70B206}"/>
          </ac:cxnSpMkLst>
        </pc:cxnChg>
      </pc:sldChg>
      <pc:sldChg chg="modSp mod addCm">
        <pc:chgData name="Mukesh Sekar" userId="3c5cfd04-35e4-408d-ae58-42dff3b60fa3" providerId="ADAL" clId="{39C69646-4092-4736-8DE3-2D525F1ACF9C}" dt="2024-05-02T11:56:37.652" v="257" actId="1076"/>
        <pc:sldMkLst>
          <pc:docMk/>
          <pc:sldMk cId="2729042715" sldId="487"/>
        </pc:sldMkLst>
        <pc:spChg chg="mod">
          <ac:chgData name="Mukesh Sekar" userId="3c5cfd04-35e4-408d-ae58-42dff3b60fa3" providerId="ADAL" clId="{39C69646-4092-4736-8DE3-2D525F1ACF9C}" dt="2024-05-02T11:56:37.652" v="257" actId="1076"/>
          <ac:spMkLst>
            <pc:docMk/>
            <pc:sldMk cId="2729042715" sldId="487"/>
            <ac:spMk id="12" creationId="{7E2D185C-E221-E4F7-8703-C5A588E54BEE}"/>
          </ac:spMkLst>
        </pc:spChg>
        <pc:picChg chg="mod">
          <ac:chgData name="Mukesh Sekar" userId="3c5cfd04-35e4-408d-ae58-42dff3b60fa3" providerId="ADAL" clId="{39C69646-4092-4736-8DE3-2D525F1ACF9C}" dt="2024-05-02T11:56:34.468" v="256" actId="1076"/>
          <ac:picMkLst>
            <pc:docMk/>
            <pc:sldMk cId="2729042715" sldId="487"/>
            <ac:picMk id="11" creationId="{12DFABFF-99F9-F696-670D-B85DB12B389A}"/>
          </ac:picMkLst>
        </pc:picChg>
        <pc:extLst>
          <p:ext xmlns:p="http://schemas.openxmlformats.org/presentationml/2006/main" uri="{D6D511B9-2390-475A-947B-AFAB55BFBCF1}">
            <pc226:cmChg xmlns:pc226="http://schemas.microsoft.com/office/powerpoint/2022/06/main/command" chg="add">
              <pc226:chgData name="Mukesh Sekar" userId="3c5cfd04-35e4-408d-ae58-42dff3b60fa3" providerId="ADAL" clId="{39C69646-4092-4736-8DE3-2D525F1ACF9C}" dt="2024-04-30T05:19:11.269" v="90"/>
              <pc2:cmMkLst xmlns:pc2="http://schemas.microsoft.com/office/powerpoint/2019/9/main/command">
                <pc:docMk/>
                <pc:sldMk cId="2729042715" sldId="487"/>
                <pc2:cmMk id="{E044D964-1C17-4C50-A486-82C41AAB8854}"/>
              </pc2:cmMkLst>
            </pc226:cmChg>
          </p:ext>
        </pc:extLst>
      </pc:sldChg>
      <pc:sldChg chg="modSp mod">
        <pc:chgData name="Mukesh Sekar" userId="3c5cfd04-35e4-408d-ae58-42dff3b60fa3" providerId="ADAL" clId="{39C69646-4092-4736-8DE3-2D525F1ACF9C}" dt="2024-04-30T09:04:54.138" v="242" actId="207"/>
        <pc:sldMkLst>
          <pc:docMk/>
          <pc:sldMk cId="2174891953" sldId="490"/>
        </pc:sldMkLst>
        <pc:graphicFrameChg chg="modGraphic">
          <ac:chgData name="Mukesh Sekar" userId="3c5cfd04-35e4-408d-ae58-42dff3b60fa3" providerId="ADAL" clId="{39C69646-4092-4736-8DE3-2D525F1ACF9C}" dt="2024-04-30T09:04:54.138" v="242" actId="207"/>
          <ac:graphicFrameMkLst>
            <pc:docMk/>
            <pc:sldMk cId="2174891953" sldId="490"/>
            <ac:graphicFrameMk id="2" creationId="{A3C6A95E-580E-58D1-447F-9478074D329B}"/>
          </ac:graphicFrameMkLst>
        </pc:graphicFrameChg>
      </pc:sldChg>
      <pc:sldMasterChg chg="delSldLayout">
        <pc:chgData name="Mukesh Sekar" userId="3c5cfd04-35e4-408d-ae58-42dff3b60fa3" providerId="ADAL" clId="{39C69646-4092-4736-8DE3-2D525F1ACF9C}" dt="2024-05-09T05:35:20.074" v="308" actId="2696"/>
        <pc:sldMasterMkLst>
          <pc:docMk/>
          <pc:sldMasterMk cId="3368593342" sldId="2147483673"/>
        </pc:sldMasterMkLst>
        <pc:sldLayoutChg chg="del">
          <pc:chgData name="Mukesh Sekar" userId="3c5cfd04-35e4-408d-ae58-42dff3b60fa3" providerId="ADAL" clId="{39C69646-4092-4736-8DE3-2D525F1ACF9C}" dt="2024-05-09T05:35:20.074" v="308" actId="2696"/>
          <pc:sldLayoutMkLst>
            <pc:docMk/>
            <pc:sldMasterMk cId="3368593342" sldId="2147483673"/>
            <pc:sldLayoutMk cId="1527876658" sldId="2147483739"/>
          </pc:sldLayoutMkLst>
        </pc:sldLayoutChg>
      </pc:sldMasterChg>
    </pc:docChg>
  </pc:docChgLst>
  <pc:docChgLst>
    <pc:chgData name="Uma Kumari" userId="S::uma.kumari@simplilearn.com::f154a5f4-9073-40a7-83a4-0584e0f34eaa" providerId="AD" clId="Web-{8F52D978-7505-CC19-A089-3227B23C2299}"/>
    <pc:docChg chg="modSld">
      <pc:chgData name="Uma Kumari" userId="S::uma.kumari@simplilearn.com::f154a5f4-9073-40a7-83a4-0584e0f34eaa" providerId="AD" clId="Web-{8F52D978-7505-CC19-A089-3227B23C2299}" dt="2024-01-18T12:09:49.105" v="35"/>
      <pc:docMkLst>
        <pc:docMk/>
      </pc:docMkLst>
      <pc:sldChg chg="modNotes">
        <pc:chgData name="Uma Kumari" userId="S::uma.kumari@simplilearn.com::f154a5f4-9073-40a7-83a4-0584e0f34eaa" providerId="AD" clId="Web-{8F52D978-7505-CC19-A089-3227B23C2299}" dt="2024-01-18T12:09:49.105" v="35"/>
        <pc:sldMkLst>
          <pc:docMk/>
          <pc:sldMk cId="1331790163" sldId="391"/>
        </pc:sldMkLst>
      </pc:sldChg>
    </pc:docChg>
  </pc:docChgLst>
  <pc:docChgLst>
    <pc:chgData name="D SAI BHARGAV SIMHA" userId="6393d3d9-7f2e-4bfb-905b-2d92af1c6d0d" providerId="ADAL" clId="{69820BBB-8688-42D2-A68F-175C3BDF428F}"/>
    <pc:docChg chg="undo custSel modMainMaster">
      <pc:chgData name="D SAI BHARGAV SIMHA" userId="6393d3d9-7f2e-4bfb-905b-2d92af1c6d0d" providerId="ADAL" clId="{69820BBB-8688-42D2-A68F-175C3BDF428F}" dt="2024-01-31T12:16:42.209" v="6" actId="478"/>
      <pc:docMkLst>
        <pc:docMk/>
      </pc:docMkLst>
      <pc:sldMasterChg chg="modSldLayout">
        <pc:chgData name="D SAI BHARGAV SIMHA" userId="6393d3d9-7f2e-4bfb-905b-2d92af1c6d0d" providerId="ADAL" clId="{69820BBB-8688-42D2-A68F-175C3BDF428F}" dt="2024-01-31T12:16:42.209" v="6" actId="478"/>
        <pc:sldMasterMkLst>
          <pc:docMk/>
          <pc:sldMasterMk cId="3368593342" sldId="2147483673"/>
        </pc:sldMasterMkLst>
        <pc:sldLayoutChg chg="addSp delSp modSp mod">
          <pc:chgData name="D SAI BHARGAV SIMHA" userId="6393d3d9-7f2e-4bfb-905b-2d92af1c6d0d" providerId="ADAL" clId="{69820BBB-8688-42D2-A68F-175C3BDF428F}" dt="2024-01-31T12:16:42.209" v="6" actId="478"/>
          <pc:sldLayoutMkLst>
            <pc:docMk/>
            <pc:sldMasterMk cId="3368593342" sldId="2147483673"/>
            <pc:sldLayoutMk cId="4108817988" sldId="2147483730"/>
          </pc:sldLayoutMkLst>
          <pc:picChg chg="mod">
            <ac:chgData name="D SAI BHARGAV SIMHA" userId="6393d3d9-7f2e-4bfb-905b-2d92af1c6d0d" providerId="ADAL" clId="{69820BBB-8688-42D2-A68F-175C3BDF428F}" dt="2024-01-31T12:16:36.664" v="3" actId="1076"/>
            <ac:picMkLst>
              <pc:docMk/>
              <pc:sldMasterMk cId="3368593342" sldId="2147483673"/>
              <pc:sldLayoutMk cId="4108817988" sldId="2147483730"/>
              <ac:picMk id="2" creationId="{C00B0884-845B-E7FF-B224-CF10A716FF12}"/>
            </ac:picMkLst>
          </pc:picChg>
          <pc:picChg chg="add del mod">
            <ac:chgData name="D SAI BHARGAV SIMHA" userId="6393d3d9-7f2e-4bfb-905b-2d92af1c6d0d" providerId="ADAL" clId="{69820BBB-8688-42D2-A68F-175C3BDF428F}" dt="2024-01-31T12:16:33.923" v="1"/>
            <ac:picMkLst>
              <pc:docMk/>
              <pc:sldMasterMk cId="3368593342" sldId="2147483673"/>
              <pc:sldLayoutMk cId="4108817988" sldId="2147483730"/>
              <ac:picMk id="5" creationId="{626A9D6D-E7F0-0E51-4CE5-DDCF40649307}"/>
            </ac:picMkLst>
          </pc:picChg>
          <pc:picChg chg="add del mod">
            <ac:chgData name="D SAI BHARGAV SIMHA" userId="6393d3d9-7f2e-4bfb-905b-2d92af1c6d0d" providerId="ADAL" clId="{69820BBB-8688-42D2-A68F-175C3BDF428F}" dt="2024-01-31T12:16:42.209" v="6" actId="478"/>
            <ac:picMkLst>
              <pc:docMk/>
              <pc:sldMasterMk cId="3368593342" sldId="2147483673"/>
              <pc:sldLayoutMk cId="4108817988" sldId="2147483730"/>
              <ac:picMk id="6" creationId="{80CF5F3B-61A4-7847-C69D-2D3F497C6143}"/>
            </ac:picMkLst>
          </pc:picChg>
        </pc:sldLayoutChg>
      </pc:sldMasterChg>
    </pc:docChg>
  </pc:docChgLst>
  <pc:docChgLst>
    <pc:chgData name="Mukesh Sekar" userId="3c5cfd04-35e4-408d-ae58-42dff3b60fa3" providerId="ADAL" clId="{E4286E6C-C44F-4369-9816-EF61D0342502}"/>
    <pc:docChg chg="modMainMaster">
      <pc:chgData name="Mukesh Sekar" userId="3c5cfd04-35e4-408d-ae58-42dff3b60fa3" providerId="ADAL" clId="{E4286E6C-C44F-4369-9816-EF61D0342502}" dt="2024-02-16T07:59:13.226" v="5" actId="5793"/>
      <pc:docMkLst>
        <pc:docMk/>
      </pc:docMkLst>
      <pc:sldMasterChg chg="modSldLayout">
        <pc:chgData name="Mukesh Sekar" userId="3c5cfd04-35e4-408d-ae58-42dff3b60fa3" providerId="ADAL" clId="{E4286E6C-C44F-4369-9816-EF61D0342502}" dt="2024-02-16T07:59:13.226" v="5" actId="5793"/>
        <pc:sldMasterMkLst>
          <pc:docMk/>
          <pc:sldMasterMk cId="3368593342" sldId="2147483673"/>
        </pc:sldMasterMkLst>
        <pc:sldLayoutChg chg="modSp mod">
          <pc:chgData name="Mukesh Sekar" userId="3c5cfd04-35e4-408d-ae58-42dff3b60fa3" providerId="ADAL" clId="{E4286E6C-C44F-4369-9816-EF61D0342502}" dt="2024-02-16T07:59:13.226" v="5" actId="5793"/>
          <pc:sldLayoutMkLst>
            <pc:docMk/>
            <pc:sldMasterMk cId="3368593342" sldId="2147483673"/>
            <pc:sldLayoutMk cId="3468844079" sldId="2147483734"/>
          </pc:sldLayoutMkLst>
          <pc:spChg chg="mod">
            <ac:chgData name="Mukesh Sekar" userId="3c5cfd04-35e4-408d-ae58-42dff3b60fa3" providerId="ADAL" clId="{E4286E6C-C44F-4369-9816-EF61D0342502}" dt="2024-02-16T07:59:13.226" v="5" actId="5793"/>
            <ac:spMkLst>
              <pc:docMk/>
              <pc:sldMasterMk cId="3368593342" sldId="2147483673"/>
              <pc:sldLayoutMk cId="3468844079" sldId="2147483734"/>
              <ac:spMk id="8" creationId="{64527CCE-7A63-3BCE-A7CF-D12FE5D90F18}"/>
            </ac:spMkLst>
          </pc:spChg>
        </pc:sldLayoutChg>
      </pc:sldMasterChg>
    </pc:docChg>
  </pc:docChgLst>
  <pc:docChgLst>
    <pc:chgData name="Uma Kumari" userId="S::uma.kumari@simplilearn.com::f154a5f4-9073-40a7-83a4-0584e0f34eaa" providerId="AD" clId="Web-{BB9C86BB-4750-B06F-8F10-694E71FF719D}"/>
    <pc:docChg chg="modSld">
      <pc:chgData name="Uma Kumari" userId="S::uma.kumari@simplilearn.com::f154a5f4-9073-40a7-83a4-0584e0f34eaa" providerId="AD" clId="Web-{BB9C86BB-4750-B06F-8F10-694E71FF719D}" dt="2024-01-16T07:40:44.454" v="2" actId="20577"/>
      <pc:docMkLst>
        <pc:docMk/>
      </pc:docMkLst>
      <pc:sldChg chg="modSp">
        <pc:chgData name="Uma Kumari" userId="S::uma.kumari@simplilearn.com::f154a5f4-9073-40a7-83a4-0584e0f34eaa" providerId="AD" clId="Web-{BB9C86BB-4750-B06F-8F10-694E71FF719D}" dt="2024-01-16T07:40:44.454" v="2" actId="20577"/>
        <pc:sldMkLst>
          <pc:docMk/>
          <pc:sldMk cId="3735389184" sldId="394"/>
        </pc:sldMkLst>
        <pc:spChg chg="mod">
          <ac:chgData name="Uma Kumari" userId="S::uma.kumari@simplilearn.com::f154a5f4-9073-40a7-83a4-0584e0f34eaa" providerId="AD" clId="Web-{BB9C86BB-4750-B06F-8F10-694E71FF719D}" dt="2024-01-16T07:40:44.454" v="2" actId="20577"/>
          <ac:spMkLst>
            <pc:docMk/>
            <pc:sldMk cId="3735389184" sldId="394"/>
            <ac:spMk id="8" creationId="{5E9B5DB4-5A86-A4BC-75D3-D7780B8F5A13}"/>
          </ac:spMkLst>
        </pc:spChg>
      </pc:sldChg>
    </pc:docChg>
  </pc:docChgLst>
  <pc:docChgLst>
    <pc:chgData name="Uma Kumari" userId="S::uma.kumari@simplilearn.com::f154a5f4-9073-40a7-83a4-0584e0f34eaa" providerId="AD" clId="Web-{C9477CB5-8F84-6E35-F3DA-B2999630BA55}"/>
    <pc:docChg chg="modSld">
      <pc:chgData name="Uma Kumari" userId="S::uma.kumari@simplilearn.com::f154a5f4-9073-40a7-83a4-0584e0f34eaa" providerId="AD" clId="Web-{C9477CB5-8F84-6E35-F3DA-B2999630BA55}" dt="2024-01-04T08:11:38.040" v="21" actId="20577"/>
      <pc:docMkLst>
        <pc:docMk/>
      </pc:docMkLst>
      <pc:sldChg chg="modSp">
        <pc:chgData name="Uma Kumari" userId="S::uma.kumari@simplilearn.com::f154a5f4-9073-40a7-83a4-0584e0f34eaa" providerId="AD" clId="Web-{C9477CB5-8F84-6E35-F3DA-B2999630BA55}" dt="2024-01-04T08:11:38.040" v="21" actId="20577"/>
        <pc:sldMkLst>
          <pc:docMk/>
          <pc:sldMk cId="465625112" sldId="372"/>
        </pc:sldMkLst>
        <pc:spChg chg="mod">
          <ac:chgData name="Uma Kumari" userId="S::uma.kumari@simplilearn.com::f154a5f4-9073-40a7-83a4-0584e0f34eaa" providerId="AD" clId="Web-{C9477CB5-8F84-6E35-F3DA-B2999630BA55}" dt="2024-01-04T08:11:38.040" v="21" actId="20577"/>
          <ac:spMkLst>
            <pc:docMk/>
            <pc:sldMk cId="465625112" sldId="372"/>
            <ac:spMk id="2" creationId="{4BD17060-5B00-BE0A-3DB6-79063C6E1419}"/>
          </ac:spMkLst>
        </pc:spChg>
      </pc:sldChg>
    </pc:docChg>
  </pc:docChgLst>
  <pc:docChgLst>
    <pc:chgData name="Uma Kumari" userId="S::uma.kumari@simplilearn.com::f154a5f4-9073-40a7-83a4-0584e0f34eaa" providerId="AD" clId="Web-{5DE23C89-C7E2-0D10-516D-5A4C663039EF}"/>
    <pc:docChg chg="modSld">
      <pc:chgData name="Uma Kumari" userId="S::uma.kumari@simplilearn.com::f154a5f4-9073-40a7-83a4-0584e0f34eaa" providerId="AD" clId="Web-{5DE23C89-C7E2-0D10-516D-5A4C663039EF}" dt="2024-02-02T10:57:10.976" v="1"/>
      <pc:docMkLst>
        <pc:docMk/>
      </pc:docMkLst>
      <pc:sldChg chg="modNotes">
        <pc:chgData name="Uma Kumari" userId="S::uma.kumari@simplilearn.com::f154a5f4-9073-40a7-83a4-0584e0f34eaa" providerId="AD" clId="Web-{5DE23C89-C7E2-0D10-516D-5A4C663039EF}" dt="2024-02-02T10:57:10.976" v="1"/>
        <pc:sldMkLst>
          <pc:docMk/>
          <pc:sldMk cId="2734539806" sldId="379"/>
        </pc:sldMkLst>
      </pc:sldChg>
    </pc:docChg>
  </pc:docChgLst>
  <pc:docChgLst>
    <pc:chgData name="Uma Kumari" userId="S::uma.kumari@simplilearn.com::f154a5f4-9073-40a7-83a4-0584e0f34eaa" providerId="AD" clId="Web-{3EC13C0E-36A1-433F-045D-E20376ACE01F}"/>
    <pc:docChg chg="addSld delSld modSld">
      <pc:chgData name="Uma Kumari" userId="S::uma.kumari@simplilearn.com::f154a5f4-9073-40a7-83a4-0584e0f34eaa" providerId="AD" clId="Web-{3EC13C0E-36A1-433F-045D-E20376ACE01F}" dt="2024-01-08T10:40:28.200" v="489"/>
      <pc:docMkLst>
        <pc:docMk/>
      </pc:docMkLst>
      <pc:sldChg chg="modNotes">
        <pc:chgData name="Uma Kumari" userId="S::uma.kumari@simplilearn.com::f154a5f4-9073-40a7-83a4-0584e0f34eaa" providerId="AD" clId="Web-{3EC13C0E-36A1-433F-045D-E20376ACE01F}" dt="2024-01-08T10:40:28.200" v="489"/>
        <pc:sldMkLst>
          <pc:docMk/>
          <pc:sldMk cId="0" sldId="259"/>
        </pc:sldMkLst>
      </pc:sldChg>
      <pc:sldChg chg="modNotes">
        <pc:chgData name="Uma Kumari" userId="S::uma.kumari@simplilearn.com::f154a5f4-9073-40a7-83a4-0584e0f34eaa" providerId="AD" clId="Web-{3EC13C0E-36A1-433F-045D-E20376ACE01F}" dt="2024-01-08T10:07:23.070" v="2"/>
        <pc:sldMkLst>
          <pc:docMk/>
          <pc:sldMk cId="1070346001" sldId="262"/>
        </pc:sldMkLst>
      </pc:sldChg>
      <pc:sldChg chg="modNotes">
        <pc:chgData name="Uma Kumari" userId="S::uma.kumari@simplilearn.com::f154a5f4-9073-40a7-83a4-0584e0f34eaa" providerId="AD" clId="Web-{3EC13C0E-36A1-433F-045D-E20376ACE01F}" dt="2024-01-08T10:10:22.839" v="22"/>
        <pc:sldMkLst>
          <pc:docMk/>
          <pc:sldMk cId="2396102663" sldId="378"/>
        </pc:sldMkLst>
      </pc:sldChg>
      <pc:sldChg chg="modNotes">
        <pc:chgData name="Uma Kumari" userId="S::uma.kumari@simplilearn.com::f154a5f4-9073-40a7-83a4-0584e0f34eaa" providerId="AD" clId="Web-{3EC13C0E-36A1-433F-045D-E20376ACE01F}" dt="2024-01-08T10:10:28.308" v="24"/>
        <pc:sldMkLst>
          <pc:docMk/>
          <pc:sldMk cId="2734539806" sldId="379"/>
        </pc:sldMkLst>
      </pc:sldChg>
      <pc:sldChg chg="modNotes">
        <pc:chgData name="Uma Kumari" userId="S::uma.kumari@simplilearn.com::f154a5f4-9073-40a7-83a4-0584e0f34eaa" providerId="AD" clId="Web-{3EC13C0E-36A1-433F-045D-E20376ACE01F}" dt="2024-01-08T10:09:44.932" v="17"/>
        <pc:sldMkLst>
          <pc:docMk/>
          <pc:sldMk cId="4089060999" sldId="381"/>
        </pc:sldMkLst>
      </pc:sldChg>
      <pc:sldChg chg="modNotes">
        <pc:chgData name="Uma Kumari" userId="S::uma.kumari@simplilearn.com::f154a5f4-9073-40a7-83a4-0584e0f34eaa" providerId="AD" clId="Web-{3EC13C0E-36A1-433F-045D-E20376ACE01F}" dt="2024-01-08T10:10:36.183" v="26"/>
        <pc:sldMkLst>
          <pc:docMk/>
          <pc:sldMk cId="3618581887" sldId="383"/>
        </pc:sldMkLst>
      </pc:sldChg>
      <pc:sldChg chg="del">
        <pc:chgData name="Uma Kumari" userId="S::uma.kumari@simplilearn.com::f154a5f4-9073-40a7-83a4-0584e0f34eaa" providerId="AD" clId="Web-{3EC13C0E-36A1-433F-045D-E20376ACE01F}" dt="2024-01-08T10:06:44.179" v="0"/>
        <pc:sldMkLst>
          <pc:docMk/>
          <pc:sldMk cId="2863244153" sldId="386"/>
        </pc:sldMkLst>
      </pc:sldChg>
      <pc:sldChg chg="modNotes">
        <pc:chgData name="Uma Kumari" userId="S::uma.kumari@simplilearn.com::f154a5f4-9073-40a7-83a4-0584e0f34eaa" providerId="AD" clId="Web-{3EC13C0E-36A1-433F-045D-E20376ACE01F}" dt="2024-01-08T10:07:59.852" v="11"/>
        <pc:sldMkLst>
          <pc:docMk/>
          <pc:sldMk cId="1109232934" sldId="390"/>
        </pc:sldMkLst>
      </pc:sldChg>
      <pc:sldChg chg="modCm modNotes">
        <pc:chgData name="Uma Kumari" userId="S::uma.kumari@simplilearn.com::f154a5f4-9073-40a7-83a4-0584e0f34eaa" providerId="AD" clId="Web-{3EC13C0E-36A1-433F-045D-E20376ACE01F}" dt="2024-01-08T10:08:58.103" v="14"/>
        <pc:sldMkLst>
          <pc:docMk/>
          <pc:sldMk cId="1331790163" sldId="391"/>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3EC13C0E-36A1-433F-045D-E20376ACE01F}" dt="2024-01-08T10:08:58.103" v="14"/>
              <pc2:cmMkLst xmlns:pc2="http://schemas.microsoft.com/office/powerpoint/2019/9/main/command">
                <pc:docMk/>
                <pc:sldMk cId="1331790163" sldId="391"/>
                <pc2:cmMk id="{B289F70F-EA04-4E8E-9685-4F8FC01E5A37}"/>
              </pc2:cmMkLst>
            </pc226:cmChg>
          </p:ext>
        </pc:extLst>
      </pc:sldChg>
      <pc:sldChg chg="modNotes">
        <pc:chgData name="Uma Kumari" userId="S::uma.kumari@simplilearn.com::f154a5f4-9073-40a7-83a4-0584e0f34eaa" providerId="AD" clId="Web-{3EC13C0E-36A1-433F-045D-E20376ACE01F}" dt="2024-01-08T10:09:52.635" v="19"/>
        <pc:sldMkLst>
          <pc:docMk/>
          <pc:sldMk cId="2475413167" sldId="392"/>
        </pc:sldMkLst>
      </pc:sldChg>
      <pc:sldChg chg="modNotes">
        <pc:chgData name="Uma Kumari" userId="S::uma.kumari@simplilearn.com::f154a5f4-9073-40a7-83a4-0584e0f34eaa" providerId="AD" clId="Web-{3EC13C0E-36A1-433F-045D-E20376ACE01F}" dt="2024-01-08T10:07:52.633" v="9"/>
        <pc:sldMkLst>
          <pc:docMk/>
          <pc:sldMk cId="102420538" sldId="393"/>
        </pc:sldMkLst>
      </pc:sldChg>
      <pc:sldChg chg="addSp delSp modSp">
        <pc:chgData name="Uma Kumari" userId="S::uma.kumari@simplilearn.com::f154a5f4-9073-40a7-83a4-0584e0f34eaa" providerId="AD" clId="Web-{3EC13C0E-36A1-433F-045D-E20376ACE01F}" dt="2024-01-08T10:30:42.267" v="488"/>
        <pc:sldMkLst>
          <pc:docMk/>
          <pc:sldMk cId="3735389184" sldId="394"/>
        </pc:sldMkLst>
        <pc:spChg chg="add del mod">
          <ac:chgData name="Uma Kumari" userId="S::uma.kumari@simplilearn.com::f154a5f4-9073-40a7-83a4-0584e0f34eaa" providerId="AD" clId="Web-{3EC13C0E-36A1-433F-045D-E20376ACE01F}" dt="2024-01-08T10:30:42.267" v="488"/>
          <ac:spMkLst>
            <pc:docMk/>
            <pc:sldMk cId="3735389184" sldId="394"/>
            <ac:spMk id="2" creationId="{66C1DF69-E8D1-722E-E0BB-E25B798F693D}"/>
          </ac:spMkLst>
        </pc:spChg>
      </pc:sldChg>
      <pc:sldChg chg="modNotes">
        <pc:chgData name="Uma Kumari" userId="S::uma.kumari@simplilearn.com::f154a5f4-9073-40a7-83a4-0584e0f34eaa" providerId="AD" clId="Web-{3EC13C0E-36A1-433F-045D-E20376ACE01F}" dt="2024-01-08T10:11:37.856" v="28"/>
        <pc:sldMkLst>
          <pc:docMk/>
          <pc:sldMk cId="1961131051" sldId="395"/>
        </pc:sldMkLst>
      </pc:sldChg>
      <pc:sldChg chg="addSp delSp modSp add replId addCm">
        <pc:chgData name="Uma Kumari" userId="S::uma.kumari@simplilearn.com::f154a5f4-9073-40a7-83a4-0584e0f34eaa" providerId="AD" clId="Web-{3EC13C0E-36A1-433F-045D-E20376ACE01F}" dt="2024-01-08T10:30:11.907" v="487"/>
        <pc:sldMkLst>
          <pc:docMk/>
          <pc:sldMk cId="631511413" sldId="396"/>
        </pc:sldMkLst>
        <pc:spChg chg="mod">
          <ac:chgData name="Uma Kumari" userId="S::uma.kumari@simplilearn.com::f154a5f4-9073-40a7-83a4-0584e0f34eaa" providerId="AD" clId="Web-{3EC13C0E-36A1-433F-045D-E20376ACE01F}" dt="2024-01-08T10:28:23.515" v="423" actId="1076"/>
          <ac:spMkLst>
            <pc:docMk/>
            <pc:sldMk cId="631511413" sldId="396"/>
            <ac:spMk id="2" creationId="{FC53EF32-437C-E18A-F012-838B3AE5FC94}"/>
          </ac:spMkLst>
        </pc:spChg>
        <pc:spChg chg="add del">
          <ac:chgData name="Uma Kumari" userId="S::uma.kumari@simplilearn.com::f154a5f4-9073-40a7-83a4-0584e0f34eaa" providerId="AD" clId="Web-{3EC13C0E-36A1-433F-045D-E20376ACE01F}" dt="2024-01-08T10:27:12.638" v="398"/>
          <ac:spMkLst>
            <pc:docMk/>
            <pc:sldMk cId="631511413" sldId="396"/>
            <ac:spMk id="3" creationId="{142DBB04-3137-6744-A3BE-362005A66689}"/>
          </ac:spMkLst>
        </pc:spChg>
        <pc:spChg chg="add mod">
          <ac:chgData name="Uma Kumari" userId="S::uma.kumari@simplilearn.com::f154a5f4-9073-40a7-83a4-0584e0f34eaa" providerId="AD" clId="Web-{3EC13C0E-36A1-433F-045D-E20376ACE01F}" dt="2024-01-08T10:29:38.141" v="486" actId="20577"/>
          <ac:spMkLst>
            <pc:docMk/>
            <pc:sldMk cId="631511413" sldId="396"/>
            <ac:spMk id="4" creationId="{B9B00FF7-1F1C-8361-F879-4E8665085ECB}"/>
          </ac:spMkLst>
        </pc:spChg>
        <pc:spChg chg="del">
          <ac:chgData name="Uma Kumari" userId="S::uma.kumari@simplilearn.com::f154a5f4-9073-40a7-83a4-0584e0f34eaa" providerId="AD" clId="Web-{3EC13C0E-36A1-433F-045D-E20376ACE01F}" dt="2024-01-08T10:26:56.998" v="394"/>
          <ac:spMkLst>
            <pc:docMk/>
            <pc:sldMk cId="631511413" sldId="396"/>
            <ac:spMk id="8" creationId="{81BE04EE-03E7-BB85-0E4F-2F144AF1B1D6}"/>
          </ac:spMkLst>
        </pc:spChg>
        <pc:spChg chg="mod">
          <ac:chgData name="Uma Kumari" userId="S::uma.kumari@simplilearn.com::f154a5f4-9073-40a7-83a4-0584e0f34eaa" providerId="AD" clId="Web-{3EC13C0E-36A1-433F-045D-E20376ACE01F}" dt="2024-01-08T10:27:55.999" v="417" actId="20577"/>
          <ac:spMkLst>
            <pc:docMk/>
            <pc:sldMk cId="631511413" sldId="396"/>
            <ac:spMk id="9" creationId="{0C48C5B8-E251-B134-1880-9C1638D7DF0A}"/>
          </ac:spMkLst>
        </pc:spChg>
        <pc:spChg chg="mod">
          <ac:chgData name="Uma Kumari" userId="S::uma.kumari@simplilearn.com::f154a5f4-9073-40a7-83a4-0584e0f34eaa" providerId="AD" clId="Web-{3EC13C0E-36A1-433F-045D-E20376ACE01F}" dt="2024-01-08T10:28:02.280" v="418" actId="14100"/>
          <ac:spMkLst>
            <pc:docMk/>
            <pc:sldMk cId="631511413" sldId="396"/>
            <ac:spMk id="10" creationId="{04AF4DCE-5A63-F7C0-38C4-53C202B6B46D}"/>
          </ac:spMkLst>
        </pc:spChg>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EC13C0E-36A1-433F-045D-E20376ACE01F}" dt="2024-01-08T10:30:11.907" v="487"/>
              <pc2:cmMkLst xmlns:pc2="http://schemas.microsoft.com/office/powerpoint/2019/9/main/command">
                <pc:docMk/>
                <pc:sldMk cId="631511413" sldId="396"/>
                <pc2:cmMk id="{EBA9752B-74DD-4C27-824E-871661EFE787}"/>
              </pc2:cmMkLst>
            </pc226:cmChg>
          </p:ext>
        </pc:extLst>
      </pc:sldChg>
    </pc:docChg>
  </pc:docChgLst>
  <pc:docChgLst>
    <pc:chgData name="Roop Kumar" userId="ec229fc9-1ae5-4424-ad91-f4b472f033de" providerId="ADAL" clId="{CC3466F3-F55C-4FC4-AC5C-6E1CA41CF4C6}"/>
    <pc:docChg chg="custSel addSld delSld modSld sldOrd modMainMaster replTag delTag">
      <pc:chgData name="Roop Kumar" userId="ec229fc9-1ae5-4424-ad91-f4b472f033de" providerId="ADAL" clId="{CC3466F3-F55C-4FC4-AC5C-6E1CA41CF4C6}" dt="2024-02-22T07:46:08.231" v="457"/>
      <pc:docMkLst>
        <pc:docMk/>
      </pc:docMkLst>
      <pc:sldChg chg="replTag delTag">
        <pc:chgData name="Roop Kumar" userId="ec229fc9-1ae5-4424-ad91-f4b472f033de" providerId="ADAL" clId="{CC3466F3-F55C-4FC4-AC5C-6E1CA41CF4C6}" dt="2024-02-22T07:29:04.170" v="431"/>
        <pc:sldMkLst>
          <pc:docMk/>
          <pc:sldMk cId="581828306" sldId="256"/>
        </pc:sldMkLst>
      </pc:sldChg>
      <pc:sldChg chg="replTag delTag">
        <pc:chgData name="Roop Kumar" userId="ec229fc9-1ae5-4424-ad91-f4b472f033de" providerId="ADAL" clId="{CC3466F3-F55C-4FC4-AC5C-6E1CA41CF4C6}" dt="2024-02-22T07:29:04.972" v="435"/>
        <pc:sldMkLst>
          <pc:docMk/>
          <pc:sldMk cId="0" sldId="259"/>
        </pc:sldMkLst>
      </pc:sldChg>
      <pc:sldChg chg="replTag delTag">
        <pc:chgData name="Roop Kumar" userId="ec229fc9-1ae5-4424-ad91-f4b472f033de" providerId="ADAL" clId="{CC3466F3-F55C-4FC4-AC5C-6E1CA41CF4C6}" dt="2024-02-22T07:29:09.615" v="441"/>
        <pc:sldMkLst>
          <pc:docMk/>
          <pc:sldMk cId="1070346001" sldId="262"/>
        </pc:sldMkLst>
      </pc:sldChg>
      <pc:sldChg chg="replTag delTag">
        <pc:chgData name="Roop Kumar" userId="ec229fc9-1ae5-4424-ad91-f4b472f033de" providerId="ADAL" clId="{CC3466F3-F55C-4FC4-AC5C-6E1CA41CF4C6}" dt="2024-02-22T07:29:11.333" v="447"/>
        <pc:sldMkLst>
          <pc:docMk/>
          <pc:sldMk cId="2036620006" sldId="277"/>
        </pc:sldMkLst>
      </pc:sldChg>
      <pc:sldChg chg="replTag delTag">
        <pc:chgData name="Roop Kumar" userId="ec229fc9-1ae5-4424-ad91-f4b472f033de" providerId="ADAL" clId="{CC3466F3-F55C-4FC4-AC5C-6E1CA41CF4C6}" dt="2024-02-13T10:13:12.998" v="379"/>
        <pc:sldMkLst>
          <pc:docMk/>
          <pc:sldMk cId="2396102663" sldId="378"/>
        </pc:sldMkLst>
      </pc:sldChg>
      <pc:sldChg chg="replTag delTag">
        <pc:chgData name="Roop Kumar" userId="ec229fc9-1ae5-4424-ad91-f4b472f033de" providerId="ADAL" clId="{CC3466F3-F55C-4FC4-AC5C-6E1CA41CF4C6}" dt="2024-02-13T10:13:12.156" v="375"/>
        <pc:sldMkLst>
          <pc:docMk/>
          <pc:sldMk cId="2734539806" sldId="379"/>
        </pc:sldMkLst>
      </pc:sldChg>
      <pc:sldChg chg="replTag delTag">
        <pc:chgData name="Roop Kumar" userId="ec229fc9-1ae5-4424-ad91-f4b472f033de" providerId="ADAL" clId="{CC3466F3-F55C-4FC4-AC5C-6E1CA41CF4C6}" dt="2024-02-22T07:29:13.526" v="451"/>
        <pc:sldMkLst>
          <pc:docMk/>
          <pc:sldMk cId="4089060999" sldId="381"/>
        </pc:sldMkLst>
      </pc:sldChg>
      <pc:sldChg chg="replTag delTag">
        <pc:chgData name="Roop Kumar" userId="ec229fc9-1ae5-4424-ad91-f4b472f033de" providerId="ADAL" clId="{CC3466F3-F55C-4FC4-AC5C-6E1CA41CF4C6}" dt="2024-02-13T10:12:00.545" v="324"/>
        <pc:sldMkLst>
          <pc:docMk/>
          <pc:sldMk cId="3618581887" sldId="383"/>
        </pc:sldMkLst>
      </pc:sldChg>
      <pc:sldChg chg="replTag delTag">
        <pc:chgData name="Roop Kumar" userId="ec229fc9-1ae5-4424-ad91-f4b472f033de" providerId="ADAL" clId="{CC3466F3-F55C-4FC4-AC5C-6E1CA41CF4C6}" dt="2024-02-22T07:29:10.786" v="445"/>
        <pc:sldMkLst>
          <pc:docMk/>
          <pc:sldMk cId="3472120322" sldId="384"/>
        </pc:sldMkLst>
      </pc:sldChg>
      <pc:sldChg chg="replTag delTag">
        <pc:chgData name="Roop Kumar" userId="ec229fc9-1ae5-4424-ad91-f4b472f033de" providerId="ADAL" clId="{CC3466F3-F55C-4FC4-AC5C-6E1CA41CF4C6}" dt="2024-02-22T07:29:04.598" v="433"/>
        <pc:sldMkLst>
          <pc:docMk/>
          <pc:sldMk cId="710290067" sldId="385"/>
        </pc:sldMkLst>
      </pc:sldChg>
      <pc:sldChg chg="replTag delTag">
        <pc:chgData name="Roop Kumar" userId="ec229fc9-1ae5-4424-ad91-f4b472f033de" providerId="ADAL" clId="{CC3466F3-F55C-4FC4-AC5C-6E1CA41CF4C6}" dt="2024-02-22T07:29:10.247" v="443"/>
        <pc:sldMkLst>
          <pc:docMk/>
          <pc:sldMk cId="547390991" sldId="387"/>
        </pc:sldMkLst>
      </pc:sldChg>
      <pc:sldChg chg="replTag delTag">
        <pc:chgData name="Roop Kumar" userId="ec229fc9-1ae5-4424-ad91-f4b472f033de" providerId="ADAL" clId="{CC3466F3-F55C-4FC4-AC5C-6E1CA41CF4C6}" dt="2024-02-22T07:29:07.879" v="439"/>
        <pc:sldMkLst>
          <pc:docMk/>
          <pc:sldMk cId="1109232934" sldId="390"/>
        </pc:sldMkLst>
      </pc:sldChg>
      <pc:sldChg chg="replTag delTag">
        <pc:chgData name="Roop Kumar" userId="ec229fc9-1ae5-4424-ad91-f4b472f033de" providerId="ADAL" clId="{CC3466F3-F55C-4FC4-AC5C-6E1CA41CF4C6}" dt="2024-02-22T07:29:12.894" v="449"/>
        <pc:sldMkLst>
          <pc:docMk/>
          <pc:sldMk cId="1331790163" sldId="391"/>
        </pc:sldMkLst>
      </pc:sldChg>
      <pc:sldChg chg="replTag delTag">
        <pc:chgData name="Roop Kumar" userId="ec229fc9-1ae5-4424-ad91-f4b472f033de" providerId="ADAL" clId="{CC3466F3-F55C-4FC4-AC5C-6E1CA41CF4C6}" dt="2024-02-22T07:46:08.231" v="457"/>
        <pc:sldMkLst>
          <pc:docMk/>
          <pc:sldMk cId="2475413167" sldId="392"/>
        </pc:sldMkLst>
      </pc:sldChg>
      <pc:sldChg chg="replTag delTag">
        <pc:chgData name="Roop Kumar" userId="ec229fc9-1ae5-4424-ad91-f4b472f033de" providerId="ADAL" clId="{CC3466F3-F55C-4FC4-AC5C-6E1CA41CF4C6}" dt="2024-02-22T07:29:06.992" v="437"/>
        <pc:sldMkLst>
          <pc:docMk/>
          <pc:sldMk cId="102420538" sldId="393"/>
        </pc:sldMkLst>
      </pc:sldChg>
      <pc:sldChg chg="replTag delTag">
        <pc:chgData name="Roop Kumar" userId="ec229fc9-1ae5-4424-ad91-f4b472f033de" providerId="ADAL" clId="{CC3466F3-F55C-4FC4-AC5C-6E1CA41CF4C6}" dt="2024-02-22T07:26:43.136" v="385"/>
        <pc:sldMkLst>
          <pc:docMk/>
          <pc:sldMk cId="3735389184" sldId="394"/>
        </pc:sldMkLst>
      </pc:sldChg>
      <pc:sldChg chg="replTag delTag">
        <pc:chgData name="Roop Kumar" userId="ec229fc9-1ae5-4424-ad91-f4b472f033de" providerId="ADAL" clId="{CC3466F3-F55C-4FC4-AC5C-6E1CA41CF4C6}" dt="2024-02-22T07:28:39.890" v="423"/>
        <pc:sldMkLst>
          <pc:docMk/>
          <pc:sldMk cId="1961131051" sldId="395"/>
        </pc:sldMkLst>
      </pc:sldChg>
      <pc:sldChg chg="replTag delTag">
        <pc:chgData name="Roop Kumar" userId="ec229fc9-1ae5-4424-ad91-f4b472f033de" providerId="ADAL" clId="{CC3466F3-F55C-4FC4-AC5C-6E1CA41CF4C6}" dt="2024-02-22T07:29:02.381" v="425"/>
        <pc:sldMkLst>
          <pc:docMk/>
          <pc:sldMk cId="631511413" sldId="396"/>
        </pc:sldMkLst>
      </pc:sldChg>
      <pc:sldChg chg="replTag delTag">
        <pc:chgData name="Roop Kumar" userId="ec229fc9-1ae5-4424-ad91-f4b472f033de" providerId="ADAL" clId="{CC3466F3-F55C-4FC4-AC5C-6E1CA41CF4C6}" dt="2024-02-22T07:29:03.764" v="429"/>
        <pc:sldMkLst>
          <pc:docMk/>
          <pc:sldMk cId="3130047995" sldId="397"/>
        </pc:sldMkLst>
      </pc:sldChg>
      <pc:sldChg chg="replTag delTag">
        <pc:chgData name="Roop Kumar" userId="ec229fc9-1ae5-4424-ad91-f4b472f033de" providerId="ADAL" clId="{CC3466F3-F55C-4FC4-AC5C-6E1CA41CF4C6}" dt="2024-02-22T07:29:03.301" v="427"/>
        <pc:sldMkLst>
          <pc:docMk/>
          <pc:sldMk cId="1059422990" sldId="398"/>
        </pc:sldMkLst>
      </pc:sldChg>
      <pc:sldChg chg="replTag delTag">
        <pc:chgData name="Roop Kumar" userId="ec229fc9-1ae5-4424-ad91-f4b472f033de" providerId="ADAL" clId="{CC3466F3-F55C-4FC4-AC5C-6E1CA41CF4C6}" dt="2024-02-13T10:12:06.849" v="334"/>
        <pc:sldMkLst>
          <pc:docMk/>
          <pc:sldMk cId="583107272" sldId="399"/>
        </pc:sldMkLst>
      </pc:sldChg>
      <pc:sldChg chg="replTag delTag">
        <pc:chgData name="Roop Kumar" userId="ec229fc9-1ae5-4424-ad91-f4b472f033de" providerId="ADAL" clId="{CC3466F3-F55C-4FC4-AC5C-6E1CA41CF4C6}" dt="2024-02-13T10:12:16.971" v="342"/>
        <pc:sldMkLst>
          <pc:docMk/>
          <pc:sldMk cId="1084235312" sldId="400"/>
        </pc:sldMkLst>
      </pc:sldChg>
      <pc:sldChg chg="replTag delTag">
        <pc:chgData name="Roop Kumar" userId="ec229fc9-1ae5-4424-ad91-f4b472f033de" providerId="ADAL" clId="{CC3466F3-F55C-4FC4-AC5C-6E1CA41CF4C6}" dt="2024-02-13T10:12:19.344" v="344"/>
        <pc:sldMkLst>
          <pc:docMk/>
          <pc:sldMk cId="1318806770" sldId="401"/>
        </pc:sldMkLst>
      </pc:sldChg>
      <pc:sldChg chg="replTag delTag">
        <pc:chgData name="Roop Kumar" userId="ec229fc9-1ae5-4424-ad91-f4b472f033de" providerId="ADAL" clId="{CC3466F3-F55C-4FC4-AC5C-6E1CA41CF4C6}" dt="2024-02-13T10:12:19.969" v="346"/>
        <pc:sldMkLst>
          <pc:docMk/>
          <pc:sldMk cId="3295602147" sldId="402"/>
        </pc:sldMkLst>
      </pc:sldChg>
      <pc:sldChg chg="replTag delTag">
        <pc:chgData name="Roop Kumar" userId="ec229fc9-1ae5-4424-ad91-f4b472f033de" providerId="ADAL" clId="{CC3466F3-F55C-4FC4-AC5C-6E1CA41CF4C6}" dt="2024-02-13T10:12:22.050" v="348"/>
        <pc:sldMkLst>
          <pc:docMk/>
          <pc:sldMk cId="251087069" sldId="403"/>
        </pc:sldMkLst>
      </pc:sldChg>
      <pc:sldChg chg="addSp delSp modSp new del mod ord modClrScheme replTag delTag chgLayout">
        <pc:chgData name="Roop Kumar" userId="ec229fc9-1ae5-4424-ad91-f4b472f033de" providerId="ADAL" clId="{CC3466F3-F55C-4FC4-AC5C-6E1CA41CF4C6}" dt="2024-02-13T10:13:12.138" v="373" actId="47"/>
        <pc:sldMkLst>
          <pc:docMk/>
          <pc:sldMk cId="3836495431" sldId="404"/>
        </pc:sldMkLst>
        <pc:spChg chg="del mod ord">
          <ac:chgData name="Roop Kumar" userId="ec229fc9-1ae5-4424-ad91-f4b472f033de" providerId="ADAL" clId="{CC3466F3-F55C-4FC4-AC5C-6E1CA41CF4C6}" dt="2024-02-13T10:12:50.258" v="365" actId="700"/>
          <ac:spMkLst>
            <pc:docMk/>
            <pc:sldMk cId="3836495431" sldId="404"/>
            <ac:spMk id="2" creationId="{B80E1757-0273-4DCA-CA93-5DC55D15E015}"/>
          </ac:spMkLst>
        </pc:spChg>
        <pc:spChg chg="add del mod ord">
          <ac:chgData name="Roop Kumar" userId="ec229fc9-1ae5-4424-ad91-f4b472f033de" providerId="ADAL" clId="{CC3466F3-F55C-4FC4-AC5C-6E1CA41CF4C6}" dt="2024-02-13T10:13:07.587" v="368" actId="700"/>
          <ac:spMkLst>
            <pc:docMk/>
            <pc:sldMk cId="3836495431" sldId="404"/>
            <ac:spMk id="3" creationId="{F8030D19-4972-CCDE-618F-77DAF608CCD2}"/>
          </ac:spMkLst>
        </pc:spChg>
        <pc:spChg chg="add mod ord">
          <ac:chgData name="Roop Kumar" userId="ec229fc9-1ae5-4424-ad91-f4b472f033de" providerId="ADAL" clId="{CC3466F3-F55C-4FC4-AC5C-6E1CA41CF4C6}" dt="2024-02-13T10:13:07.587" v="368" actId="700"/>
          <ac:spMkLst>
            <pc:docMk/>
            <pc:sldMk cId="3836495431" sldId="404"/>
            <ac:spMk id="4" creationId="{A07D02E7-C254-7612-CFCE-580CFAF22DA2}"/>
          </ac:spMkLst>
        </pc:spChg>
      </pc:sldChg>
      <pc:sldMasterChg chg="replTag delTag modSldLayout">
        <pc:chgData name="Roop Kumar" userId="ec229fc9-1ae5-4424-ad91-f4b472f033de" providerId="ADAL" clId="{CC3466F3-F55C-4FC4-AC5C-6E1CA41CF4C6}" dt="2024-02-13T09:52:46.902" v="301"/>
        <pc:sldMasterMkLst>
          <pc:docMk/>
          <pc:sldMasterMk cId="3368593342" sldId="2147483673"/>
        </pc:sldMasterMkLst>
        <pc:sldLayoutChg chg="replTag delTag">
          <pc:chgData name="Roop Kumar" userId="ec229fc9-1ae5-4424-ad91-f4b472f033de" providerId="ADAL" clId="{CC3466F3-F55C-4FC4-AC5C-6E1CA41CF4C6}" dt="2024-02-13T09:09:31.496" v="199"/>
          <pc:sldLayoutMkLst>
            <pc:docMk/>
            <pc:sldMasterMk cId="3368593342" sldId="2147483673"/>
            <pc:sldLayoutMk cId="3577397302" sldId="2147483683"/>
          </pc:sldLayoutMkLst>
        </pc:sldLayoutChg>
        <pc:sldLayoutChg chg="replTag delTag">
          <pc:chgData name="Roop Kumar" userId="ec229fc9-1ae5-4424-ad91-f4b472f033de" providerId="ADAL" clId="{CC3466F3-F55C-4FC4-AC5C-6E1CA41CF4C6}" dt="2024-02-13T09:10:22.761" v="231"/>
          <pc:sldLayoutMkLst>
            <pc:docMk/>
            <pc:sldMasterMk cId="3368593342" sldId="2147483673"/>
            <pc:sldLayoutMk cId="972632109" sldId="2147483684"/>
          </pc:sldLayoutMkLst>
        </pc:sldLayoutChg>
        <pc:sldLayoutChg chg="replTag delTag">
          <pc:chgData name="Roop Kumar" userId="ec229fc9-1ae5-4424-ad91-f4b472f033de" providerId="ADAL" clId="{CC3466F3-F55C-4FC4-AC5C-6E1CA41CF4C6}" dt="2024-02-13T09:11:40.394" v="265"/>
          <pc:sldLayoutMkLst>
            <pc:docMk/>
            <pc:sldMasterMk cId="3368593342" sldId="2147483673"/>
            <pc:sldLayoutMk cId="1585036707" sldId="2147483690"/>
          </pc:sldLayoutMkLst>
        </pc:sldLayoutChg>
        <pc:sldLayoutChg chg="replTag delTag">
          <pc:chgData name="Roop Kumar" userId="ec229fc9-1ae5-4424-ad91-f4b472f033de" providerId="ADAL" clId="{CC3466F3-F55C-4FC4-AC5C-6E1CA41CF4C6}" dt="2024-02-13T09:11:06.412" v="249"/>
          <pc:sldLayoutMkLst>
            <pc:docMk/>
            <pc:sldMasterMk cId="3368593342" sldId="2147483673"/>
            <pc:sldLayoutMk cId="515120827" sldId="2147483691"/>
          </pc:sldLayoutMkLst>
        </pc:sldLayoutChg>
        <pc:sldLayoutChg chg="replTag delTag">
          <pc:chgData name="Roop Kumar" userId="ec229fc9-1ae5-4424-ad91-f4b472f033de" providerId="ADAL" clId="{CC3466F3-F55C-4FC4-AC5C-6E1CA41CF4C6}" dt="2024-02-13T09:12:55.501" v="289"/>
          <pc:sldLayoutMkLst>
            <pc:docMk/>
            <pc:sldMasterMk cId="3368593342" sldId="2147483673"/>
            <pc:sldLayoutMk cId="3114373407" sldId="2147483694"/>
          </pc:sldLayoutMkLst>
        </pc:sldLayoutChg>
        <pc:sldLayoutChg chg="replTag delTag">
          <pc:chgData name="Roop Kumar" userId="ec229fc9-1ae5-4424-ad91-f4b472f033de" providerId="ADAL" clId="{CC3466F3-F55C-4FC4-AC5C-6E1CA41CF4C6}" dt="2024-02-13T09:11:13.475" v="255"/>
          <pc:sldLayoutMkLst>
            <pc:docMk/>
            <pc:sldMasterMk cId="3368593342" sldId="2147483673"/>
            <pc:sldLayoutMk cId="3084795018" sldId="2147483716"/>
          </pc:sldLayoutMkLst>
        </pc:sldLayoutChg>
        <pc:sldLayoutChg chg="replTag delTag">
          <pc:chgData name="Roop Kumar" userId="ec229fc9-1ae5-4424-ad91-f4b472f033de" providerId="ADAL" clId="{CC3466F3-F55C-4FC4-AC5C-6E1CA41CF4C6}" dt="2024-02-13T09:09:43.290" v="221"/>
          <pc:sldLayoutMkLst>
            <pc:docMk/>
            <pc:sldMasterMk cId="3368593342" sldId="2147483673"/>
            <pc:sldLayoutMk cId="597160004" sldId="2147483720"/>
          </pc:sldLayoutMkLst>
        </pc:sldLayoutChg>
        <pc:sldLayoutChg chg="replTag delTag">
          <pc:chgData name="Roop Kumar" userId="ec229fc9-1ae5-4424-ad91-f4b472f033de" providerId="ADAL" clId="{CC3466F3-F55C-4FC4-AC5C-6E1CA41CF4C6}" dt="2024-02-13T09:12:55.499" v="287"/>
          <pc:sldLayoutMkLst>
            <pc:docMk/>
            <pc:sldMasterMk cId="3368593342" sldId="2147483673"/>
            <pc:sldLayoutMk cId="2799609230" sldId="2147483724"/>
          </pc:sldLayoutMkLst>
        </pc:sldLayoutChg>
        <pc:sldLayoutChg chg="replTag delTag">
          <pc:chgData name="Roop Kumar" userId="ec229fc9-1ae5-4424-ad91-f4b472f033de" providerId="ADAL" clId="{CC3466F3-F55C-4FC4-AC5C-6E1CA41CF4C6}" dt="2024-02-13T09:09:31.487" v="191"/>
          <pc:sldLayoutMkLst>
            <pc:docMk/>
            <pc:sldMasterMk cId="3368593342" sldId="2147483673"/>
            <pc:sldLayoutMk cId="751311052" sldId="2147483726"/>
          </pc:sldLayoutMkLst>
        </pc:sldLayoutChg>
        <pc:sldLayoutChg chg="replTag delTag">
          <pc:chgData name="Roop Kumar" userId="ec229fc9-1ae5-4424-ad91-f4b472f033de" providerId="ADAL" clId="{CC3466F3-F55C-4FC4-AC5C-6E1CA41CF4C6}" dt="2024-02-13T09:52:46.902" v="301"/>
          <pc:sldLayoutMkLst>
            <pc:docMk/>
            <pc:sldMasterMk cId="3368593342" sldId="2147483673"/>
            <pc:sldLayoutMk cId="3949274327" sldId="2147483729"/>
          </pc:sldLayoutMkLst>
        </pc:sldLayoutChg>
        <pc:sldLayoutChg chg="replTag delTag">
          <pc:chgData name="Roop Kumar" userId="ec229fc9-1ae5-4424-ad91-f4b472f033de" providerId="ADAL" clId="{CC3466F3-F55C-4FC4-AC5C-6E1CA41CF4C6}" dt="2024-02-13T09:09:31.494" v="197"/>
          <pc:sldLayoutMkLst>
            <pc:docMk/>
            <pc:sldMasterMk cId="3368593342" sldId="2147483673"/>
            <pc:sldLayoutMk cId="4108817988" sldId="2147483730"/>
          </pc:sldLayoutMkLst>
        </pc:sldLayoutChg>
        <pc:sldLayoutChg chg="modSp mod replTag delTag">
          <pc:chgData name="Roop Kumar" userId="ec229fc9-1ae5-4424-ad91-f4b472f033de" providerId="ADAL" clId="{CC3466F3-F55C-4FC4-AC5C-6E1CA41CF4C6}" dt="2024-02-13T09:09:31.489" v="193"/>
          <pc:sldLayoutMkLst>
            <pc:docMk/>
            <pc:sldMasterMk cId="3368593342" sldId="2147483673"/>
            <pc:sldLayoutMk cId="3418561499" sldId="2147483733"/>
          </pc:sldLayoutMkLst>
          <pc:spChg chg="mod">
            <ac:chgData name="Roop Kumar" userId="ec229fc9-1ae5-4424-ad91-f4b472f033de" providerId="ADAL" clId="{CC3466F3-F55C-4FC4-AC5C-6E1CA41CF4C6}" dt="2024-02-13T09:05:56.897" v="63" actId="1035"/>
            <ac:spMkLst>
              <pc:docMk/>
              <pc:sldMasterMk cId="3368593342" sldId="2147483673"/>
              <pc:sldLayoutMk cId="3418561499" sldId="2147483733"/>
              <ac:spMk id="4" creationId="{60F842D8-A76A-CE2B-FE6B-CF37261F01B7}"/>
            </ac:spMkLst>
          </pc:spChg>
          <pc:spChg chg="mod">
            <ac:chgData name="Roop Kumar" userId="ec229fc9-1ae5-4424-ad91-f4b472f033de" providerId="ADAL" clId="{CC3466F3-F55C-4FC4-AC5C-6E1CA41CF4C6}" dt="2024-02-13T09:05:56.897" v="63" actId="1035"/>
            <ac:spMkLst>
              <pc:docMk/>
              <pc:sldMasterMk cId="3368593342" sldId="2147483673"/>
              <pc:sldLayoutMk cId="3418561499" sldId="2147483733"/>
              <ac:spMk id="6" creationId="{8F6C8963-70B7-F2F9-D3D0-3596C65EAE94}"/>
            </ac:spMkLst>
          </pc:spChg>
          <pc:spChg chg="mod">
            <ac:chgData name="Roop Kumar" userId="ec229fc9-1ae5-4424-ad91-f4b472f033de" providerId="ADAL" clId="{CC3466F3-F55C-4FC4-AC5C-6E1CA41CF4C6}" dt="2024-02-13T09:05:56.897" v="63" actId="1035"/>
            <ac:spMkLst>
              <pc:docMk/>
              <pc:sldMasterMk cId="3368593342" sldId="2147483673"/>
              <pc:sldLayoutMk cId="3418561499" sldId="2147483733"/>
              <ac:spMk id="7" creationId="{1DACC322-50B7-3379-96DF-E37BB83F840D}"/>
            </ac:spMkLst>
          </pc:spChg>
          <pc:picChg chg="mod">
            <ac:chgData name="Roop Kumar" userId="ec229fc9-1ae5-4424-ad91-f4b472f033de" providerId="ADAL" clId="{CC3466F3-F55C-4FC4-AC5C-6E1CA41CF4C6}" dt="2024-02-13T09:05:56.897" v="63" actId="1035"/>
            <ac:picMkLst>
              <pc:docMk/>
              <pc:sldMasterMk cId="3368593342" sldId="2147483673"/>
              <pc:sldLayoutMk cId="3418561499" sldId="2147483733"/>
              <ac:picMk id="3" creationId="{A13D4623-D89F-4047-43D9-51F3BB34C521}"/>
            </ac:picMkLst>
          </pc:picChg>
          <pc:picChg chg="mod">
            <ac:chgData name="Roop Kumar" userId="ec229fc9-1ae5-4424-ad91-f4b472f033de" providerId="ADAL" clId="{CC3466F3-F55C-4FC4-AC5C-6E1CA41CF4C6}" dt="2024-02-13T09:05:56.897" v="63" actId="1035"/>
            <ac:picMkLst>
              <pc:docMk/>
              <pc:sldMasterMk cId="3368593342" sldId="2147483673"/>
              <pc:sldLayoutMk cId="3418561499" sldId="2147483733"/>
              <ac:picMk id="5" creationId="{99475B7D-6E06-E369-311F-04A8979608B6}"/>
            </ac:picMkLst>
          </pc:picChg>
        </pc:sldLayoutChg>
        <pc:sldLayoutChg chg="replTag delTag">
          <pc:chgData name="Roop Kumar" userId="ec229fc9-1ae5-4424-ad91-f4b472f033de" providerId="ADAL" clId="{CC3466F3-F55C-4FC4-AC5C-6E1CA41CF4C6}" dt="2024-02-13T09:09:31.492" v="195"/>
          <pc:sldLayoutMkLst>
            <pc:docMk/>
            <pc:sldMasterMk cId="3368593342" sldId="2147483673"/>
            <pc:sldLayoutMk cId="3468844079" sldId="2147483734"/>
          </pc:sldLayoutMkLst>
        </pc:sldLayoutChg>
        <pc:sldLayoutChg chg="replTag delTag">
          <pc:chgData name="Roop Kumar" userId="ec229fc9-1ae5-4424-ad91-f4b472f033de" providerId="ADAL" clId="{CC3466F3-F55C-4FC4-AC5C-6E1CA41CF4C6}" dt="2024-02-13T09:11:06.417" v="251"/>
          <pc:sldLayoutMkLst>
            <pc:docMk/>
            <pc:sldMasterMk cId="3368593342" sldId="2147483673"/>
            <pc:sldLayoutMk cId="590881920" sldId="2147483735"/>
          </pc:sldLayoutMkLst>
        </pc:sldLayoutChg>
        <pc:sldLayoutChg chg="replTag delTag">
          <pc:chgData name="Roop Kumar" userId="ec229fc9-1ae5-4424-ad91-f4b472f033de" providerId="ADAL" clId="{CC3466F3-F55C-4FC4-AC5C-6E1CA41CF4C6}" dt="2024-02-13T09:10:22.139" v="229"/>
          <pc:sldLayoutMkLst>
            <pc:docMk/>
            <pc:sldMasterMk cId="3368593342" sldId="2147483673"/>
            <pc:sldLayoutMk cId="189336738" sldId="2147483736"/>
          </pc:sldLayoutMkLst>
        </pc:sldLayoutChg>
        <pc:sldLayoutChg chg="replTag delTag">
          <pc:chgData name="Roop Kumar" userId="ec229fc9-1ae5-4424-ad91-f4b472f033de" providerId="ADAL" clId="{CC3466F3-F55C-4FC4-AC5C-6E1CA41CF4C6}" dt="2024-02-13T09:12:55.503" v="291"/>
          <pc:sldLayoutMkLst>
            <pc:docMk/>
            <pc:sldMasterMk cId="3368593342" sldId="2147483673"/>
            <pc:sldLayoutMk cId="3150942018" sldId="2147483737"/>
          </pc:sldLayoutMkLst>
        </pc:sldLayoutChg>
      </pc:sldMasterChg>
    </pc:docChg>
  </pc:docChgLst>
  <pc:docChgLst>
    <pc:chgData name="Shreemayee Bhattacharyya" userId="73035bad-e703-4b66-9870-28e9edb9c0a7" providerId="ADAL" clId="{106C68E6-4A97-4CE2-87FF-A36DAC7FA341}"/>
    <pc:docChg chg="delSld modSld">
      <pc:chgData name="Shreemayee Bhattacharyya" userId="73035bad-e703-4b66-9870-28e9edb9c0a7" providerId="ADAL" clId="{106C68E6-4A97-4CE2-87FF-A36DAC7FA341}" dt="2024-07-30T02:01:20.320" v="3" actId="790"/>
      <pc:docMkLst>
        <pc:docMk/>
      </pc:docMkLst>
      <pc:sldChg chg="modSp mod">
        <pc:chgData name="Shreemayee Bhattacharyya" userId="73035bad-e703-4b66-9870-28e9edb9c0a7" providerId="ADAL" clId="{106C68E6-4A97-4CE2-87FF-A36DAC7FA341}" dt="2024-07-30T02:01:20.320" v="3" actId="790"/>
        <pc:sldMkLst>
          <pc:docMk/>
          <pc:sldMk cId="710290067" sldId="385"/>
        </pc:sldMkLst>
        <pc:spChg chg="mod">
          <ac:chgData name="Shreemayee Bhattacharyya" userId="73035bad-e703-4b66-9870-28e9edb9c0a7" providerId="ADAL" clId="{106C68E6-4A97-4CE2-87FF-A36DAC7FA341}" dt="2024-07-30T02:01:20.320" v="3" actId="790"/>
          <ac:spMkLst>
            <pc:docMk/>
            <pc:sldMk cId="710290067" sldId="385"/>
            <ac:spMk id="2" creationId="{84592BC7-26FA-78AB-7950-8085B6D3F25A}"/>
          </ac:spMkLst>
        </pc:spChg>
      </pc:sldChg>
      <pc:sldChg chg="del">
        <pc:chgData name="Shreemayee Bhattacharyya" userId="73035bad-e703-4b66-9870-28e9edb9c0a7" providerId="ADAL" clId="{106C68E6-4A97-4CE2-87FF-A36DAC7FA341}" dt="2024-07-30T01:52:31.404" v="0" actId="47"/>
        <pc:sldMkLst>
          <pc:docMk/>
          <pc:sldMk cId="1150716421" sldId="433"/>
        </pc:sldMkLst>
      </pc:sldChg>
      <pc:sldChg chg="del">
        <pc:chgData name="Shreemayee Bhattacharyya" userId="73035bad-e703-4b66-9870-28e9edb9c0a7" providerId="ADAL" clId="{106C68E6-4A97-4CE2-87FF-A36DAC7FA341}" dt="2024-07-30T01:53:19.630" v="1" actId="47"/>
        <pc:sldMkLst>
          <pc:docMk/>
          <pc:sldMk cId="1084123368" sldId="553"/>
        </pc:sldMkLst>
      </pc:sldChg>
      <pc:sldChg chg="del">
        <pc:chgData name="Shreemayee Bhattacharyya" userId="73035bad-e703-4b66-9870-28e9edb9c0a7" providerId="ADAL" clId="{106C68E6-4A97-4CE2-87FF-A36DAC7FA341}" dt="2024-07-30T01:53:19.630" v="1" actId="47"/>
        <pc:sldMkLst>
          <pc:docMk/>
          <pc:sldMk cId="2164227828" sldId="5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11-09-2024</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dirty="0"/>
          </a:p>
        </p:txBody>
      </p:sp>
    </p:spTree>
    <p:extLst>
      <p:ext uri="{BB962C8B-B14F-4D97-AF65-F5344CB8AC3E}">
        <p14:creationId xmlns:p14="http://schemas.microsoft.com/office/powerpoint/2010/main" val="1375922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pPr algn="l">
              <a:buFont typeface="+mj-lt"/>
              <a:buAutoNum type="arabicPeriod"/>
            </a:pPr>
            <a:r>
              <a:rPr lang="en-US" b="0" i="0" dirty="0">
                <a:solidFill>
                  <a:srgbClr val="0D0D0D"/>
                </a:solidFill>
                <a:effectLst/>
                <a:latin typeface="Söhne"/>
              </a:rPr>
              <a:t>Local version control systems store changes locally before pushing them to a single code version, posing challenges in retrieval if corruption occurs.</a:t>
            </a:r>
          </a:p>
          <a:p>
            <a:pPr algn="l">
              <a:buFont typeface="+mj-lt"/>
              <a:buAutoNum type="arabicPeriod"/>
            </a:pPr>
            <a:r>
              <a:rPr lang="en-US" b="0" i="0" dirty="0">
                <a:solidFill>
                  <a:srgbClr val="0D0D0D"/>
                </a:solidFill>
                <a:effectLst/>
                <a:latin typeface="Söhne"/>
              </a:rPr>
              <a:t>Central version control systems host various code versions in a central repository, enabling users to access and manage changes, albeit with difficulties in retrieval if the central repository is corrupted.</a:t>
            </a:r>
          </a:p>
          <a:p>
            <a:pPr algn="l">
              <a:buFont typeface="+mj-lt"/>
              <a:buAutoNum type="arabicPeriod"/>
            </a:pPr>
            <a:r>
              <a:rPr lang="en-US" b="0" i="0" dirty="0">
                <a:solidFill>
                  <a:srgbClr val="0D0D0D"/>
                </a:solidFill>
                <a:effectLst/>
                <a:latin typeface="Söhne"/>
              </a:rPr>
              <a:t>Distributed version control systems mirror the central repository's history in each local repository, ensuring robustness as any local server can provide a copy of the repository and history, even in case of central repository issues.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391881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dirty="0"/>
              <a:t>Git</a:t>
            </a:r>
          </a:p>
          <a:p>
            <a:r>
              <a:rPr lang="en-US" dirty="0"/>
              <a:t>Git is among the most powerful version control programs now on the market. The creator of Linux, Linus Torvalds, created the distributed version control system known as Git. Its memory footprint is minimal and can follow changes in any file. When you add this to its extensive feature set, you get a full-featured version control system that can handle any project. Due to its simple workflow, it is employed by Google, Facebook, and Microsoft.</a:t>
            </a:r>
          </a:p>
          <a:p>
            <a:endParaRPr lang="en-US" dirty="0"/>
          </a:p>
          <a:p>
            <a:r>
              <a:rPr lang="en-US" dirty="0"/>
              <a:t>GitHub</a:t>
            </a:r>
          </a:p>
          <a:p>
            <a:r>
              <a:rPr lang="en-US" dirty="0"/>
              <a:t>Software development teams may collaborate and keep track of all code changes using GitHub. You can keep track of code modifications, go back in time to correct mistakes, and collaborate with other team members. The most reliable, secure, and scalable developer platform in the world is GitHub. You receive the best resources and services to assist you in creating the most cutting-edge communities possible. The most reliable, secure, and scalable developer platform in the world is GitHub.</a:t>
            </a:r>
          </a:p>
          <a:p>
            <a:endParaRPr lang="en-US" dirty="0"/>
          </a:p>
          <a:p>
            <a:r>
              <a:rPr lang="en-US" dirty="0"/>
              <a:t>Bitbucket</a:t>
            </a:r>
          </a:p>
          <a:p>
            <a:r>
              <a:rPr lang="en-US" dirty="0"/>
              <a:t>As a component of the Atlassian software family, Bitbucket can be connected with other Atlassian products like HipChat, Jira, and Bamboo. Some of Bitbucket’s key features are code branches, in-line comments and debate, and pull requests. The company’s data center, a local server, or the cloud can all be used for its deployment. With Bitbucket, you can freely connect with up to five people. This is advantageous because you can use the platform without spending any money.</a:t>
            </a:r>
          </a:p>
          <a:p>
            <a:endParaRPr lang="en-US" dirty="0"/>
          </a:p>
          <a:p>
            <a:r>
              <a:rPr lang="en-US" dirty="0"/>
              <a:t>GitLab</a:t>
            </a:r>
          </a:p>
          <a:p>
            <a:r>
              <a:rPr lang="en-US" dirty="0"/>
              <a:t>GitLab is a web-based Git repository that provides free open and private repositories, issue-following capabilities, and wikis. It is a complete DevOps platform that enables professionals to perform all the tasks in a project—from project planning and source code management to monitoring and security. Additionally, it allows teams to collaborate and build better software. </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147659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Git as a VCS Tool</a:t>
            </a:r>
          </a:p>
          <a:p>
            <a:pPr>
              <a:buFont typeface="Arial" panose="020B0604020202020204" pitchFamily="34" charset="0"/>
              <a:buChar char="•"/>
            </a:pPr>
            <a:r>
              <a:rPr lang="en-US" b="1" dirty="0"/>
              <a:t>Distributed System</a:t>
            </a:r>
            <a:r>
              <a:rPr lang="en-US" dirty="0"/>
              <a:t>: Git employs a distributed version control system.</a:t>
            </a:r>
          </a:p>
          <a:p>
            <a:pPr>
              <a:buFont typeface="Arial" panose="020B0604020202020204" pitchFamily="34" charset="0"/>
              <a:buChar char="•"/>
            </a:pPr>
            <a:r>
              <a:rPr lang="en-US" b="1" dirty="0"/>
              <a:t>Memory Efficient</a:t>
            </a:r>
            <a:r>
              <a:rPr lang="en-US" dirty="0"/>
              <a:t>: Minimizes memory footprint.</a:t>
            </a:r>
          </a:p>
          <a:p>
            <a:pPr>
              <a:buFont typeface="Arial" panose="020B0604020202020204" pitchFamily="34" charset="0"/>
              <a:buChar char="•"/>
            </a:pPr>
            <a:r>
              <a:rPr lang="en-US" b="1" dirty="0"/>
              <a:t>File Management</a:t>
            </a:r>
            <a:r>
              <a:rPr lang="en-US" dirty="0"/>
              <a:t>: Manages changes in any file.</a:t>
            </a:r>
          </a:p>
          <a:p>
            <a:pPr>
              <a:buFont typeface="Arial" panose="020B0604020202020204" pitchFamily="34" charset="0"/>
              <a:buChar char="•"/>
            </a:pPr>
            <a:r>
              <a:rPr lang="en-US" b="1" dirty="0"/>
              <a:t>Widely Used</a:t>
            </a:r>
            <a:r>
              <a:rPr lang="en-US" dirty="0"/>
              <a:t>: Utilized by major companies like Google, Facebook, and Microsoft.</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96514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GitHub as a VCS Tool</a:t>
            </a:r>
          </a:p>
          <a:p>
            <a:r>
              <a:rPr lang="en-US" b="1" dirty="0"/>
              <a:t>1. Facilitates Code Collaboration and Version Control</a:t>
            </a:r>
            <a:endParaRPr lang="en-US" dirty="0"/>
          </a:p>
          <a:p>
            <a:pPr>
              <a:buFont typeface="Arial" panose="020B0604020202020204" pitchFamily="34" charset="0"/>
              <a:buChar char="•"/>
            </a:pPr>
            <a:r>
              <a:rPr lang="en-US" b="1" dirty="0"/>
              <a:t>Description</a:t>
            </a:r>
            <a:r>
              <a:rPr lang="en-US" dirty="0"/>
              <a:t>: GitHub provides a platform for developers to collaborate on code. It integrates with Git to manage version control effectively.</a:t>
            </a:r>
          </a:p>
          <a:p>
            <a:pPr>
              <a:buFont typeface="Arial" panose="020B0604020202020204" pitchFamily="34" charset="0"/>
              <a:buChar char="•"/>
            </a:pPr>
            <a:r>
              <a:rPr lang="en-US" b="1" dirty="0"/>
              <a:t>Benefit</a:t>
            </a:r>
            <a:r>
              <a:rPr lang="en-US" dirty="0"/>
              <a:t>: Enhances team collaboration, allowing multiple developers to work on the same project seamlessly.</a:t>
            </a:r>
          </a:p>
          <a:p>
            <a:r>
              <a:rPr lang="en-US" b="1" dirty="0"/>
              <a:t>2. Tracks Code Modifications and History</a:t>
            </a:r>
            <a:endParaRPr lang="en-US" dirty="0"/>
          </a:p>
          <a:p>
            <a:pPr>
              <a:buFont typeface="Arial" panose="020B0604020202020204" pitchFamily="34" charset="0"/>
              <a:buChar char="•"/>
            </a:pPr>
            <a:r>
              <a:rPr lang="en-US" b="1" dirty="0"/>
              <a:t>Description</a:t>
            </a:r>
            <a:r>
              <a:rPr lang="en-US" dirty="0"/>
              <a:t>: GitHub records all changes made to the codebase, maintaining a detailed history of modifications.</a:t>
            </a:r>
          </a:p>
          <a:p>
            <a:pPr>
              <a:buFont typeface="Arial" panose="020B0604020202020204" pitchFamily="34" charset="0"/>
              <a:buChar char="•"/>
            </a:pPr>
            <a:r>
              <a:rPr lang="en-US" b="1" dirty="0"/>
              <a:t>Benefit</a:t>
            </a:r>
            <a:r>
              <a:rPr lang="en-US" dirty="0"/>
              <a:t>: Ensures transparency and accountability, making it easier to track changes, understand project evolution, and identify the contributions of different team members.</a:t>
            </a:r>
          </a:p>
          <a:p>
            <a:r>
              <a:rPr lang="en-US" b="1" dirty="0"/>
              <a:t>3. Allows Correction of Mistakes by Reverting Changes Made to the Codebase</a:t>
            </a:r>
            <a:endParaRPr lang="en-US" dirty="0"/>
          </a:p>
          <a:p>
            <a:pPr>
              <a:buFont typeface="Arial" panose="020B0604020202020204" pitchFamily="34" charset="0"/>
              <a:buChar char="•"/>
            </a:pPr>
            <a:r>
              <a:rPr lang="en-US" b="1" dirty="0"/>
              <a:t>Description</a:t>
            </a:r>
            <a:r>
              <a:rPr lang="en-US" dirty="0"/>
              <a:t>: Developers can revert changes to previous states if mistakes are identified.</a:t>
            </a:r>
          </a:p>
          <a:p>
            <a:pPr>
              <a:buFont typeface="Arial" panose="020B0604020202020204" pitchFamily="34" charset="0"/>
              <a:buChar char="•"/>
            </a:pPr>
            <a:r>
              <a:rPr lang="en-US" b="1" dirty="0"/>
              <a:t>Benefit</a:t>
            </a:r>
            <a:r>
              <a:rPr lang="en-US" dirty="0"/>
              <a:t>: Provides a safety net to undo errors, ensuring that the codebase remains stable and functional.</a:t>
            </a:r>
          </a:p>
          <a:p>
            <a:r>
              <a:rPr lang="en-US" b="1" dirty="0"/>
              <a:t>4. Supports Collaboration Among Team Members</a:t>
            </a:r>
            <a:endParaRPr lang="en-US" dirty="0"/>
          </a:p>
          <a:p>
            <a:pPr>
              <a:buFont typeface="Arial" panose="020B0604020202020204" pitchFamily="34" charset="0"/>
              <a:buChar char="•"/>
            </a:pPr>
            <a:r>
              <a:rPr lang="en-US" b="1" dirty="0"/>
              <a:t>Description</a:t>
            </a:r>
            <a:r>
              <a:rPr lang="en-US" dirty="0"/>
              <a:t>: GitHub supports features like pull requests, code reviews, and issue tracking to facilitate collaboration.</a:t>
            </a:r>
          </a:p>
          <a:p>
            <a:pPr>
              <a:buFont typeface="Arial" panose="020B0604020202020204" pitchFamily="34" charset="0"/>
              <a:buChar char="•"/>
            </a:pPr>
            <a:r>
              <a:rPr lang="en-US" b="1" dirty="0"/>
              <a:t>Benefit</a:t>
            </a:r>
            <a:r>
              <a:rPr lang="en-US" dirty="0"/>
              <a:t>: Improves communication and coordination among team members, promoting best practices like peer reviews and continuous integration.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186148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Bitbucket as a VCS Tool</a:t>
            </a:r>
          </a:p>
          <a:p>
            <a:r>
              <a:rPr lang="en-US" b="1" dirty="0"/>
              <a:t>1. Code Collaboration Platform</a:t>
            </a:r>
            <a:endParaRPr lang="en-US" dirty="0"/>
          </a:p>
          <a:p>
            <a:pPr>
              <a:buFont typeface="Arial" panose="020B0604020202020204" pitchFamily="34" charset="0"/>
              <a:buChar char="•"/>
            </a:pPr>
            <a:r>
              <a:rPr lang="en-US" b="1" dirty="0"/>
              <a:t>Description</a:t>
            </a:r>
            <a:r>
              <a:rPr lang="en-US" dirty="0"/>
              <a:t>: Bitbucket offers a code collaboration platform by Atlassian.</a:t>
            </a:r>
          </a:p>
          <a:p>
            <a:pPr>
              <a:buFont typeface="Arial" panose="020B0604020202020204" pitchFamily="34" charset="0"/>
              <a:buChar char="•"/>
            </a:pPr>
            <a:r>
              <a:rPr lang="en-US" b="1" dirty="0"/>
              <a:t>Benefit</a:t>
            </a:r>
            <a:r>
              <a:rPr lang="en-US" dirty="0"/>
              <a:t>: Centralizes repository management and enhances team collaboration.</a:t>
            </a:r>
          </a:p>
          <a:p>
            <a:r>
              <a:rPr lang="en-US" b="1" dirty="0"/>
              <a:t>2. Supports Code Branches for Parallel Development</a:t>
            </a:r>
            <a:endParaRPr lang="en-US" dirty="0"/>
          </a:p>
          <a:p>
            <a:pPr>
              <a:buFont typeface="Arial" panose="020B0604020202020204" pitchFamily="34" charset="0"/>
              <a:buChar char="•"/>
            </a:pPr>
            <a:r>
              <a:rPr lang="en-US" b="1" dirty="0"/>
              <a:t>Description</a:t>
            </a:r>
            <a:r>
              <a:rPr lang="en-US" dirty="0"/>
              <a:t>: Enables the creation of multiple branches for parallel development.</a:t>
            </a:r>
          </a:p>
          <a:p>
            <a:pPr>
              <a:buFont typeface="Arial" panose="020B0604020202020204" pitchFamily="34" charset="0"/>
              <a:buChar char="•"/>
            </a:pPr>
            <a:r>
              <a:rPr lang="en-US" b="1" dirty="0"/>
              <a:t>Benefit</a:t>
            </a:r>
            <a:r>
              <a:rPr lang="en-US" dirty="0"/>
              <a:t>: Facilitates isolated feature development and concurrent work streams.</a:t>
            </a:r>
          </a:p>
          <a:p>
            <a:r>
              <a:rPr lang="en-US" b="1" dirty="0"/>
              <a:t>3. In-line Comments and Code Review</a:t>
            </a:r>
            <a:endParaRPr lang="en-US" dirty="0"/>
          </a:p>
          <a:p>
            <a:pPr>
              <a:buFont typeface="Arial" panose="020B0604020202020204" pitchFamily="34" charset="0"/>
              <a:buChar char="•"/>
            </a:pPr>
            <a:r>
              <a:rPr lang="en-US" b="1" dirty="0"/>
              <a:t>Description</a:t>
            </a:r>
            <a:r>
              <a:rPr lang="en-US" dirty="0"/>
              <a:t>: Allows in-line comments and debates on code changes.</a:t>
            </a:r>
          </a:p>
          <a:p>
            <a:pPr>
              <a:buFont typeface="Arial" panose="020B0604020202020204" pitchFamily="34" charset="0"/>
              <a:buChar char="•"/>
            </a:pPr>
            <a:r>
              <a:rPr lang="en-US" b="1" dirty="0"/>
              <a:t>Benefit</a:t>
            </a:r>
            <a:r>
              <a:rPr lang="en-US" dirty="0"/>
              <a:t>: Enhances the quality of code through peer reviews and discussions.</a:t>
            </a:r>
          </a:p>
          <a:p>
            <a:r>
              <a:rPr lang="en-US" b="1" dirty="0"/>
              <a:t>4. Pull Requests for Code Contribution and Review</a:t>
            </a:r>
            <a:endParaRPr lang="en-US" dirty="0"/>
          </a:p>
          <a:p>
            <a:pPr>
              <a:buFont typeface="Arial" panose="020B0604020202020204" pitchFamily="34" charset="0"/>
              <a:buChar char="•"/>
            </a:pPr>
            <a:r>
              <a:rPr lang="en-US" b="1" dirty="0"/>
              <a:t>Description</a:t>
            </a:r>
            <a:r>
              <a:rPr lang="en-US" dirty="0"/>
              <a:t>: Supports pull requests for proposing and reviewing code changes.</a:t>
            </a:r>
          </a:p>
          <a:p>
            <a:pPr>
              <a:buFont typeface="Arial" panose="020B0604020202020204" pitchFamily="34" charset="0"/>
              <a:buChar char="•"/>
            </a:pPr>
            <a:r>
              <a:rPr lang="en-US" b="1" dirty="0"/>
              <a:t>Benefit</a:t>
            </a:r>
            <a:r>
              <a:rPr lang="en-US" dirty="0"/>
              <a:t>: Streamlines the process of merging contributions into the main codebase, ensuring code quality and collaboration.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385181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GitLab as a VCS Tool</a:t>
            </a:r>
          </a:p>
          <a:p>
            <a:r>
              <a:rPr lang="en-US" b="1" dirty="0"/>
              <a:t>1. Internal Management of Git Repositories</a:t>
            </a:r>
            <a:endParaRPr lang="en-US" dirty="0"/>
          </a:p>
          <a:p>
            <a:pPr>
              <a:buFont typeface="Arial" panose="020B0604020202020204" pitchFamily="34" charset="0"/>
              <a:buChar char="•"/>
            </a:pPr>
            <a:r>
              <a:rPr lang="en-US" b="1" dirty="0"/>
              <a:t>Description</a:t>
            </a:r>
            <a:r>
              <a:rPr lang="en-US" dirty="0"/>
              <a:t>: GitLab provides robust internal management tools for handling Git repositories.</a:t>
            </a:r>
          </a:p>
          <a:p>
            <a:pPr>
              <a:buFont typeface="Arial" panose="020B0604020202020204" pitchFamily="34" charset="0"/>
              <a:buChar char="•"/>
            </a:pPr>
            <a:r>
              <a:rPr lang="en-US" b="1" dirty="0"/>
              <a:t>Benefit</a:t>
            </a:r>
            <a:r>
              <a:rPr lang="en-US" dirty="0"/>
              <a:t>: Streamlines repository management and integrates with other DevOps tools.</a:t>
            </a:r>
          </a:p>
          <a:p>
            <a:r>
              <a:rPr lang="en-US" b="1" dirty="0"/>
              <a:t>2. Privacy of User Code</a:t>
            </a:r>
            <a:endParaRPr lang="en-US" dirty="0"/>
          </a:p>
          <a:p>
            <a:pPr>
              <a:buFont typeface="Arial" panose="020B0604020202020204" pitchFamily="34" charset="0"/>
              <a:buChar char="•"/>
            </a:pPr>
            <a:r>
              <a:rPr lang="en-US" b="1" dirty="0"/>
              <a:t>Description</a:t>
            </a:r>
            <a:r>
              <a:rPr lang="en-US" dirty="0"/>
              <a:t>: Keeps the user code private.</a:t>
            </a:r>
          </a:p>
          <a:p>
            <a:pPr>
              <a:buFont typeface="Arial" panose="020B0604020202020204" pitchFamily="34" charset="0"/>
              <a:buChar char="•"/>
            </a:pPr>
            <a:r>
              <a:rPr lang="en-US" b="1" dirty="0"/>
              <a:t>Benefit</a:t>
            </a:r>
            <a:r>
              <a:rPr lang="en-US" dirty="0"/>
              <a:t>: Ensures that sensitive or proprietary code is secure and accessible only to authorized users.</a:t>
            </a:r>
          </a:p>
          <a:p>
            <a:r>
              <a:rPr lang="en-US" b="1" dirty="0"/>
              <a:t>3. Deployment of Code Changes</a:t>
            </a:r>
            <a:endParaRPr lang="en-US" dirty="0"/>
          </a:p>
          <a:p>
            <a:pPr>
              <a:buFont typeface="Arial" panose="020B0604020202020204" pitchFamily="34" charset="0"/>
              <a:buChar char="•"/>
            </a:pPr>
            <a:r>
              <a:rPr lang="en-US" b="1" dirty="0"/>
              <a:t>Description</a:t>
            </a:r>
            <a:r>
              <a:rPr lang="en-US" dirty="0"/>
              <a:t>: Facilitates the deployment of changes on the user code.</a:t>
            </a:r>
          </a:p>
          <a:p>
            <a:pPr>
              <a:buFont typeface="Arial" panose="020B0604020202020204" pitchFamily="34" charset="0"/>
              <a:buChar char="•"/>
            </a:pPr>
            <a:r>
              <a:rPr lang="en-US" b="1" dirty="0"/>
              <a:t>Benefit</a:t>
            </a:r>
            <a:r>
              <a:rPr lang="en-US" dirty="0"/>
              <a:t>: Supports continuous integration and continuous deployment (CI/CD) pipelines, automating the deployment process.</a:t>
            </a:r>
          </a:p>
          <a:p>
            <a:r>
              <a:rPr lang="en-US" b="1" dirty="0"/>
              <a:t>4. User-Friendly Web Interface</a:t>
            </a:r>
            <a:endParaRPr lang="en-US" dirty="0"/>
          </a:p>
          <a:p>
            <a:pPr>
              <a:buFont typeface="Arial" panose="020B0604020202020204" pitchFamily="34" charset="0"/>
              <a:buChar char="•"/>
            </a:pPr>
            <a:r>
              <a:rPr lang="en-US" b="1" dirty="0"/>
              <a:t>Description</a:t>
            </a:r>
            <a:r>
              <a:rPr lang="en-US" dirty="0"/>
              <a:t>: Provides a user-friendly web interface layer.</a:t>
            </a:r>
          </a:p>
          <a:p>
            <a:pPr>
              <a:buFont typeface="Arial" panose="020B0604020202020204" pitchFamily="34" charset="0"/>
              <a:buChar char="•"/>
            </a:pPr>
            <a:r>
              <a:rPr lang="en-US" b="1" dirty="0"/>
              <a:t>Benefit</a:t>
            </a:r>
            <a:r>
              <a:rPr lang="en-US" dirty="0"/>
              <a:t>: Enhances usability and accessibility, making it easier for developers to interact with the platform and manage their projects.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1380752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IN" sz="1200" b="1" dirty="0"/>
              <a:t>Instructor Note:</a:t>
            </a:r>
            <a:endParaRPr lang="en-US" dirty="0"/>
          </a:p>
          <a:p>
            <a:pPr algn="l">
              <a:buFont typeface="+mj-lt"/>
              <a:buNone/>
            </a:pPr>
            <a:endParaRPr lang="en-US" b="1" i="0" dirty="0">
              <a:solidFill>
                <a:srgbClr val="0D0D0D"/>
              </a:solidFill>
              <a:effectLst/>
              <a:latin typeface="Söhne"/>
            </a:endParaRPr>
          </a:p>
          <a:p>
            <a:pPr algn="l">
              <a:buFont typeface="+mj-lt"/>
              <a:buAutoNum type="arabicPeriod"/>
            </a:pPr>
            <a:r>
              <a:rPr lang="en-US" b="1" i="0" dirty="0">
                <a:solidFill>
                  <a:srgbClr val="0D0D0D"/>
                </a:solidFill>
                <a:effectLst/>
                <a:latin typeface="Söhne"/>
              </a:rPr>
              <a:t>Choose the Right VCS</a:t>
            </a:r>
            <a:r>
              <a:rPr lang="en-US" b="0" i="0" dirty="0">
                <a:solidFill>
                  <a:srgbClr val="0D0D0D"/>
                </a:solidFill>
                <a:effectLst/>
                <a:latin typeface="Söhne"/>
              </a:rPr>
              <a:t>: Pick a VCS tool that fits your team's needs, like Git or SVN.</a:t>
            </a:r>
          </a:p>
          <a:p>
            <a:pPr algn="l">
              <a:buFont typeface="+mj-lt"/>
              <a:buAutoNum type="arabicPeriod"/>
            </a:pPr>
            <a:r>
              <a:rPr lang="en-US" b="1" i="0" dirty="0">
                <a:solidFill>
                  <a:srgbClr val="0D0D0D"/>
                </a:solidFill>
                <a:effectLst/>
                <a:latin typeface="Söhne"/>
              </a:rPr>
              <a:t>Keep Your Code Safe</a:t>
            </a:r>
            <a:r>
              <a:rPr lang="en-US" b="0" i="0" dirty="0">
                <a:solidFill>
                  <a:srgbClr val="0D0D0D"/>
                </a:solidFill>
                <a:effectLst/>
                <a:latin typeface="Söhne"/>
              </a:rPr>
              <a:t>: Use a VCS that lets you save your code online and keeps track of changes.</a:t>
            </a:r>
          </a:p>
          <a:p>
            <a:pPr algn="l">
              <a:buFont typeface="+mj-lt"/>
              <a:buAutoNum type="arabicPeriod"/>
            </a:pPr>
            <a:r>
              <a:rPr lang="en-US" b="1" i="0" dirty="0">
                <a:solidFill>
                  <a:srgbClr val="0D0D0D"/>
                </a:solidFill>
                <a:effectLst/>
                <a:latin typeface="Söhne"/>
              </a:rPr>
              <a:t>Organize Your Folders</a:t>
            </a:r>
            <a:r>
              <a:rPr lang="en-US" b="0" i="0" dirty="0">
                <a:solidFill>
                  <a:srgbClr val="0D0D0D"/>
                </a:solidFill>
                <a:effectLst/>
                <a:latin typeface="Söhne"/>
              </a:rPr>
              <a:t>: Arrange your code folders neatly so everyone can find what they need easily.</a:t>
            </a:r>
          </a:p>
          <a:p>
            <a:pPr algn="l">
              <a:buFont typeface="+mj-lt"/>
              <a:buAutoNum type="arabicPeriod"/>
            </a:pPr>
            <a:r>
              <a:rPr lang="en-US" b="1" i="0" dirty="0">
                <a:solidFill>
                  <a:srgbClr val="0D0D0D"/>
                </a:solidFill>
                <a:effectLst/>
                <a:latin typeface="Söhne"/>
              </a:rPr>
              <a:t>Work on Separate Copies</a:t>
            </a:r>
            <a:r>
              <a:rPr lang="en-US" b="0" i="0" dirty="0">
                <a:solidFill>
                  <a:srgbClr val="0D0D0D"/>
                </a:solidFill>
                <a:effectLst/>
                <a:latin typeface="Söhne"/>
              </a:rPr>
              <a:t>: Create copies of your code when you're working on new features or fixing bugs. Merge them back when they're ready.</a:t>
            </a:r>
          </a:p>
          <a:p>
            <a:pPr algn="l">
              <a:buFont typeface="+mj-lt"/>
              <a:buAutoNum type="arabicPeriod"/>
            </a:pPr>
            <a:r>
              <a:rPr lang="en-US" b="1" i="0" dirty="0">
                <a:solidFill>
                  <a:srgbClr val="0D0D0D"/>
                </a:solidFill>
                <a:effectLst/>
                <a:latin typeface="Söhne"/>
              </a:rPr>
              <a:t>Explain Your Changes</a:t>
            </a:r>
            <a:r>
              <a:rPr lang="en-US" b="0" i="0" dirty="0">
                <a:solidFill>
                  <a:srgbClr val="0D0D0D"/>
                </a:solidFill>
                <a:effectLst/>
                <a:latin typeface="Söhne"/>
              </a:rPr>
              <a:t>: When you save your work in the VCS, write a short note explaining what you did. This helps others understand your changes.</a:t>
            </a:r>
          </a:p>
          <a:p>
            <a:pPr algn="l">
              <a:buFont typeface="+mj-lt"/>
              <a:buAutoNum type="arabicPeriod"/>
            </a:pPr>
            <a:r>
              <a:rPr lang="en-US" b="1" i="0" dirty="0">
                <a:solidFill>
                  <a:srgbClr val="0D0D0D"/>
                </a:solidFill>
                <a:effectLst/>
                <a:latin typeface="Söhne"/>
              </a:rPr>
              <a:t>Check Your Code</a:t>
            </a:r>
            <a:r>
              <a:rPr lang="en-US" b="0" i="0" dirty="0">
                <a:solidFill>
                  <a:srgbClr val="0D0D0D"/>
                </a:solidFill>
                <a:effectLst/>
                <a:latin typeface="Söhne"/>
              </a:rPr>
              <a:t>: Have someone review your code changes before they get added to the main code. It helps catch mistakes early.</a:t>
            </a:r>
          </a:p>
          <a:p>
            <a:pPr algn="l">
              <a:buFont typeface="+mj-lt"/>
              <a:buAutoNum type="arabicPeriod"/>
            </a:pPr>
            <a:r>
              <a:rPr lang="en-US" b="1" i="0" dirty="0">
                <a:solidFill>
                  <a:srgbClr val="0D0D0D"/>
                </a:solidFill>
                <a:effectLst/>
                <a:latin typeface="Söhne"/>
              </a:rPr>
              <a:t>Ignore Unnecessary Files</a:t>
            </a:r>
            <a:r>
              <a:rPr lang="en-US" b="0" i="0" dirty="0">
                <a:solidFill>
                  <a:srgbClr val="0D0D0D"/>
                </a:solidFill>
                <a:effectLst/>
                <a:latin typeface="Söhne"/>
              </a:rPr>
              <a:t>: Tell the VCS to ignore files that don't need to be saved, like temporary files or settings specific to your computer.</a:t>
            </a:r>
          </a:p>
          <a:p>
            <a:pPr algn="l">
              <a:buFont typeface="+mj-lt"/>
              <a:buAutoNum type="arabicPeriod"/>
            </a:pPr>
            <a:r>
              <a:rPr lang="en-US" b="1" i="0" dirty="0">
                <a:solidFill>
                  <a:srgbClr val="0D0D0D"/>
                </a:solidFill>
                <a:effectLst/>
                <a:latin typeface="Söhne"/>
              </a:rPr>
              <a:t>Backup Your Work</a:t>
            </a:r>
            <a:r>
              <a:rPr lang="en-US" b="0" i="0" dirty="0">
                <a:solidFill>
                  <a:srgbClr val="0D0D0D"/>
                </a:solidFill>
                <a:effectLst/>
                <a:latin typeface="Söhne"/>
              </a:rPr>
              <a:t>: Make copies of your code regularly to avoid losing it. Have a plan in case something goes wrong.</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3255436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 </a:t>
            </a:r>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endParaRPr lang="en-IN" b="1" dirty="0">
              <a:cs typeface="Calibri"/>
            </a:endParaRPr>
          </a:p>
          <a:p>
            <a:r>
              <a:rPr lang="en-IN" b="1" dirty="0">
                <a:cs typeface="Calibri"/>
              </a:rPr>
              <a:t>Correct Answer: B) Git</a:t>
            </a:r>
          </a:p>
          <a:p>
            <a:endParaRPr lang="en-IN" b="1" dirty="0">
              <a:cs typeface="Calibri"/>
            </a:endParaRPr>
          </a:p>
          <a:p>
            <a:r>
              <a:rPr lang="en-IN" b="1" dirty="0">
                <a:cs typeface="Calibri"/>
              </a:rPr>
              <a:t>Explanation: </a:t>
            </a:r>
            <a:r>
              <a:rPr lang="en-US" b="1" dirty="0">
                <a:cs typeface="Calibri"/>
              </a:rPr>
              <a:t> </a:t>
            </a:r>
            <a:r>
              <a:rPr lang="en-US" b="0" dirty="0">
                <a:cs typeface="Calibri"/>
              </a:rPr>
              <a:t>Git is a widely used version control system (VCS) designed for tracking changes in code repositories and facilitating collaboration among developers.</a:t>
            </a:r>
            <a:endParaRPr lang="en-IN" b="0"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178375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cs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introduce Git as a VCS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330066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Git has become an essential tool for software development teams worldwide, providing a robust platform for collaboration, version control, and project management. It is commonly used alongside platforms like GitHub, GitLab, and Bitbucket, which offer additional features such as hosting repositories online, issue tracking, and code review tools.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363294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295729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There are several key purposes for using Git:</a:t>
            </a:r>
          </a:p>
          <a:p>
            <a:pPr marL="171450" indent="-171450">
              <a:buFont typeface="Arial" panose="020B0604020202020204" pitchFamily="34" charset="0"/>
              <a:buChar char="•"/>
            </a:pPr>
            <a:r>
              <a:rPr lang="en-US" b="0" dirty="0"/>
              <a:t>Track Changes and Revert to Previous Versions:  Git acts like a time machine for your project. It keeps a record of every modification made to your files, allowing you to see exactly what changed, who made the changes, and when. This makes it easy to revert back to a previous version if something goes wrong or you decide you prefer an older iteration.</a:t>
            </a:r>
          </a:p>
          <a:p>
            <a:pPr marL="171450" indent="-171450">
              <a:buFont typeface="Arial" panose="020B0604020202020204" pitchFamily="34" charset="0"/>
              <a:buChar char="•"/>
            </a:pPr>
            <a:r>
              <a:rPr lang="en-US" b="0" dirty="0"/>
              <a:t>Collaboration: Git excels at facilitating teamwork on projects.  Multiple developers can work on different parts of the codebase simultaneously without worrying about conflicts. Git allows you to merge changes from different versions and keep everyone on the same page.</a:t>
            </a:r>
          </a:p>
          <a:p>
            <a:pPr marL="171450" indent="-171450">
              <a:buFont typeface="Arial" panose="020B0604020202020204" pitchFamily="34" charset="0"/>
              <a:buChar char="•"/>
            </a:pPr>
            <a:r>
              <a:rPr lang="en-US" b="0" dirty="0"/>
              <a:t>Branching for Feature Development:  Git's branching feature is a powerful tool. It lets developers create isolated working environments to experiment with new features or bug fixes without affecting the main project code. This promotes safe development and a clear separation of concerns.</a:t>
            </a:r>
          </a:p>
          <a:p>
            <a:pPr marL="171450" indent="-171450">
              <a:buFont typeface="Arial" panose="020B0604020202020204" pitchFamily="34" charset="0"/>
              <a:buChar char="•"/>
            </a:pPr>
            <a:r>
              <a:rPr lang="en-US" b="0" dirty="0"/>
              <a:t>Efficiency and Scalability: Git is efficient at handling large projects. Its distributed nature avoids bottlenecks that can occur with centralized version control systems. This makes it a perfect choice for complex software development efforts.</a:t>
            </a:r>
          </a:p>
          <a:p>
            <a:r>
              <a:rPr lang="en-US" b="0" dirty="0"/>
              <a:t>In summary, Git provides a robust system for tracking changes, enabling collaboration, fostering safe development practices, and efficiently managing software projects.</a:t>
            </a:r>
          </a:p>
          <a:p>
            <a:endParaRPr lang="en-US" b="1" dirty="0"/>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924617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US" b="0" dirty="0"/>
              <a:t>Here are some of the key features of Git that make it a powerful version control system:</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Distributed Version Control: Unlike centralized systems, Git doesn't rely on a single server. Every developer working on the project has a complete copy of the entire history on their machine. This allows for offline work and more flexibility in collaboration.</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Branching and Merging: Git enables creating and managing branches of the codebase. This allows for parallel development on different features or bug fixes. Branches can be easily merged back into the main codebase when ready.</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Tracking History: Git meticulously keeps track of every change made to the project files. You can see who made a specific change, when it was made, and the exact details of the modification. This detailed history allows for easy rollbacks to previous versions if necessary.</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Staging Area: Git provides a staging area, which acts like a buffer zone before committing changes. You can add specific files or portions of code to the staging area before creating a commit, allowing for more control over what gets included in each version snapshot.</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Lightweight and Efficient: Git is known for its speed and efficiency, even for handling large projects. This is because it only stores the differences between versions of files instead of entire file copies.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Open Source and Free: Git is an open-source software, freely available for anyone to use and contribute to. This allows for a large and active developer community constantly improving the tool.</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Scalability: Git scales well with the size and complexity of your project. Its distributed nature avoids the limitations of centralized systems that can struggle with massive projects.</a:t>
            </a:r>
            <a:endParaRPr lang="en-IN" sz="2200" b="0" dirty="0">
              <a:solidFill>
                <a:srgbClr val="404040"/>
              </a:solidFill>
              <a:latin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3683292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endParaRPr lang="en-US" b="0" dirty="0"/>
          </a:p>
          <a:p>
            <a:pPr marL="171450" indent="-171450">
              <a:buFont typeface="Arial" panose="020B0604020202020204" pitchFamily="34" charset="0"/>
              <a:buChar char="•"/>
            </a:pPr>
            <a:r>
              <a:rPr lang="en-US" b="1" dirty="0"/>
              <a:t>Git:  </a:t>
            </a:r>
            <a:r>
              <a:rPr lang="en-US" b="0" dirty="0"/>
              <a:t>Imagine Git is a powerful tracking system for your project's files. It runs locally on your machine, keeping a history of changes and allowing you to revert to previous versions. It's like a time machine for your code.</a:t>
            </a:r>
          </a:p>
          <a:p>
            <a:pPr marL="171450" indent="-171450">
              <a:buFont typeface="Arial" panose="020B0604020202020204" pitchFamily="34" charset="0"/>
              <a:buChar char="•"/>
            </a:pPr>
            <a:r>
              <a:rPr lang="en-US" b="1" dirty="0"/>
              <a:t>GitHub: </a:t>
            </a:r>
            <a:r>
              <a:rPr lang="en-US" b="0" dirty="0"/>
              <a:t>GitHub is an online storage locker for your Git projects, also known as repositories.  It provides a user-friendly interface, collaboration tools, and cloud storage for your Git repositories. Multiple people can work together on projects hosted on GitHub.</a:t>
            </a:r>
          </a:p>
          <a:p>
            <a:r>
              <a:rPr lang="en-US" b="0" dirty="0"/>
              <a:t>In essence, Git is the engine that tracks changes, while GitHub provides a user-friendly platform to store and collaborate on those Git-tracked projects.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126867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Here’s a breakdown of the general Git workflow, incorporating pushing changes to a remote repository:</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Clone: The process begins by cloning an existing Git repository. This creates a working copy of the repository on your local machine.</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Working Directory:  This is your local copy of the repository where you can make changes to the files.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Modify Working Copy: You can edit, add, or move files within the working directory as needed.</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Status and Difference Operation:  Git commands like ‘git status’ can help you see which files have been modified, added, or deleted in your working directory.</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Staging Area:  The staging area acts as a temporary holding space for changes you want to include in your next commit.  You can use the ‘git add’ command to stage specific files or changes.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Commit Changes:  The ‘git commit’ command captures the staged changes along with a descriptive commit message. This creates a snapshot of the project’s state at that point in time.</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Push Operation:  Once you’ve committed your local changes, you can push them to a remote repository, typically hosted on a platform like GitHub.  The ‘git push’ command </a:t>
            </a:r>
            <a:r>
              <a:rPr lang="en-US" b="0" dirty="0"/>
              <a:t>uploads those changes to the remote repository.</a:t>
            </a:r>
          </a:p>
          <a:p>
            <a:endParaRPr lang="en-US" b="0" dirty="0"/>
          </a:p>
          <a:p>
            <a:r>
              <a:rPr lang="en-US" b="0" dirty="0"/>
              <a:t>Additionally, there are:</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Update Operation:  You can pull down updates from the remote repository to keep your local working directory in sync with the latest changes from other collaborators.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Amend and Push: This allows</a:t>
            </a:r>
            <a:r>
              <a:rPr lang="en-US" b="0" dirty="0"/>
              <a:t> you to modify an existing commit message if needed before pushing the changes.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182029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1" dirty="0"/>
              <a:t>Companies Using Git</a:t>
            </a:r>
          </a:p>
          <a:p>
            <a:pPr>
              <a:buFont typeface="Arial" panose="020B0604020202020204" pitchFamily="34" charset="0"/>
              <a:buChar char="•"/>
            </a:pPr>
            <a:r>
              <a:rPr lang="en-US" b="1" dirty="0"/>
              <a:t>Adoption by Major Companies</a:t>
            </a:r>
            <a:r>
              <a:rPr lang="en-US" dirty="0"/>
              <a:t>: Git is widely adopted by leading technology companies such as Google, Netflix, Microsoft, LinkedIn, Adobe, Facebook, and Dell.</a:t>
            </a:r>
          </a:p>
          <a:p>
            <a:pPr>
              <a:buFont typeface="Arial" panose="020B0604020202020204" pitchFamily="34" charset="0"/>
              <a:buChar char="•"/>
            </a:pPr>
            <a:r>
              <a:rPr lang="en-US" b="1" dirty="0"/>
              <a:t>Purpose</a:t>
            </a:r>
            <a:r>
              <a:rPr lang="en-US" dirty="0"/>
              <a:t>: These companies use Git to manage source code, collaborate on development projects, and streamline their continuous integration and deployment processes.</a:t>
            </a:r>
          </a:p>
          <a:p>
            <a:pPr>
              <a:buFont typeface="Arial" panose="020B0604020202020204" pitchFamily="34" charset="0"/>
              <a:buChar char="•"/>
            </a:pPr>
            <a:r>
              <a:rPr lang="en-US" b="1" dirty="0"/>
              <a:t>Benefits</a:t>
            </a:r>
            <a:r>
              <a:rPr lang="en-US" dirty="0"/>
              <a:t>: Git helps these organizations maintain code quality, manage version control efficiently, and facilitate collaboration among distributed development teams.</a:t>
            </a:r>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403174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j-lt"/>
              </a:rPr>
              <a:t>Instructor Note:</a:t>
            </a:r>
          </a:p>
          <a:p>
            <a:r>
              <a:rPr lang="en-US" b="1" dirty="0">
                <a:latin typeface="+mj-lt"/>
              </a:rPr>
              <a:t>Basic Git Commands</a:t>
            </a:r>
          </a:p>
          <a:p>
            <a:pPr>
              <a:buFont typeface="Arial" panose="020B0604020202020204" pitchFamily="34" charset="0"/>
              <a:buChar char="•"/>
            </a:pPr>
            <a:r>
              <a:rPr lang="en-US" b="1" dirty="0">
                <a:latin typeface="+mj-lt"/>
              </a:rPr>
              <a:t>Configuring User Information</a:t>
            </a:r>
            <a:r>
              <a:rPr lang="en-US" dirty="0">
                <a:latin typeface="+mj-lt"/>
              </a:rPr>
              <a:t>: The command </a:t>
            </a:r>
            <a:r>
              <a:rPr lang="en-US" b="1" dirty="0">
                <a:latin typeface="+mj-lt"/>
              </a:rPr>
              <a:t>git config --global user.name</a:t>
            </a:r>
            <a:r>
              <a:rPr lang="en-US" dirty="0">
                <a:latin typeface="+mj-lt"/>
              </a:rPr>
              <a:t> "</a:t>
            </a:r>
            <a:r>
              <a:rPr lang="en-US" b="1" dirty="0">
                <a:latin typeface="+mj-lt"/>
              </a:rPr>
              <a:t>testusername</a:t>
            </a:r>
            <a:r>
              <a:rPr lang="en-US" dirty="0">
                <a:latin typeface="+mj-lt"/>
              </a:rPr>
              <a:t>" and </a:t>
            </a:r>
            <a:r>
              <a:rPr lang="en-US" b="1" dirty="0">
                <a:latin typeface="+mj-lt"/>
              </a:rPr>
              <a:t>git config --global user.email "user.emailtestname@example.com"</a:t>
            </a:r>
            <a:r>
              <a:rPr lang="en-US" dirty="0">
                <a:latin typeface="+mj-lt"/>
              </a:rPr>
              <a:t> are used to set the global username and email address for Git configurations. This ensures that all commits are associated with the correct user information.</a:t>
            </a:r>
          </a:p>
          <a:p>
            <a:pPr>
              <a:buFont typeface="Arial" panose="020B0604020202020204" pitchFamily="34" charset="0"/>
              <a:buChar char="•"/>
            </a:pPr>
            <a:r>
              <a:rPr lang="en-US" b="1" dirty="0">
                <a:latin typeface="+mj-lt"/>
              </a:rPr>
              <a:t>Initializing a Repository</a:t>
            </a:r>
            <a:r>
              <a:rPr lang="en-US" dirty="0">
                <a:latin typeface="+mj-lt"/>
              </a:rPr>
              <a:t>: git init initializes a new Git repository in the current directory, setting up the necessary Git structures for version control.</a:t>
            </a:r>
          </a:p>
          <a:p>
            <a:pPr>
              <a:buFont typeface="Arial" panose="020B0604020202020204" pitchFamily="34" charset="0"/>
              <a:buChar char="•"/>
            </a:pPr>
            <a:r>
              <a:rPr lang="en-US" b="1" dirty="0">
                <a:latin typeface="+mj-lt"/>
              </a:rPr>
              <a:t>Cloning a Repository</a:t>
            </a:r>
            <a:r>
              <a:rPr lang="en-US" dirty="0">
                <a:latin typeface="+mj-lt"/>
              </a:rPr>
              <a:t>: </a:t>
            </a:r>
            <a:r>
              <a:rPr lang="en-US" b="1" dirty="0">
                <a:latin typeface="+mj-lt"/>
              </a:rPr>
              <a:t>git clone [repository URL] </a:t>
            </a:r>
            <a:r>
              <a:rPr lang="en-US" dirty="0">
                <a:latin typeface="+mj-lt"/>
              </a:rPr>
              <a:t>creates a copy of a remote Git repository on the local machine, allowing you to work on the project locally.</a:t>
            </a:r>
          </a:p>
          <a:p>
            <a:pPr>
              <a:buFont typeface="Arial" panose="020B0604020202020204" pitchFamily="34" charset="0"/>
              <a:buChar char="•"/>
            </a:pPr>
            <a:r>
              <a:rPr lang="en-US" b="1" dirty="0">
                <a:latin typeface="+mj-lt"/>
              </a:rPr>
              <a:t>Committing Changes</a:t>
            </a:r>
            <a:r>
              <a:rPr lang="en-US" dirty="0">
                <a:latin typeface="+mj-lt"/>
              </a:rPr>
              <a:t>: </a:t>
            </a:r>
            <a:r>
              <a:rPr lang="en-US" b="1" dirty="0">
                <a:latin typeface="+mj-lt"/>
              </a:rPr>
              <a:t>git add [filename] </a:t>
            </a:r>
            <a:r>
              <a:rPr lang="en-US" dirty="0">
                <a:latin typeface="+mj-lt"/>
              </a:rPr>
              <a:t>stages changes, preparing them for a commit, which records the changes in the repository’s history.</a:t>
            </a:r>
          </a:p>
          <a:p>
            <a:pPr algn="l">
              <a:buFont typeface="+mj-lt"/>
              <a:buAutoNum type="arabicPeriod"/>
            </a:pPr>
            <a:endParaRPr lang="en-US" sz="1200" b="0" i="0" dirty="0">
              <a:solidFill>
                <a:srgbClr val="374151"/>
              </a:solidFill>
              <a:effectLst/>
              <a:latin typeface="+mj-lt"/>
              <a:ea typeface="Open Sans" pitchFamily="2" charset="0"/>
              <a:cs typeface="Open Sans" pitchFamily="2" charset="0"/>
            </a:endParaRPr>
          </a:p>
          <a:p>
            <a:pPr algn="l">
              <a:buFont typeface="+mj-lt"/>
              <a:buNone/>
            </a:pPr>
            <a:endParaRPr lang="en-US" sz="1200" b="0" i="0" dirty="0">
              <a:solidFill>
                <a:srgbClr val="374151"/>
              </a:solidFill>
              <a:effectLst/>
              <a:latin typeface="+mj-lt"/>
              <a:ea typeface="Open Sans" pitchFamily="2" charset="0"/>
              <a:cs typeface="Open Sans" pitchFamily="2" charset="0"/>
            </a:endParaRPr>
          </a:p>
          <a:p>
            <a:endParaRPr lang="en-IN" sz="1200" dirty="0">
              <a:latin typeface="+mj-lt"/>
              <a:ea typeface="Open Sans" pitchFamily="2" charset="0"/>
              <a:cs typeface="Open Sans" pitchFamily="2" charset="0"/>
            </a:endParaRPr>
          </a:p>
          <a:p>
            <a:endParaRPr lang="en-IN" dirty="0">
              <a:latin typeface="+mj-l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1635757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1" dirty="0"/>
              <a:t>Basic Git Commands</a:t>
            </a:r>
          </a:p>
          <a:p>
            <a:pPr>
              <a:buFont typeface="Arial" panose="020B0604020202020204" pitchFamily="34" charset="0"/>
              <a:buChar char="•"/>
            </a:pPr>
            <a:r>
              <a:rPr lang="en-US" b="1" dirty="0"/>
              <a:t>Committing All Staged Changes</a:t>
            </a:r>
            <a:r>
              <a:rPr lang="en-US" dirty="0"/>
              <a:t>: The command git add . stages all changes in the current directory for the next commit. Following this, git commit -m "[commit message]" records these changes with a descriptive message, adding them to the repository’s history.</a:t>
            </a:r>
          </a:p>
          <a:p>
            <a:pPr>
              <a:buFont typeface="Arial" panose="020B0604020202020204" pitchFamily="34" charset="0"/>
              <a:buChar char="•"/>
            </a:pPr>
            <a:r>
              <a:rPr lang="en-US" b="1" dirty="0"/>
              <a:t>Checking Status</a:t>
            </a:r>
            <a:r>
              <a:rPr lang="en-US" dirty="0"/>
              <a:t>: git status shows the status of your working directory and staging area, helping you keep track of changes that have been staged, modified, or untracked.</a:t>
            </a:r>
          </a:p>
          <a:p>
            <a:pPr>
              <a:buFont typeface="Arial" panose="020B0604020202020204" pitchFamily="34" charset="0"/>
              <a:buChar char="•"/>
            </a:pPr>
            <a:r>
              <a:rPr lang="en-US" b="1" dirty="0"/>
              <a:t>Fetching and Integrating Changes</a:t>
            </a:r>
            <a:r>
              <a:rPr lang="en-US" dirty="0"/>
              <a:t>: git pull fetches changes from a remote repository and integrates them into your current branch, ensuring your local repository is up-to-date.</a:t>
            </a:r>
          </a:p>
          <a:p>
            <a:pPr>
              <a:buFont typeface="Arial" panose="020B0604020202020204" pitchFamily="34" charset="0"/>
              <a:buChar char="•"/>
            </a:pPr>
            <a:r>
              <a:rPr lang="en-US" b="1" dirty="0"/>
              <a:t>Pushing Changes</a:t>
            </a:r>
            <a:r>
              <a:rPr lang="en-US" dirty="0"/>
              <a:t>: git push uploads local branch changes to a remote repository, allowing others to access your updates.</a:t>
            </a:r>
          </a:p>
          <a:p>
            <a:pPr>
              <a:buFont typeface="Arial" panose="020B0604020202020204" pitchFamily="34" charset="0"/>
              <a:buChar char="•"/>
            </a:pPr>
            <a:r>
              <a:rPr lang="en-US" b="1" dirty="0"/>
              <a:t>Linking Remote Repositories</a:t>
            </a:r>
            <a:r>
              <a:rPr lang="en-US" dirty="0"/>
              <a:t>: git remote add [remote name] [remote URL] links your local repository to a remote one, enabling collaboration and synchronization with remote team members.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3497517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pPr marL="0" indent="0" algn="l">
              <a:buNone/>
            </a:pPr>
            <a:r>
              <a:rPr lang="en-US" b="1" dirty="0"/>
              <a:t>Retrieving Changes</a:t>
            </a:r>
            <a:r>
              <a:rPr lang="en-US" dirty="0"/>
              <a:t>: </a:t>
            </a:r>
            <a:r>
              <a:rPr lang="en-US" b="1" dirty="0"/>
              <a:t>git fetch </a:t>
            </a:r>
            <a:r>
              <a:rPr lang="en-US" dirty="0"/>
              <a:t>retrieves changes from a remote repository without merging them, allowing you to review updates before integrating them.</a:t>
            </a:r>
          </a:p>
          <a:p>
            <a:pPr marL="0" indent="0" algn="l">
              <a:buNone/>
            </a:pPr>
            <a:r>
              <a:rPr lang="en-US" b="1" dirty="0"/>
              <a:t>Listing Remote Repositories</a:t>
            </a:r>
            <a:r>
              <a:rPr lang="en-US" dirty="0"/>
              <a:t>: </a:t>
            </a:r>
            <a:r>
              <a:rPr lang="en-US" b="1" dirty="0"/>
              <a:t>git remote -v </a:t>
            </a:r>
            <a:r>
              <a:rPr lang="en-US" dirty="0"/>
              <a:t>shows a list of remote repositories associated with the current project, useful for managing remote connections.</a:t>
            </a:r>
          </a:p>
          <a:p>
            <a:pPr marL="0" indent="0" algn="l">
              <a:buNone/>
            </a:pPr>
            <a:r>
              <a:rPr lang="en-US" b="1" dirty="0"/>
              <a:t>Merging Branches</a:t>
            </a:r>
            <a:r>
              <a:rPr lang="en-US" dirty="0"/>
              <a:t>: </a:t>
            </a:r>
            <a:r>
              <a:rPr lang="en-US" b="1" dirty="0"/>
              <a:t>git merge [branch name] </a:t>
            </a:r>
            <a:r>
              <a:rPr lang="en-US" dirty="0"/>
              <a:t>combines changes from the specified branch into the current branch, facilitating the integration of new features or fixes.</a:t>
            </a:r>
          </a:p>
          <a:p>
            <a:pPr marL="0" indent="0" algn="l">
              <a:buNone/>
            </a:pPr>
            <a:r>
              <a:rPr lang="en-US" b="1" dirty="0"/>
              <a:t>Branch Management</a:t>
            </a:r>
            <a:r>
              <a:rPr lang="en-US" dirty="0"/>
              <a:t>: </a:t>
            </a:r>
            <a:r>
              <a:rPr lang="en-US" b="1" dirty="0"/>
              <a:t>git branch </a:t>
            </a:r>
            <a:r>
              <a:rPr lang="en-US" dirty="0"/>
              <a:t>lists all branches in the repository, highlighting the current branch, helping you navigate and manage different development efforts.</a:t>
            </a:r>
          </a:p>
          <a:p>
            <a:pPr marL="0" indent="0" algn="l">
              <a:buNone/>
            </a:pPr>
            <a:r>
              <a:rPr lang="en-US" b="1" dirty="0"/>
              <a:t>Viewing Commit History</a:t>
            </a:r>
            <a:r>
              <a:rPr lang="en-US" dirty="0"/>
              <a:t>: </a:t>
            </a:r>
            <a:r>
              <a:rPr lang="en-US" b="1" dirty="0"/>
              <a:t>git log </a:t>
            </a:r>
            <a:r>
              <a:rPr lang="en-US" dirty="0"/>
              <a:t>displays a chronological list of commits with their details, providing a history of changes and aiding in tracking project progress.</a:t>
            </a:r>
          </a:p>
          <a:p>
            <a:pPr marL="0" indent="0" algn="l">
              <a:buNone/>
            </a:pPr>
            <a:r>
              <a:rPr lang="en-US" b="1" dirty="0"/>
              <a:t>Creating Tags</a:t>
            </a:r>
            <a:r>
              <a:rPr lang="en-US" dirty="0"/>
              <a:t>: </a:t>
            </a:r>
            <a:r>
              <a:rPr lang="en-US" b="1" dirty="0"/>
              <a:t>git tag [tag name]</a:t>
            </a:r>
            <a:r>
              <a:rPr lang="en-US" dirty="0"/>
              <a:t> creates a named reference to a specific commit, often used for versioning and marking release points in the project.</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80253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1" dirty="0"/>
              <a:t>Git configuration levels define the scope for which specific settings apply. There are three main levels:</a:t>
            </a:r>
          </a:p>
          <a:p>
            <a:endParaRPr lang="en-US" b="1" dirty="0"/>
          </a:p>
          <a:p>
            <a:pPr marL="171450" indent="-171450">
              <a:buFont typeface="Arial" panose="020B0604020202020204" pitchFamily="34" charset="0"/>
              <a:buChar char="•"/>
            </a:pPr>
            <a:r>
              <a:rPr lang="en-US" b="1" dirty="0"/>
              <a:t>Local: </a:t>
            </a:r>
            <a:r>
              <a:rPr lang="en-US" b="0" dirty="0"/>
              <a:t>This level is specific to a single Git repository. Settings defined here take precedence over global and system configurations. The configuration file is stored within the repository directory at .git/config.</a:t>
            </a:r>
          </a:p>
          <a:p>
            <a:pPr marL="171450" indent="-171450">
              <a:buFont typeface="Arial" panose="020B0604020202020204" pitchFamily="34" charset="0"/>
              <a:buChar char="•"/>
            </a:pPr>
            <a:r>
              <a:rPr lang="en-US" b="1" dirty="0"/>
              <a:t>Global: </a:t>
            </a:r>
            <a:r>
              <a:rPr lang="en-US" b="0" dirty="0"/>
              <a:t>This level applies to the currently logged-in user across all their repositories. It's ideal for maintaining consistent personal preferences across projects. The configuration file is typically located in the user's home directory at ~/.gitconfig (tilde representing the home directory).</a:t>
            </a:r>
          </a:p>
          <a:p>
            <a:pPr marL="171450" indent="-171450">
              <a:buFont typeface="Arial" panose="020B0604020202020204" pitchFamily="34" charset="0"/>
              <a:buChar char="•"/>
            </a:pPr>
            <a:r>
              <a:rPr lang="en-US" b="1" dirty="0"/>
              <a:t>System-wide: </a:t>
            </a:r>
            <a:r>
              <a:rPr lang="en-US" b="0" dirty="0"/>
              <a:t>This level applies to all users and repositories on the entire system. It's generally used for system-wide defaults and requires administrative privileges to modify. The configuration file is usually located at /etc/gitconfig on Unix-based systems.</a:t>
            </a:r>
          </a:p>
          <a:p>
            <a:pPr marL="171450" indent="-171450">
              <a:buFont typeface="Arial" panose="020B0604020202020204" pitchFamily="34" charset="0"/>
              <a:buChar char="•"/>
            </a:pPr>
            <a:endParaRPr lang="en-US" b="0" dirty="0"/>
          </a:p>
          <a:p>
            <a:r>
              <a:rPr lang="en-US" b="0" dirty="0"/>
              <a:t>These levels provide a hierarchy, where local settings override global settings, which in turn override system-wide settings. This allows you to have specific configurations for individual projects while maintaining consistent defaults for your user or the entire system.</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1901553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A Git repository is essentially a storage location that keeps track of changes made to a set of files. It's like a version control system specifically designed for software development projects. Here's a breakdown of how it works:</a:t>
            </a:r>
          </a:p>
          <a:p>
            <a:pPr marL="171450" indent="-171450">
              <a:buFont typeface="Arial" panose="020B0604020202020204" pitchFamily="34" charset="0"/>
              <a:buChar char="•"/>
            </a:pPr>
            <a:r>
              <a:rPr lang="en-US" b="0" dirty="0"/>
              <a:t>Centralized Storage: Imagine a central location where all the project files and their revision history are stored. This is the core of a Git repository. It can reside on your local machine or on a remote server like GitHub.</a:t>
            </a:r>
          </a:p>
          <a:p>
            <a:pPr marL="171450" indent="-171450">
              <a:buFont typeface="Arial" panose="020B0604020202020204" pitchFamily="34" charset="0"/>
              <a:buChar char="•"/>
            </a:pPr>
            <a:r>
              <a:rPr lang="en-US" b="0" dirty="0"/>
              <a:t>Tracking Changes: Whenever you modify a file in your project, the Git repository takes a snapshot of those changes. This allows you to see how the files have evolved over time.</a:t>
            </a:r>
          </a:p>
          <a:p>
            <a:pPr marL="171450" indent="-171450">
              <a:buFont typeface="Arial" panose="020B0604020202020204" pitchFamily="34" charset="0"/>
              <a:buChar char="•"/>
            </a:pPr>
            <a:r>
              <a:rPr lang="en-US" b="0" dirty="0"/>
              <a:t>Version Control: With each modification, a new version of the file is created within the repository. This enables you to revert back to previous versions if needed, ensuring you don't lose track of progress.</a:t>
            </a:r>
          </a:p>
          <a:p>
            <a:pPr marL="171450" indent="-171450">
              <a:buFont typeface="Arial" panose="020B0604020202020204" pitchFamily="34" charset="0"/>
              <a:buChar char="•"/>
            </a:pPr>
            <a:r>
              <a:rPr lang="en-US" b="0" dirty="0"/>
              <a:t>Collaboration: Git repositories become especially useful when multiple people are working on the same project. The repository allows everyone to see the changes made by others, avoid conflicts, and merge their work seamlessly.</a:t>
            </a:r>
          </a:p>
          <a:p>
            <a:r>
              <a:rPr lang="en-US" b="0" dirty="0"/>
              <a:t>In essence, a Git repository acts like a time machine for your project, keeping a record of every change and enabling you to collaborate effectively with others.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87161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cs typeface="Calibri"/>
              </a:rPr>
              <a:t>Instructor Note:</a:t>
            </a:r>
          </a:p>
          <a:p>
            <a:endParaRPr lang="en-IN" b="1" dirty="0">
              <a:cs typeface="Calibri"/>
            </a:endParaRPr>
          </a:p>
          <a:p>
            <a:r>
              <a:rPr lang="en-US" b="0" dirty="0">
                <a:cs typeface="Calibri"/>
              </a:rPr>
              <a:t>Let us learn what is meant by a version control system and its features.</a:t>
            </a:r>
            <a:r>
              <a:rPr lang="en-IN" b="0" dirty="0">
                <a:cs typeface="Calibri"/>
              </a:rPr>
              <a:t> </a:t>
            </a: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1365373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US" b="0" dirty="0"/>
              <a:t>Here's what's inside the .git folder:</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Objects: This folder holds compressed snapshots of your project's files at every commit point. These snapshots are like the building blocks that Git uses to reconstruct the history of your project.</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Refs: This folder stores references to specific commits and branches within your repository. It acts like an address book, allowing Git to quickly locate the different versions of your project.</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Config: This file stores configuration settings specific to your local Git repository.</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Hooks: This folder (optional) allows you to add custom scripts that run at specific points in the Git workflow, like before a commit or after a pull.</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Logs and Index: These files help Git maintain an internal record of changes and the current state of your project.</a:t>
            </a:r>
          </a:p>
          <a:p>
            <a:pPr marL="114300" lvl="1" indent="0" algn="l" defTabSz="914400" rtl="0" eaLnBrk="1" latinLnBrk="0" hangingPunct="1">
              <a:lnSpc>
                <a:spcPct val="115000"/>
              </a:lnSpc>
              <a:spcBef>
                <a:spcPts val="1000"/>
              </a:spcBef>
              <a:buSzPct val="100000"/>
              <a:buNone/>
            </a:pPr>
            <a:endParaRPr lang="en-US" sz="2200" b="0" dirty="0">
              <a:solidFill>
                <a:srgbClr val="404040"/>
              </a:solidFill>
              <a:latin typeface="Open Sans" pitchFamily="2" charset="0"/>
            </a:endParaRPr>
          </a:p>
          <a:p>
            <a:pPr marL="114300" lvl="1" indent="0" algn="l" defTabSz="914400" rtl="0" eaLnBrk="1" latinLnBrk="0" hangingPunct="1">
              <a:lnSpc>
                <a:spcPct val="115000"/>
              </a:lnSpc>
              <a:spcBef>
                <a:spcPts val="1000"/>
              </a:spcBef>
              <a:buSzPct val="100000"/>
              <a:buNone/>
            </a:pPr>
            <a:r>
              <a:rPr lang="en-US" sz="2200" b="0" dirty="0">
                <a:solidFill>
                  <a:srgbClr val="404040"/>
                </a:solidFill>
                <a:latin typeface="Open Sans" pitchFamily="2" charset="0"/>
              </a:rPr>
              <a:t>While </a:t>
            </a:r>
            <a:r>
              <a:rPr lang="en-US" b="0" dirty="0"/>
              <a:t>you can technically look inside the .git folder using your file explorer, the contents are not meant to be human-readable. They are encoded with unique identifiers and compressed for efficiency. It's recommended to use Git commands to interact with the information stored within the .git folder.</a:t>
            </a:r>
          </a:p>
          <a:p>
            <a:endParaRPr lang="en-US" b="0" dirty="0"/>
          </a:p>
          <a:p>
            <a:r>
              <a:rPr lang="en-US" b="0" dirty="0"/>
              <a:t>Here are some key points to remember about the .git folder:</a:t>
            </a:r>
          </a:p>
          <a:p>
            <a:endParaRPr lang="en-US" b="0" dirty="0"/>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It is hidden by default in most operating systems to avoid accidental modification.</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You don't typically need to edit the files inside it directly. Git commands handle managing the repository for you.</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When you push </a:t>
            </a:r>
            <a:r>
              <a:rPr lang="en-US" b="0" dirty="0"/>
              <a:t>your project to a remote repository like GitHub, only the essential data from the .git folder (objects and refs) is transferred, not the entire folder itself.</a:t>
            </a:r>
          </a:p>
          <a:p>
            <a:r>
              <a:rPr lang="en-US" b="0" dirty="0"/>
              <a:t>In summary, the .git folder acts as the invisible backbone of your Git repository, silently tracking changes and keeping your project history safe.</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95974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pPr marL="171450" indent="-171450">
              <a:buFont typeface="Arial" panose="020B0604020202020204" pitchFamily="34" charset="0"/>
              <a:buChar char="•"/>
            </a:pPr>
            <a:r>
              <a:rPr lang="en-US" b="0" dirty="0"/>
              <a:t>The working directory is a single checkout of one version of the project. These files are pulled out of the compressed database in the Git directory and placed on disk for you to use or modify.</a:t>
            </a:r>
          </a:p>
          <a:p>
            <a:pPr marL="171450" indent="-171450">
              <a:buFont typeface="Arial" panose="020B0604020202020204" pitchFamily="34" charset="0"/>
              <a:buChar char="•"/>
            </a:pPr>
            <a:r>
              <a:rPr lang="en-US" b="0" dirty="0"/>
              <a:t>The staging area is a file, generally contained in your Git directory, that stores information about what will go into your next commit. Its technical name in Git parlance is the “index”, but the phrase “staging area” works just as well.</a:t>
            </a:r>
          </a:p>
          <a:p>
            <a:pPr marL="171450" indent="-171450">
              <a:buFont typeface="Arial" panose="020B0604020202020204" pitchFamily="34" charset="0"/>
              <a:buChar char="•"/>
            </a:pPr>
            <a:r>
              <a:rPr lang="en-US" b="0" dirty="0"/>
              <a:t>The Git directory is where Git stores the metadata and object database for your project. This is the most important part of Git, and it is what is copied when you clone a repository from another computer.</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206652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pPr algn="l"/>
            <a:r>
              <a:rPr lang="en-US" b="0" i="0" dirty="0">
                <a:solidFill>
                  <a:srgbClr val="E3E3E3"/>
                </a:solidFill>
                <a:effectLst/>
                <a:latin typeface="+mn-lt"/>
              </a:rPr>
              <a:t>Here are the steps to create a local Git repository:</a:t>
            </a:r>
          </a:p>
          <a:p>
            <a:pPr algn="l"/>
            <a:r>
              <a:rPr lang="en-US" b="1" i="0" dirty="0">
                <a:solidFill>
                  <a:srgbClr val="E3E3E3"/>
                </a:solidFill>
                <a:effectLst/>
                <a:latin typeface="+mn-lt"/>
              </a:rPr>
              <a:t>1. Create a Project Directory:</a:t>
            </a:r>
            <a:endParaRPr lang="en-US" b="0" i="0" dirty="0">
              <a:solidFill>
                <a:srgbClr val="E3E3E3"/>
              </a:solidFill>
              <a:effectLst/>
              <a:latin typeface="+mn-lt"/>
            </a:endParaRPr>
          </a:p>
          <a:p>
            <a:pPr algn="l">
              <a:buFont typeface="Arial" panose="020B0604020202020204" pitchFamily="34" charset="0"/>
              <a:buChar char="•"/>
            </a:pPr>
            <a:r>
              <a:rPr lang="en-US" b="0" i="0" dirty="0">
                <a:solidFill>
                  <a:srgbClr val="E3E3E3"/>
                </a:solidFill>
                <a:effectLst/>
                <a:latin typeface="+mn-lt"/>
              </a:rPr>
              <a:t>Open your terminal or command prompt.</a:t>
            </a:r>
          </a:p>
          <a:p>
            <a:pPr algn="l">
              <a:buFont typeface="Arial" panose="020B0604020202020204" pitchFamily="34" charset="0"/>
              <a:buChar char="•"/>
            </a:pPr>
            <a:r>
              <a:rPr lang="en-US" b="0" i="0" dirty="0">
                <a:solidFill>
                  <a:srgbClr val="E3E3E3"/>
                </a:solidFill>
                <a:effectLst/>
                <a:latin typeface="+mn-lt"/>
              </a:rPr>
              <a:t>Use the mkdir command to create a new directory for your project</a:t>
            </a:r>
          </a:p>
          <a:p>
            <a:pPr algn="l"/>
            <a:r>
              <a:rPr lang="en-US" b="1" i="0" dirty="0">
                <a:solidFill>
                  <a:srgbClr val="E3E3E3"/>
                </a:solidFill>
                <a:effectLst/>
                <a:latin typeface="+mn-lt"/>
              </a:rPr>
              <a:t>2. Navigate to the Directory:</a:t>
            </a:r>
            <a:endParaRPr lang="en-US" b="0" i="0" dirty="0">
              <a:solidFill>
                <a:srgbClr val="E3E3E3"/>
              </a:solidFill>
              <a:effectLst/>
              <a:latin typeface="+mn-lt"/>
            </a:endParaRPr>
          </a:p>
          <a:p>
            <a:pPr algn="l">
              <a:buFont typeface="Arial" panose="020B0604020202020204" pitchFamily="34" charset="0"/>
              <a:buChar char="•"/>
            </a:pPr>
            <a:r>
              <a:rPr lang="en-US" b="0" i="0" dirty="0">
                <a:solidFill>
                  <a:srgbClr val="E3E3E3"/>
                </a:solidFill>
                <a:effectLst/>
                <a:latin typeface="+mn-lt"/>
              </a:rPr>
              <a:t>Use the cd command to change directory to the newly created project folder</a:t>
            </a:r>
          </a:p>
          <a:p>
            <a:pPr algn="l"/>
            <a:r>
              <a:rPr lang="en-US" b="1" i="0" dirty="0">
                <a:solidFill>
                  <a:srgbClr val="E3E3E3"/>
                </a:solidFill>
                <a:effectLst/>
                <a:latin typeface="+mn-lt"/>
              </a:rPr>
              <a:t>3. Initialize the Git Repository:</a:t>
            </a:r>
            <a:endParaRPr lang="en-US" b="0" i="0" dirty="0">
              <a:solidFill>
                <a:srgbClr val="E3E3E3"/>
              </a:solidFill>
              <a:effectLst/>
              <a:latin typeface="+mn-lt"/>
            </a:endParaRPr>
          </a:p>
          <a:p>
            <a:pPr algn="l">
              <a:buFont typeface="Arial" panose="020B0604020202020204" pitchFamily="34" charset="0"/>
              <a:buChar char="•"/>
            </a:pPr>
            <a:r>
              <a:rPr lang="en-US" b="0" i="0" dirty="0">
                <a:solidFill>
                  <a:srgbClr val="E3E3E3"/>
                </a:solidFill>
                <a:effectLst/>
                <a:latin typeface="+mn-lt"/>
              </a:rPr>
              <a:t>This step creates the essential Git repository files.</a:t>
            </a:r>
          </a:p>
          <a:p>
            <a:pPr algn="l"/>
            <a:r>
              <a:rPr lang="en-US" b="1" i="0" dirty="0">
                <a:solidFill>
                  <a:srgbClr val="E3E3E3"/>
                </a:solidFill>
                <a:effectLst/>
                <a:latin typeface="+mn-lt"/>
              </a:rPr>
              <a:t>4. Verify the Repository (Optional):</a:t>
            </a:r>
            <a:endParaRPr lang="en-US" b="0" i="0" dirty="0">
              <a:solidFill>
                <a:srgbClr val="E3E3E3"/>
              </a:solidFill>
              <a:effectLst/>
              <a:latin typeface="+mn-lt"/>
            </a:endParaRPr>
          </a:p>
          <a:p>
            <a:pPr algn="l">
              <a:buFont typeface="Arial" panose="020B0604020202020204" pitchFamily="34" charset="0"/>
              <a:buChar char="•"/>
            </a:pPr>
            <a:r>
              <a:rPr lang="en-US" b="0" i="0" dirty="0">
                <a:solidFill>
                  <a:srgbClr val="E3E3E3"/>
                </a:solidFill>
                <a:effectLst/>
                <a:latin typeface="+mn-lt"/>
              </a:rPr>
              <a:t>You can verify the creation of the repository by looking for a new hidden folder named .git inside your project directory.</a:t>
            </a:r>
          </a:p>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1930858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pPr algn="l"/>
            <a:r>
              <a:rPr lang="en-US" b="1" i="0" dirty="0">
                <a:solidFill>
                  <a:srgbClr val="E3E3E3"/>
                </a:solidFill>
                <a:effectLst/>
                <a:latin typeface="Google Sans"/>
              </a:rPr>
              <a:t>Using the GitHub Web Interface:</a:t>
            </a:r>
            <a:endParaRPr lang="en-US" b="0" i="0" dirty="0">
              <a:solidFill>
                <a:srgbClr val="E3E3E3"/>
              </a:solidFill>
              <a:effectLst/>
              <a:latin typeface="Google Sans"/>
            </a:endParaRPr>
          </a:p>
          <a:p>
            <a:pPr algn="l">
              <a:buFont typeface="+mj-lt"/>
              <a:buAutoNum type="arabicPeriod"/>
            </a:pPr>
            <a:r>
              <a:rPr lang="en-US" b="1" i="0" dirty="0">
                <a:solidFill>
                  <a:srgbClr val="E3E3E3"/>
                </a:solidFill>
                <a:effectLst/>
                <a:latin typeface="Google Sans"/>
              </a:rPr>
              <a:t>Log in to GitHub:</a:t>
            </a:r>
            <a:r>
              <a:rPr lang="en-US" b="0" i="0" dirty="0">
                <a:solidFill>
                  <a:srgbClr val="E3E3E3"/>
                </a:solidFill>
                <a:effectLst/>
                <a:latin typeface="Google Sans"/>
              </a:rPr>
              <a:t> Go to </a:t>
            </a:r>
            <a:r>
              <a:rPr lang="en-US" b="0" i="0" dirty="0">
                <a:solidFill>
                  <a:srgbClr val="E3E3E3"/>
                </a:solidFill>
                <a:effectLst/>
                <a:latin typeface="Google Sans"/>
                <a:hlinkClick r:id="rId3"/>
              </a:rPr>
              <a:t>https://github.com/</a:t>
            </a:r>
            <a:r>
              <a:rPr lang="en-US" b="0" i="0" dirty="0">
                <a:solidFill>
                  <a:srgbClr val="E3E3E3"/>
                </a:solidFill>
                <a:effectLst/>
                <a:latin typeface="Google Sans"/>
              </a:rPr>
              <a:t> and sign in with your account.</a:t>
            </a:r>
          </a:p>
          <a:p>
            <a:pPr algn="l">
              <a:buFont typeface="+mj-lt"/>
              <a:buAutoNum type="arabicPeriod"/>
            </a:pPr>
            <a:r>
              <a:rPr lang="en-US" b="1" i="0" dirty="0">
                <a:solidFill>
                  <a:srgbClr val="E3E3E3"/>
                </a:solidFill>
                <a:effectLst/>
                <a:latin typeface="Google Sans"/>
              </a:rPr>
              <a:t>Click "New repository" button:</a:t>
            </a:r>
            <a:r>
              <a:rPr lang="en-US" b="0" i="0" dirty="0">
                <a:solidFill>
                  <a:srgbClr val="E3E3E3"/>
                </a:solidFill>
                <a:effectLst/>
                <a:latin typeface="Google Sans"/>
              </a:rPr>
              <a:t> In the top right corner, click the "+" button and select "New repository".</a:t>
            </a:r>
          </a:p>
          <a:p>
            <a:pPr algn="l">
              <a:buFont typeface="+mj-lt"/>
              <a:buAutoNum type="arabicPeriod"/>
            </a:pPr>
            <a:r>
              <a:rPr lang="en-US" b="1" i="0" dirty="0">
                <a:solidFill>
                  <a:srgbClr val="E3E3E3"/>
                </a:solidFill>
                <a:effectLst/>
                <a:latin typeface="Google Sans"/>
              </a:rPr>
              <a:t>Fill in repository details:</a:t>
            </a:r>
            <a:r>
              <a:rPr lang="en-US" b="0" i="0" dirty="0">
                <a:solidFill>
                  <a:srgbClr val="E3E3E3"/>
                </a:solidFill>
                <a:effectLst/>
                <a:latin typeface="Google Sans"/>
              </a:rPr>
              <a:t> Give your repository a descriptive name, optionally add a short description, and choose the desired visibility (public or private).</a:t>
            </a:r>
          </a:p>
          <a:p>
            <a:pPr algn="l">
              <a:buFont typeface="+mj-lt"/>
              <a:buAutoNum type="arabicPeriod"/>
            </a:pPr>
            <a:r>
              <a:rPr lang="en-US" b="1" i="0" dirty="0">
                <a:solidFill>
                  <a:srgbClr val="E3E3E3"/>
                </a:solidFill>
                <a:effectLst/>
                <a:latin typeface="Google Sans"/>
              </a:rPr>
              <a:t>Initialize with README (Optional):</a:t>
            </a:r>
            <a:r>
              <a:rPr lang="en-US" b="0" i="0" dirty="0">
                <a:solidFill>
                  <a:srgbClr val="E3E3E3"/>
                </a:solidFill>
                <a:effectLst/>
                <a:latin typeface="Google Sans"/>
              </a:rPr>
              <a:t> You can choose to initialize the repository with a README.md file, which is a great place to add information about your project.</a:t>
            </a:r>
          </a:p>
          <a:p>
            <a:pPr algn="l">
              <a:buFont typeface="+mj-lt"/>
              <a:buAutoNum type="arabicPeriod"/>
            </a:pPr>
            <a:r>
              <a:rPr lang="en-US" b="1" i="0" dirty="0">
                <a:solidFill>
                  <a:srgbClr val="E3E3E3"/>
                </a:solidFill>
                <a:effectLst/>
                <a:latin typeface="Google Sans"/>
              </a:rPr>
              <a:t>Create repository:</a:t>
            </a:r>
            <a:r>
              <a:rPr lang="en-US" b="0" i="0" dirty="0">
                <a:solidFill>
                  <a:srgbClr val="E3E3E3"/>
                </a:solidFill>
                <a:effectLst/>
                <a:latin typeface="Google Sans"/>
              </a:rPr>
              <a:t> Click the "Create repository" button.</a:t>
            </a:r>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dirty="0"/>
          </a:p>
        </p:txBody>
      </p:sp>
    </p:spTree>
    <p:extLst>
      <p:ext uri="{BB962C8B-B14F-4D97-AF65-F5344CB8AC3E}">
        <p14:creationId xmlns:p14="http://schemas.microsoft.com/office/powerpoint/2010/main" val="164165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r>
              <a:rPr lang="en-US" b="0" dirty="0"/>
              <a:t>Cloning refers to creating a complete copy of an existing remote repository on your local machine. This allows you to work with the files and track changes locally without affecting the original repository.</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2651266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sz="1200" b="1" dirty="0">
              <a:solidFill>
                <a:srgbClr val="252525"/>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898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sz="1200" b="1" dirty="0">
              <a:solidFill>
                <a:srgbClr val="252525"/>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4580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 </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0" dirty="0">
                <a:cs typeface="Calibri"/>
              </a:rPr>
              <a:t>B. </a:t>
            </a:r>
            <a:r>
              <a:rPr lang="en-US" b="0" dirty="0">
                <a:cs typeface="Calibri"/>
              </a:rPr>
              <a:t>Clone the remote repository from GitHub and add all files and commit your initial setup</a:t>
            </a:r>
            <a:endParaRPr lang="en-IN" b="0" dirty="0">
              <a:cs typeface="Calibri"/>
            </a:endParaRPr>
          </a:p>
          <a:p>
            <a:endParaRPr lang="en-IN" b="1" dirty="0">
              <a:cs typeface="Calibri"/>
            </a:endParaRPr>
          </a:p>
          <a:p>
            <a:r>
              <a:rPr lang="en-IN" b="1" dirty="0">
                <a:cs typeface="Calibri"/>
              </a:rPr>
              <a:t>Explanation: </a:t>
            </a:r>
            <a:r>
              <a:rPr lang="en-US" b="0" i="0" dirty="0">
                <a:solidFill>
                  <a:srgbClr val="E3E3E3"/>
                </a:solidFill>
                <a:effectLst/>
                <a:latin typeface="Google Sans"/>
              </a:rPr>
              <a:t>Cloning the remote repository directly downloads the project files with their complete history. Adding all files and committing your initial setup creates a snapshot of your local project state, allowing you to track changes and collaborate effectively with your teammate using Git commands.</a:t>
            </a:r>
            <a:endParaRPr lang="en-IN" b="1"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dirty="0"/>
          </a:p>
        </p:txBody>
      </p:sp>
    </p:spTree>
    <p:extLst>
      <p:ext uri="{BB962C8B-B14F-4D97-AF65-F5344CB8AC3E}">
        <p14:creationId xmlns:p14="http://schemas.microsoft.com/office/powerpoint/2010/main" val="901808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begin working with Remote Git Repositories, exploring some essential operations on remote repositories.</a:t>
            </a:r>
            <a:endParaRPr lang="en-I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dirty="0"/>
          </a:p>
        </p:txBody>
      </p:sp>
    </p:spTree>
    <p:extLst>
      <p:ext uri="{BB962C8B-B14F-4D97-AF65-F5344CB8AC3E}">
        <p14:creationId xmlns:p14="http://schemas.microsoft.com/office/powerpoint/2010/main" val="3803070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Pushing changes into a Git repository refers to uploading your local code modifications to a remote repository, typically hosted on a platform like GitHub or GitLab. This allows for collaboration with other developers and creates a central version control point for your project.</a:t>
            </a:r>
          </a:p>
          <a:p>
            <a:endParaRPr lang="en-US" b="0" dirty="0"/>
          </a:p>
          <a:p>
            <a:r>
              <a:rPr lang="en-US" b="0" dirty="0"/>
              <a:t>Following is the process of pushing in Git:</a:t>
            </a:r>
          </a:p>
          <a:p>
            <a:pPr marL="171450" indent="-171450">
              <a:buFont typeface="Arial" panose="020B0604020202020204" pitchFamily="34" charset="0"/>
              <a:buChar char="•"/>
            </a:pPr>
            <a:r>
              <a:rPr lang="en-US" b="0" dirty="0"/>
              <a:t>Make Local Changes:</a:t>
            </a:r>
          </a:p>
          <a:p>
            <a:r>
              <a:rPr lang="en-US" b="0" dirty="0"/>
              <a:t>Edit your code files as needed in your local working directory.</a:t>
            </a:r>
          </a:p>
          <a:p>
            <a:pPr marL="171450" indent="-171450">
              <a:buFont typeface="Arial" panose="020B0604020202020204" pitchFamily="34" charset="0"/>
              <a:buChar char="•"/>
            </a:pPr>
            <a:r>
              <a:rPr lang="en-US" b="0" dirty="0"/>
              <a:t>Stage Changes (git add):</a:t>
            </a:r>
          </a:p>
          <a:p>
            <a:r>
              <a:rPr lang="en-US" b="0" dirty="0"/>
              <a:t>Use the git add command to prepare specific files or the entire directory (using .) for inclusion in the next commit. This tells Git which changes you want to track.</a:t>
            </a:r>
          </a:p>
          <a:p>
            <a:pPr marL="171450" indent="-171450">
              <a:buFont typeface="Arial" panose="020B0604020202020204" pitchFamily="34" charset="0"/>
              <a:buChar char="•"/>
            </a:pPr>
            <a:r>
              <a:rPr lang="en-US" b="0" dirty="0"/>
              <a:t>Commit Changes (git commit):</a:t>
            </a:r>
          </a:p>
          <a:p>
            <a:r>
              <a:rPr lang="en-US" b="0" dirty="0"/>
              <a:t>Run the git commit command to create a snapshot of your staged changes. It's essential to include a descriptive commit message explaining the modifications you made.</a:t>
            </a:r>
          </a:p>
          <a:p>
            <a:pPr marL="171450" indent="-171450">
              <a:buFont typeface="Arial" panose="020B0604020202020204" pitchFamily="34" charset="0"/>
              <a:buChar char="•"/>
            </a:pPr>
            <a:r>
              <a:rPr lang="en-US" b="0" dirty="0"/>
              <a:t>Push Changes (git push):</a:t>
            </a:r>
          </a:p>
          <a:p>
            <a:r>
              <a:rPr lang="en-US" b="0" dirty="0"/>
              <a:t>Finally, use the git push command to upload your local commits to the remote repository. This command typically requires specifying the remote repository name (usually "origin" by default) and the branch you want to push to.</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dirty="0"/>
          </a:p>
        </p:txBody>
      </p:sp>
    </p:spTree>
    <p:extLst>
      <p:ext uri="{BB962C8B-B14F-4D97-AF65-F5344CB8AC3E}">
        <p14:creationId xmlns:p14="http://schemas.microsoft.com/office/powerpoint/2010/main" val="328606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IN" sz="1200" b="1" dirty="0"/>
              <a:t>Instructor Note:</a:t>
            </a:r>
            <a:endParaRPr lang="en-US" sz="1200" b="0" i="0" u="none" strike="noStrike" cap="none"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latin typeface="Calibri"/>
              <a:ea typeface="Calibri"/>
              <a:cs typeface="Calibri"/>
              <a:sym typeface="Calibri"/>
            </a:endParaRPr>
          </a:p>
          <a:p>
            <a:r>
              <a:rPr lang="en-US" b="1" dirty="0"/>
              <a:t>Version Control System</a:t>
            </a:r>
            <a:r>
              <a:rPr lang="en-US" dirty="0"/>
              <a:t> is a system that records changes to a file or set of files over time so that specific versions can be recalled later. VCS is essential in software development and various other fields where tracking changes to documents or files is necessary.</a:t>
            </a:r>
          </a:p>
          <a:p>
            <a:r>
              <a:rPr lang="en-US" dirty="0"/>
              <a:t>Key features and functions of VCS include:</a:t>
            </a:r>
          </a:p>
          <a:p>
            <a:pPr>
              <a:buFont typeface="+mj-lt"/>
              <a:buAutoNum type="arabicPeriod"/>
            </a:pPr>
            <a:r>
              <a:rPr lang="en-US" b="0" dirty="0"/>
              <a:t>Version Tracking</a:t>
            </a:r>
          </a:p>
          <a:p>
            <a:pPr>
              <a:buFont typeface="+mj-lt"/>
              <a:buAutoNum type="arabicPeriod"/>
            </a:pPr>
            <a:r>
              <a:rPr lang="en-US" b="0" dirty="0"/>
              <a:t>Branching and Merging</a:t>
            </a:r>
          </a:p>
          <a:p>
            <a:pPr>
              <a:buFont typeface="+mj-lt"/>
              <a:buAutoNum type="arabicPeriod"/>
            </a:pPr>
            <a:r>
              <a:rPr lang="en-US" b="0" dirty="0"/>
              <a:t>Collaboration</a:t>
            </a:r>
          </a:p>
          <a:p>
            <a:pPr>
              <a:buFont typeface="+mj-lt"/>
              <a:buAutoNum type="arabicPeriod"/>
            </a:pPr>
            <a:r>
              <a:rPr lang="en-US" b="0" dirty="0"/>
              <a:t>Backup and Restore</a:t>
            </a:r>
          </a:p>
          <a:p>
            <a:pPr>
              <a:buFont typeface="+mj-lt"/>
              <a:buAutoNum type="arabicPeriod"/>
            </a:pPr>
            <a:r>
              <a:rPr lang="en-US" b="0" dirty="0"/>
              <a:t>History and Audits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256899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Here are some commonly used flags with the git push command:</a:t>
            </a:r>
          </a:p>
          <a:p>
            <a:r>
              <a:rPr lang="en-US" b="0" dirty="0"/>
              <a:t>Branch Pushing:</a:t>
            </a:r>
          </a:p>
          <a:p>
            <a:pPr marL="171450" indent="-171450">
              <a:buFont typeface="Arial" panose="020B0604020202020204" pitchFamily="34" charset="0"/>
              <a:buChar char="•"/>
            </a:pPr>
            <a:r>
              <a:rPr lang="en-US" b="0" dirty="0"/>
              <a:t>-u &lt;remote&gt; &lt;branch&gt;: Sets the upstream branch for your current local branch. This simplifies future pushes to the same remote branch by remembering the association.</a:t>
            </a:r>
          </a:p>
          <a:p>
            <a:pPr marL="171450" indent="-171450">
              <a:buFont typeface="Arial" panose="020B0604020202020204" pitchFamily="34" charset="0"/>
              <a:buChar char="•"/>
            </a:pPr>
            <a:r>
              <a:rPr lang="en-US" b="0" dirty="0"/>
              <a:t>-a or --all: Pushes all local branches that have a corresponding remote tracking branch (branches set up to follow their remote counterparts) to the remote repository.</a:t>
            </a:r>
          </a:p>
          <a:p>
            <a:pPr marL="171450" indent="-171450">
              <a:buFont typeface="Arial" panose="020B0604020202020204" pitchFamily="34" charset="0"/>
              <a:buChar char="•"/>
            </a:pPr>
            <a:r>
              <a:rPr lang="en-US" b="0" dirty="0"/>
              <a:t>&lt;source&gt;:&lt;destination&gt; (refspec): Allows specifying how to map local branches to remote branches. This provides more control over what gets pushed and how.</a:t>
            </a:r>
          </a:p>
          <a:p>
            <a:r>
              <a:rPr lang="en-US" b="0" dirty="0"/>
              <a:t>Common Refspec Examples:</a:t>
            </a:r>
          </a:p>
          <a:p>
            <a:pPr marL="171450" indent="-171450">
              <a:buFont typeface="Arial" panose="020B0604020202020204" pitchFamily="34" charset="0"/>
              <a:buChar char="•"/>
            </a:pPr>
            <a:r>
              <a:rPr lang="en-US" b="0" dirty="0"/>
              <a:t>my-branch:their-branch: Pushes your local branch my-branch to a new or existing branch named their-branch on the remote repository.</a:t>
            </a:r>
          </a:p>
          <a:p>
            <a:pPr marL="171450" indent="-171450">
              <a:buFont typeface="Arial" panose="020B0604020202020204" pitchFamily="34" charset="0"/>
              <a:buChar char="•"/>
            </a:pPr>
            <a:r>
              <a:rPr lang="en-US" b="0" dirty="0"/>
              <a:t>refs/heads/*:refs/remotes/origin/*: Pushes all local branches that start with refs/heads/ (typical prefix) to their corresponding remotes under refs/remotes/origin/ on the server.</a:t>
            </a:r>
          </a:p>
          <a:p>
            <a:r>
              <a:rPr lang="en-US" b="0" dirty="0"/>
              <a:t>Tag Pushing:</a:t>
            </a:r>
          </a:p>
          <a:p>
            <a:pPr marL="171450" indent="-171450">
              <a:buFont typeface="Arial" panose="020B0604020202020204" pitchFamily="34" charset="0"/>
              <a:buChar char="•"/>
            </a:pPr>
            <a:r>
              <a:rPr lang="en-US" b="0" dirty="0"/>
              <a:t>--tags: Pushes all your local tags along with your branches to the remote repository.</a:t>
            </a:r>
          </a:p>
          <a:p>
            <a:pPr marL="171450" indent="-171450">
              <a:buFont typeface="Arial" panose="020B0604020202020204" pitchFamily="34" charset="0"/>
              <a:buChar char="•"/>
            </a:pPr>
            <a:r>
              <a:rPr lang="en-US" b="0" dirty="0"/>
              <a:t>&lt;tagname1&gt; &lt;tagname2&gt; ...: Pushes specific tag names you want to push after the remote name (e.g., "origin").</a:t>
            </a:r>
          </a:p>
          <a:p>
            <a:r>
              <a:rPr lang="en-US" b="0" dirty="0"/>
              <a:t>Forceful Push (use with caution):</a:t>
            </a:r>
          </a:p>
          <a:p>
            <a:pPr marL="171450" indent="-171450">
              <a:buFont typeface="Arial" panose="020B0604020202020204" pitchFamily="34" charset="0"/>
              <a:buChar char="•"/>
            </a:pPr>
            <a:r>
              <a:rPr lang="en-US" b="0" dirty="0"/>
              <a:t>--force: Forces the push of your local commits even if the remote branch has diverged. This can overwrite remote changes, so use it carefully.</a:t>
            </a:r>
          </a:p>
          <a:p>
            <a:r>
              <a:rPr lang="en-US" b="0" dirty="0"/>
              <a:t>Other flags:</a:t>
            </a:r>
          </a:p>
          <a:p>
            <a:pPr marL="171450" indent="-171450">
              <a:buFont typeface="Arial" panose="020B0604020202020204" pitchFamily="34" charset="0"/>
              <a:buChar char="•"/>
            </a:pPr>
            <a:r>
              <a:rPr lang="en-US" b="0" dirty="0"/>
              <a:t>-n or --dry-run: Simulates the push command without actually transferring any data. Useful for checking what would be pushed.</a:t>
            </a:r>
          </a:p>
          <a:p>
            <a:pPr marL="171450" indent="-171450">
              <a:buFont typeface="Arial" panose="020B0604020202020204" pitchFamily="34" charset="0"/>
              <a:buChar char="•"/>
            </a:pPr>
            <a:r>
              <a:rPr lang="en-US" b="0" dirty="0"/>
              <a:t>-v or --verbose: Provides more detailed output during the push process.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dirty="0"/>
          </a:p>
        </p:txBody>
      </p:sp>
    </p:spTree>
    <p:extLst>
      <p:ext uri="{BB962C8B-B14F-4D97-AF65-F5344CB8AC3E}">
        <p14:creationId xmlns:p14="http://schemas.microsoft.com/office/powerpoint/2010/main" val="1336918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8558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9596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There are two main ways to retrieve changes from a remote Git repository:</a:t>
            </a:r>
          </a:p>
          <a:p>
            <a:pPr marL="171450" indent="-171450">
              <a:buFont typeface="Arial" panose="020B0604020202020204" pitchFamily="34" charset="0"/>
              <a:buChar char="•"/>
            </a:pPr>
            <a:r>
              <a:rPr lang="en-US" b="1" dirty="0"/>
              <a:t>Using git fetch:</a:t>
            </a:r>
            <a:r>
              <a:rPr lang="en-US" b="0" dirty="0"/>
              <a:t> This command downloads the latest changes from the remote repository but does not automatically merge them with your local branch. This is a safer option as it allows you to review the changes before integrating them into your work.</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Using git pull:</a:t>
            </a:r>
            <a:r>
              <a:rPr lang="en-US" b="0" dirty="0"/>
              <a:t> This command is a shortcut for git fetch followed by git merge. It downloads the changes from the remote repository and attempts to automatically merge them with your current branch. This is a convenient option, but it can lead to merge conflicts if you have uncommitted changes in your local branch.</a:t>
            </a:r>
          </a:p>
          <a:p>
            <a:r>
              <a:rPr lang="en-US" b="0" dirty="0"/>
              <a:t>Here's a quick breakdown of the scenarios:</a:t>
            </a:r>
          </a:p>
          <a:p>
            <a:pPr marL="171450" indent="-171450">
              <a:buFont typeface="Arial" panose="020B0604020202020204" pitchFamily="34" charset="0"/>
              <a:buChar char="•"/>
            </a:pPr>
            <a:r>
              <a:rPr lang="en-US" b="0" dirty="0"/>
              <a:t>If you just want to see the latest changes without modifying your local work: Use git fetch.</a:t>
            </a:r>
          </a:p>
          <a:p>
            <a:pPr marL="171450" indent="-171450">
              <a:buFont typeface="Arial" panose="020B0604020202020204" pitchFamily="34" charset="0"/>
              <a:buChar char="•"/>
            </a:pPr>
            <a:r>
              <a:rPr lang="en-US" b="0" dirty="0"/>
              <a:t>If you want to download and merge the latest changes into your local branch: Use git pull</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dirty="0"/>
          </a:p>
        </p:txBody>
      </p:sp>
    </p:spTree>
    <p:extLst>
      <p:ext uri="{BB962C8B-B14F-4D97-AF65-F5344CB8AC3E}">
        <p14:creationId xmlns:p14="http://schemas.microsoft.com/office/powerpoint/2010/main" val="96548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1" dirty="0"/>
              <a:t>Remote Repository:</a:t>
            </a:r>
            <a:r>
              <a:rPr lang="en-US" b="0" dirty="0"/>
              <a:t> This represents the central repository hosted on a Git server, containing the original or shared project files and history. In this case, it's named origin.</a:t>
            </a:r>
          </a:p>
          <a:p>
            <a:r>
              <a:rPr lang="en-US" b="1" dirty="0"/>
              <a:t>Master Branch: </a:t>
            </a:r>
            <a:r>
              <a:rPr lang="en-US" b="0" dirty="0"/>
              <a:t>The master branch is the main branch in the remote repository, typically containing the most stable and tested code.</a:t>
            </a:r>
          </a:p>
          <a:p>
            <a:r>
              <a:rPr lang="en-US" b="1" dirty="0"/>
              <a:t>git fetch origin master: </a:t>
            </a:r>
            <a:r>
              <a:rPr lang="en-US" b="0" dirty="0"/>
              <a:t>This command instructs Git to download the latest commits and branch information from the master branch of the origin remote repository.</a:t>
            </a:r>
          </a:p>
          <a:p>
            <a:r>
              <a:rPr lang="en-US" b="1" dirty="0"/>
              <a:t>Local Repository: </a:t>
            </a:r>
            <a:r>
              <a:rPr lang="en-US" b="0" dirty="0"/>
              <a:t>This is your working directory on your local machine where you've cloned the Git repository. It contains a copy of the project files and a hidden .git directory that stores Git metadata.</a:t>
            </a:r>
          </a:p>
          <a:p>
            <a:r>
              <a:rPr lang="en-US" b="1" dirty="0"/>
              <a:t>origin/master:</a:t>
            </a:r>
            <a:r>
              <a:rPr lang="en-US" b="0" dirty="0"/>
              <a:t> This is a local tracking branch that reflects the remote master branch. It keeps track of the remote branch's latest commit but doesn't contain the actual files.</a:t>
            </a:r>
          </a:p>
          <a:p>
            <a:r>
              <a:rPr lang="en-US" b="0" dirty="0"/>
              <a:t>Working:</a:t>
            </a:r>
          </a:p>
          <a:p>
            <a:pPr algn="l">
              <a:buFont typeface="Arial" panose="020B0604020202020204" pitchFamily="34" charset="0"/>
              <a:buChar char="•"/>
            </a:pPr>
            <a:r>
              <a:rPr lang="en-US" b="0" i="0" dirty="0">
                <a:solidFill>
                  <a:srgbClr val="E3E3E3"/>
                </a:solidFill>
                <a:effectLst/>
                <a:latin typeface="Google Sans"/>
              </a:rPr>
              <a:t>git fetch downloads the latest commits, branches, and tags from the remote repository.</a:t>
            </a:r>
          </a:p>
          <a:p>
            <a:pPr algn="l">
              <a:buFont typeface="Arial" panose="020B0604020202020204" pitchFamily="34" charset="0"/>
              <a:buChar char="•"/>
            </a:pPr>
            <a:r>
              <a:rPr lang="en-US" b="0" i="0" dirty="0">
                <a:solidFill>
                  <a:srgbClr val="E3E3E3"/>
                </a:solidFill>
                <a:effectLst/>
                <a:latin typeface="Google Sans"/>
              </a:rPr>
              <a:t>It stores this information in your local .git directory.</a:t>
            </a:r>
          </a:p>
          <a:p>
            <a:pPr algn="l">
              <a:buFont typeface="Arial" panose="020B0604020202020204" pitchFamily="34" charset="0"/>
              <a:buChar char="•"/>
            </a:pPr>
            <a:r>
              <a:rPr lang="en-US" b="0" i="0" dirty="0">
                <a:solidFill>
                  <a:srgbClr val="E3E3E3"/>
                </a:solidFill>
                <a:effectLst/>
                <a:latin typeface="Google Sans"/>
              </a:rPr>
              <a:t>Your local working directory and your current branch remain untouched.</a:t>
            </a:r>
          </a:p>
          <a:p>
            <a:pPr algn="l">
              <a:buFont typeface="Arial" panose="020B0604020202020204" pitchFamily="34" charset="0"/>
              <a:buChar char="•"/>
            </a:pPr>
            <a:r>
              <a:rPr lang="en-US" b="0" i="0" dirty="0">
                <a:solidFill>
                  <a:srgbClr val="E3E3E3"/>
                </a:solidFill>
                <a:effectLst/>
                <a:latin typeface="Google Sans"/>
              </a:rPr>
              <a:t>The updated remote tracking branch (origin/master) now points to the latest commit on the remote master branch.</a:t>
            </a:r>
          </a:p>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dirty="0"/>
          </a:p>
        </p:txBody>
      </p:sp>
    </p:spTree>
    <p:extLst>
      <p:ext uri="{BB962C8B-B14F-4D97-AF65-F5344CB8AC3E}">
        <p14:creationId xmlns:p14="http://schemas.microsoft.com/office/powerpoint/2010/main" val="1699874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IN" b="0" dirty="0"/>
              <a:t>Explain these commands with use cases and examples.</a:t>
            </a:r>
          </a:p>
          <a:p>
            <a:endParaRPr lang="en-IN" b="0" dirty="0"/>
          </a:p>
          <a:p>
            <a:pPr>
              <a:buFont typeface="Arial" panose="020B0604020202020204" pitchFamily="34" charset="0"/>
              <a:buChar char="•"/>
            </a:pPr>
            <a:r>
              <a:rPr lang="en-US" b="1" dirty="0"/>
              <a:t>Common Use Cases</a:t>
            </a:r>
            <a:r>
              <a:rPr lang="en-US" dirty="0"/>
              <a:t>:</a:t>
            </a:r>
          </a:p>
          <a:p>
            <a:pPr lvl="1">
              <a:buFont typeface="Arial" panose="020B0604020202020204" pitchFamily="34" charset="0"/>
              <a:buChar char="•"/>
            </a:pPr>
            <a:r>
              <a:rPr lang="en-US" b="1" dirty="0"/>
              <a:t>Reviewing Changes</a:t>
            </a:r>
            <a:r>
              <a:rPr lang="en-US" dirty="0"/>
              <a:t>: Before merging updates, developers can fetch changes to see what modifications have been made in the remote repository.</a:t>
            </a:r>
          </a:p>
          <a:p>
            <a:pPr lvl="1">
              <a:buFont typeface="Arial" panose="020B0604020202020204" pitchFamily="34" charset="0"/>
              <a:buChar char="•"/>
            </a:pPr>
            <a:r>
              <a:rPr lang="en-US" b="1" dirty="0"/>
              <a:t>Keeping Track of Remote Branches</a:t>
            </a:r>
            <a:r>
              <a:rPr lang="en-US" dirty="0"/>
              <a:t>: Fetching helps to stay up-to-date with the branches available in the remote repository without affecting the local branches.</a:t>
            </a:r>
          </a:p>
          <a:p>
            <a:pPr>
              <a:buFont typeface="Arial" panose="020B0604020202020204" pitchFamily="34" charset="0"/>
              <a:buChar char="•"/>
            </a:pPr>
            <a:r>
              <a:rPr lang="en-US" b="1" dirty="0"/>
              <a:t>Examples</a:t>
            </a:r>
            <a:r>
              <a:rPr lang="en-US" dirty="0"/>
              <a:t>:</a:t>
            </a:r>
          </a:p>
          <a:p>
            <a:pPr lvl="1">
              <a:buFont typeface="Arial" panose="020B0604020202020204" pitchFamily="34" charset="0"/>
              <a:buChar char="•"/>
            </a:pPr>
            <a:r>
              <a:rPr lang="en-US" b="1" dirty="0"/>
              <a:t>Fetch from a specific branch</a:t>
            </a:r>
            <a:r>
              <a:rPr lang="en-US" dirty="0"/>
              <a:t>: git fetch origin feature-branch to get updates from the feature-branch without merging.</a:t>
            </a:r>
          </a:p>
          <a:p>
            <a:pPr lvl="1">
              <a:buFont typeface="Arial" panose="020B0604020202020204" pitchFamily="34" charset="0"/>
              <a:buChar char="•"/>
            </a:pPr>
            <a:r>
              <a:rPr lang="en-US" b="1" dirty="0"/>
              <a:t>Fetch all branches</a:t>
            </a:r>
            <a:r>
              <a:rPr lang="en-US" dirty="0"/>
              <a:t>: git fetch --all retrieves all branches from the remote repository, useful for large projects with multiple branches.</a:t>
            </a:r>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dirty="0"/>
          </a:p>
        </p:txBody>
      </p:sp>
    </p:spTree>
    <p:extLst>
      <p:ext uri="{BB962C8B-B14F-4D97-AF65-F5344CB8AC3E}">
        <p14:creationId xmlns:p14="http://schemas.microsoft.com/office/powerpoint/2010/main" val="3511723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IN" b="0" dirty="0"/>
              <a:t>In the syntax of Git pull command:</a:t>
            </a:r>
          </a:p>
          <a:p>
            <a:pPr marL="171450" indent="-171450">
              <a:buFont typeface="Arial" panose="020B0604020202020204" pitchFamily="34" charset="0"/>
              <a:buChar char="•"/>
            </a:pPr>
            <a:r>
              <a:rPr lang="en-US" b="0" dirty="0"/>
              <a:t>&lt;option&gt;: Options are the commands; these commands are used as an additional option in a particular command. Options can be -q (quiet), -v (verbose), -e(edit) and more.</a:t>
            </a:r>
          </a:p>
          <a:p>
            <a:pPr marL="171450" indent="-171450">
              <a:buFont typeface="Arial" panose="020B0604020202020204" pitchFamily="34" charset="0"/>
              <a:buChar char="•"/>
            </a:pPr>
            <a:r>
              <a:rPr lang="en-US" b="0" dirty="0"/>
              <a:t>&lt;repository URL&gt;: Repository URL is your remote repository's URL where you have stored your original repositories like GitHub or any other git service</a:t>
            </a:r>
          </a:p>
          <a:p>
            <a:pPr marL="171450" indent="-171450">
              <a:buFont typeface="Arial" panose="020B0604020202020204" pitchFamily="34" charset="0"/>
              <a:buChar char="•"/>
            </a:pPr>
            <a:r>
              <a:rPr lang="en-US" b="0" dirty="0"/>
              <a:t>&lt;refspec&gt;: A ref is referred to commit, for example, head (branches), tags, and remote branches. You can check head, tags, and remote repository in .git/ref directory on your local repository. Refspec specifies and updates the refs.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dirty="0"/>
          </a:p>
        </p:txBody>
      </p:sp>
    </p:spTree>
    <p:extLst>
      <p:ext uri="{BB962C8B-B14F-4D97-AF65-F5344CB8AC3E}">
        <p14:creationId xmlns:p14="http://schemas.microsoft.com/office/powerpoint/2010/main" val="158208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The diagram helps us understanding the simple Git workflow of Add, Commit, Push, and Pull to manage the code and collaborate smoothly.</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dirty="0"/>
          </a:p>
        </p:txBody>
      </p:sp>
    </p:spTree>
    <p:extLst>
      <p:ext uri="{BB962C8B-B14F-4D97-AF65-F5344CB8AC3E}">
        <p14:creationId xmlns:p14="http://schemas.microsoft.com/office/powerpoint/2010/main" val="3125563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Forking creates a copy of an existing Git repository. This copy resides on a different server, typically under your own account on a Git hosting platform like GitHub or GitLab.</a:t>
            </a:r>
          </a:p>
          <a:p>
            <a:r>
              <a:rPr lang="en-US" b="0" dirty="0"/>
              <a:t>Why Fork?</a:t>
            </a:r>
          </a:p>
          <a:p>
            <a:r>
              <a:rPr lang="en-US" b="0" dirty="0"/>
              <a:t>There are several reasons why someone might fork a repository:</a:t>
            </a:r>
          </a:p>
          <a:p>
            <a:pPr marL="171450" indent="-171450">
              <a:buFont typeface="Arial" panose="020B0604020202020204" pitchFamily="34" charset="0"/>
              <a:buChar char="•"/>
            </a:pPr>
            <a:r>
              <a:rPr lang="en-US" b="0" dirty="0"/>
              <a:t>Propose Changes: If you have modifications or bug fixes you'd like to contribute to the original project, forking allows you to make changes in your own copy without affecting the main codebase. You can then submit a pull request to the original repository, proposing your changes for review and potential integration.</a:t>
            </a:r>
          </a:p>
          <a:p>
            <a:pPr marL="171450" indent="-171450">
              <a:buFont typeface="Arial" panose="020B0604020202020204" pitchFamily="34" charset="0"/>
              <a:buChar char="•"/>
            </a:pPr>
            <a:r>
              <a:rPr lang="en-US" b="0" dirty="0"/>
              <a:t>Experimentation: A fork serves as a safe space to test modifications or explore different development paths without altering the original project.</a:t>
            </a:r>
          </a:p>
          <a:p>
            <a:pPr marL="171450" indent="-171450">
              <a:buFont typeface="Arial" panose="020B0604020202020204" pitchFamily="34" charset="0"/>
              <a:buChar char="•"/>
            </a:pPr>
            <a:r>
              <a:rPr lang="en-US" b="0" dirty="0"/>
              <a:t>Personal Use: You can fork a repository to create a customized version for your own purposes while still referencing and benefiting from the original code.</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dirty="0"/>
          </a:p>
        </p:txBody>
      </p:sp>
    </p:spTree>
    <p:extLst>
      <p:ext uri="{BB962C8B-B14F-4D97-AF65-F5344CB8AC3E}">
        <p14:creationId xmlns:p14="http://schemas.microsoft.com/office/powerpoint/2010/main" val="1641146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dirty="0"/>
              <a:t>In summary, forking creates an independent copy of a repository under your account, often used for collaborative contributions, while cloning creates a local copy on your machine for personal or team development, maintaining a direct link to the original repository.</a:t>
            </a: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dirty="0"/>
          </a:p>
        </p:txBody>
      </p:sp>
    </p:spTree>
    <p:extLst>
      <p:ext uri="{BB962C8B-B14F-4D97-AF65-F5344CB8AC3E}">
        <p14:creationId xmlns:p14="http://schemas.microsoft.com/office/powerpoint/2010/main" val="231397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IN" sz="1200" b="1" dirty="0"/>
              <a:t>Instructor Note:</a:t>
            </a:r>
            <a:endParaRPr lang="en-US" sz="1200" b="0" i="0" u="none" strike="noStrike" cap="none"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latin typeface="Calibri"/>
              <a:ea typeface="Calibri"/>
              <a:cs typeface="Calibri"/>
              <a:sym typeface="Calibri"/>
            </a:endParaRPr>
          </a:p>
          <a:p>
            <a:r>
              <a:rPr lang="en-US" b="1" dirty="0"/>
              <a:t>Restoring Previous Versions</a:t>
            </a:r>
            <a:endParaRPr lang="en-US" dirty="0"/>
          </a:p>
          <a:p>
            <a:pPr>
              <a:buFont typeface="Arial" panose="020B0604020202020204" pitchFamily="34" charset="0"/>
              <a:buChar char="•"/>
            </a:pPr>
            <a:r>
              <a:rPr lang="en-US" b="1" dirty="0"/>
              <a:t>Use Case</a:t>
            </a:r>
            <a:r>
              <a:rPr lang="en-US" dirty="0"/>
              <a:t>: Fixing mistakes or experimenting with new features without losing stable versions.</a:t>
            </a:r>
          </a:p>
          <a:p>
            <a:r>
              <a:rPr lang="en-US" b="1" dirty="0"/>
              <a:t>2. Storing Versions</a:t>
            </a:r>
            <a:endParaRPr lang="en-US" dirty="0"/>
          </a:p>
          <a:p>
            <a:pPr>
              <a:buFont typeface="Arial" panose="020B0604020202020204" pitchFamily="34" charset="0"/>
              <a:buChar char="•"/>
            </a:pPr>
            <a:r>
              <a:rPr lang="en-US" b="1" dirty="0"/>
              <a:t>Use Case</a:t>
            </a:r>
            <a:r>
              <a:rPr lang="en-US" dirty="0"/>
              <a:t>: Keeping a historical record for accountability and understanding contributions.</a:t>
            </a:r>
          </a:p>
          <a:p>
            <a:r>
              <a:rPr lang="en-US" b="1" dirty="0"/>
              <a:t>3. Collaborating</a:t>
            </a:r>
            <a:endParaRPr lang="en-US" dirty="0"/>
          </a:p>
          <a:p>
            <a:pPr>
              <a:buFont typeface="Arial" panose="020B0604020202020204" pitchFamily="34" charset="0"/>
              <a:buChar char="•"/>
            </a:pPr>
            <a:r>
              <a:rPr lang="en-US" b="1" dirty="0"/>
              <a:t>Use Case</a:t>
            </a:r>
            <a:r>
              <a:rPr lang="en-US" dirty="0"/>
              <a:t>: Enabling simultaneous work and resolving conflicts in team projects.</a:t>
            </a:r>
          </a:p>
          <a:p>
            <a:r>
              <a:rPr lang="en-US" b="1" dirty="0"/>
              <a:t>4. Code Evolution</a:t>
            </a:r>
            <a:endParaRPr lang="en-US" dirty="0"/>
          </a:p>
          <a:p>
            <a:pPr>
              <a:buFont typeface="Arial" panose="020B0604020202020204" pitchFamily="34" charset="0"/>
              <a:buChar char="•"/>
            </a:pPr>
            <a:r>
              <a:rPr lang="en-US" b="1" dirty="0"/>
              <a:t>Use Case</a:t>
            </a:r>
            <a:r>
              <a:rPr lang="en-US" dirty="0"/>
              <a:t>: Understanding development progress and auditing changes for quality control.</a:t>
            </a:r>
          </a:p>
          <a:p>
            <a:r>
              <a:rPr lang="en-US" b="1" dirty="0"/>
              <a:t>5. Backing Up</a:t>
            </a:r>
            <a:endParaRPr lang="en-US" dirty="0"/>
          </a:p>
          <a:p>
            <a:pPr>
              <a:buFont typeface="Arial" panose="020B0604020202020204" pitchFamily="34" charset="0"/>
              <a:buChar char="•"/>
            </a:pPr>
            <a:r>
              <a:rPr lang="en-US" b="1" dirty="0"/>
              <a:t>Use Case</a:t>
            </a:r>
            <a:r>
              <a:rPr lang="en-US" dirty="0"/>
              <a:t>: Protecting against data loss and enabling recovery in case of issues</a:t>
            </a:r>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9237865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3600"/>
              <a:buNone/>
            </a:pPr>
            <a:r>
              <a:rPr lang="en-US" sz="1200" b="1" dirty="0">
                <a:solidFill>
                  <a:srgbClr val="3F3F3F"/>
                </a:solidFill>
                <a:latin typeface="Open Sans" pitchFamily="2" charset="0"/>
                <a:ea typeface="Open Sans" pitchFamily="2" charset="0"/>
                <a:cs typeface="Open Sans" pitchFamily="2" charset="0"/>
                <a:sym typeface="Open Sans"/>
              </a:rPr>
              <a:t>Instructor Notes:</a:t>
            </a:r>
            <a:endParaRPr dirty="0">
              <a:latin typeface="Open Sans" pitchFamily="2" charset="0"/>
              <a:ea typeface="Open Sans" pitchFamily="2" charset="0"/>
              <a:cs typeface="Open Sans" pitchFamily="2" charset="0"/>
            </a:endParaRPr>
          </a:p>
          <a:p>
            <a:pPr marL="457200" lvl="0" indent="-228600" algn="l" rtl="0">
              <a:lnSpc>
                <a:spcPct val="100000"/>
              </a:lnSpc>
              <a:spcBef>
                <a:spcPts val="0"/>
              </a:spcBef>
              <a:spcAft>
                <a:spcPts val="0"/>
              </a:spcAft>
              <a:buSzPts val="3600"/>
              <a:buNone/>
            </a:pPr>
            <a:endParaRPr sz="1200" b="1" dirty="0">
              <a:solidFill>
                <a:srgbClr val="3F3F3F"/>
              </a:solidFill>
              <a:latin typeface="Open Sans" pitchFamily="2" charset="0"/>
              <a:ea typeface="Open Sans" pitchFamily="2" charset="0"/>
              <a:cs typeface="Open Sans" pitchFamily="2" charset="0"/>
              <a:sym typeface="Open Sans"/>
            </a:endParaRPr>
          </a:p>
          <a:p>
            <a:pPr marL="457200" lvl="0" indent="-228600" algn="l" rtl="0">
              <a:lnSpc>
                <a:spcPct val="100000"/>
              </a:lnSpc>
              <a:spcBef>
                <a:spcPts val="0"/>
              </a:spcBef>
              <a:spcAft>
                <a:spcPts val="0"/>
              </a:spcAft>
              <a:buSzPts val="3600"/>
              <a:buNone/>
            </a:pPr>
            <a:r>
              <a:rPr lang="en-US" sz="1200" b="0" dirty="0">
                <a:solidFill>
                  <a:srgbClr val="3F3F3F"/>
                </a:solidFill>
                <a:latin typeface="Open Sans" pitchFamily="2" charset="0"/>
                <a:ea typeface="Open Sans" pitchFamily="2" charset="0"/>
                <a:cs typeface="Open Sans" pitchFamily="2" charset="0"/>
                <a:sym typeface="Open Sans"/>
              </a:rPr>
              <a:t>Explain what is pull request and its importance. Take an example to explain its working.</a:t>
            </a:r>
          </a:p>
          <a:p>
            <a:pPr marL="457200" lvl="0" indent="-228600" algn="l" rtl="0">
              <a:lnSpc>
                <a:spcPct val="100000"/>
              </a:lnSpc>
              <a:spcBef>
                <a:spcPts val="0"/>
              </a:spcBef>
              <a:spcAft>
                <a:spcPts val="0"/>
              </a:spcAft>
              <a:buSzPts val="3600"/>
              <a:buNone/>
            </a:pPr>
            <a:endParaRPr lang="en-US" sz="1200" b="0" dirty="0">
              <a:solidFill>
                <a:srgbClr val="3F3F3F"/>
              </a:solidFill>
              <a:latin typeface="Open Sans" pitchFamily="2" charset="0"/>
              <a:ea typeface="Open Sans" pitchFamily="2" charset="0"/>
              <a:cs typeface="Open Sans" pitchFamily="2" charset="0"/>
              <a:sym typeface="Open Sans"/>
            </a:endParaRPr>
          </a:p>
          <a:p>
            <a:pPr marL="457200" lvl="0" indent="-228600" algn="l" rtl="0">
              <a:lnSpc>
                <a:spcPct val="100000"/>
              </a:lnSpc>
              <a:spcBef>
                <a:spcPts val="0"/>
              </a:spcBef>
              <a:spcAft>
                <a:spcPts val="0"/>
              </a:spcAft>
              <a:buSzPts val="3600"/>
              <a:buNone/>
            </a:pPr>
            <a:r>
              <a:rPr lang="en-US" sz="1200" b="0" dirty="0">
                <a:solidFill>
                  <a:srgbClr val="3F3F3F"/>
                </a:solidFill>
                <a:latin typeface="Open Sans" pitchFamily="2" charset="0"/>
                <a:ea typeface="Open Sans" pitchFamily="2" charset="0"/>
                <a:cs typeface="Open Sans" pitchFamily="2" charset="0"/>
                <a:sym typeface="Open Sans"/>
              </a:rPr>
              <a:t>Reference:</a:t>
            </a:r>
          </a:p>
          <a:p>
            <a:pPr algn="l"/>
            <a:r>
              <a:rPr lang="en-US" b="0" i="0" dirty="0">
                <a:solidFill>
                  <a:srgbClr val="0D0D0D"/>
                </a:solidFill>
                <a:effectLst/>
                <a:latin typeface="Open Sans" pitchFamily="2" charset="0"/>
                <a:ea typeface="Open Sans" pitchFamily="2" charset="0"/>
                <a:cs typeface="Open Sans" pitchFamily="2" charset="0"/>
              </a:rPr>
              <a:t>A pull request (PR) in Git is a method used to propose changes you've made to a codebase and request that they be merged into another branch, typically the main or master branch. Pull requests are commonly used in collaborative environments, particularly in platforms like GitHub, GitLab, and Bitbucket, to review and manage contributions to a repository.</a:t>
            </a:r>
          </a:p>
          <a:p>
            <a:pPr algn="l"/>
            <a:r>
              <a:rPr lang="en-US" b="1" i="0" dirty="0">
                <a:solidFill>
                  <a:srgbClr val="0D0D0D"/>
                </a:solidFill>
                <a:effectLst/>
                <a:latin typeface="Open Sans" pitchFamily="2" charset="0"/>
                <a:ea typeface="Open Sans" pitchFamily="2" charset="0"/>
                <a:cs typeface="Open Sans" pitchFamily="2" charset="0"/>
              </a:rPr>
              <a:t>Key Features of a Pull Request:</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Propose Changes:</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When you have completed a set of changes in a branch, you can create a pull request to propose merging these changes into another branch.</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Example:</a:t>
            </a:r>
            <a:r>
              <a:rPr lang="en-US" b="0" i="0" dirty="0">
                <a:solidFill>
                  <a:srgbClr val="0D0D0D"/>
                </a:solidFill>
                <a:effectLst/>
                <a:latin typeface="Open Sans" pitchFamily="2" charset="0"/>
                <a:ea typeface="Open Sans" pitchFamily="2" charset="0"/>
                <a:cs typeface="Open Sans" pitchFamily="2" charset="0"/>
              </a:rPr>
              <a:t> You finish a feature in feature-branch and create a pull request to merge it into main.</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Code Review:</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Pull requests facilitate code reviews, allowing team members to discuss and review the proposed changes.</a:t>
            </a: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Reviewers can comment on specific lines of code, ask questions, and suggest modifications.</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Continuous Integration (CI):</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Pull requests often trigger automated tests and CI pipelines to ensure that the proposed changes do not introduce any errors or issues.</a:t>
            </a: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This helps maintain the quality and stability of the codebase.</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Conflict Resolution:</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If there are merge conflicts between the branches, they need to be resolved before the pull request can be merged.</a:t>
            </a: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This ensures that the integration is smooth and doesn't disrupt the existing code.</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Approval and Merging:</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Once the changes are reviewed and approved by the team, the pull request can be merged into the target branch.</a:t>
            </a:r>
          </a:p>
          <a:p>
            <a:pPr marL="742950" lvl="1" indent="-285750" algn="l">
              <a:buFont typeface="+mj-lt"/>
              <a:buAutoNum type="arabicPeriod"/>
            </a:pPr>
            <a:r>
              <a:rPr lang="en-US" b="0" i="0" dirty="0">
                <a:solidFill>
                  <a:srgbClr val="0D0D0D"/>
                </a:solidFill>
                <a:effectLst/>
                <a:latin typeface="Open Sans" pitchFamily="2" charset="0"/>
                <a:ea typeface="Open Sans" pitchFamily="2" charset="0"/>
                <a:cs typeface="Open Sans" pitchFamily="2" charset="0"/>
              </a:rPr>
              <a:t>The person with the necessary permissions can then merge the changes, often using options to create a merge commit or to squash and merge.</a:t>
            </a:r>
          </a:p>
          <a:p>
            <a:pPr marL="457200" lvl="0" indent="-228600" algn="l" rtl="0">
              <a:lnSpc>
                <a:spcPct val="100000"/>
              </a:lnSpc>
              <a:spcBef>
                <a:spcPts val="0"/>
              </a:spcBef>
              <a:spcAft>
                <a:spcPts val="0"/>
              </a:spcAft>
              <a:buSzPts val="3600"/>
              <a:buNone/>
            </a:pPr>
            <a:endParaRPr dirty="0">
              <a:latin typeface="Open Sans" pitchFamily="2" charset="0"/>
              <a:ea typeface="Open Sans" pitchFamily="2" charset="0"/>
              <a:cs typeface="Open Sans" pitchFamily="2" charset="0"/>
            </a:endParaRPr>
          </a:p>
        </p:txBody>
      </p:sp>
      <p:sp>
        <p:nvSpPr>
          <p:cNvPr id="430" name="Google Shape;4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3600"/>
              <a:buNone/>
            </a:pPr>
            <a:r>
              <a:rPr lang="en-US" sz="1200" b="1" dirty="0">
                <a:solidFill>
                  <a:srgbClr val="3F3F3F"/>
                </a:solidFill>
                <a:latin typeface="Open Sans" pitchFamily="2" charset="0"/>
                <a:ea typeface="Open Sans" pitchFamily="2" charset="0"/>
                <a:cs typeface="Open Sans" pitchFamily="2" charset="0"/>
                <a:sym typeface="Open Sans"/>
              </a:rPr>
              <a:t>Instructor Notes:</a:t>
            </a:r>
            <a:endParaRPr dirty="0">
              <a:latin typeface="Open Sans" pitchFamily="2" charset="0"/>
              <a:ea typeface="Open Sans" pitchFamily="2" charset="0"/>
              <a:cs typeface="Open Sans" pitchFamily="2" charset="0"/>
            </a:endParaRPr>
          </a:p>
          <a:p>
            <a:pPr marL="457200" lvl="0" indent="-228600" algn="l" rtl="0">
              <a:lnSpc>
                <a:spcPct val="100000"/>
              </a:lnSpc>
              <a:spcBef>
                <a:spcPts val="0"/>
              </a:spcBef>
              <a:spcAft>
                <a:spcPts val="0"/>
              </a:spcAft>
              <a:buSzPts val="3600"/>
              <a:buNone/>
            </a:pPr>
            <a:endParaRPr sz="1200" b="1" dirty="0">
              <a:solidFill>
                <a:srgbClr val="3F3F3F"/>
              </a:solidFill>
              <a:latin typeface="Open Sans" pitchFamily="2" charset="0"/>
              <a:ea typeface="Open Sans" pitchFamily="2" charset="0"/>
              <a:cs typeface="Open Sans" pitchFamily="2" charset="0"/>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b="0" dirty="0">
                <a:solidFill>
                  <a:srgbClr val="3F3F3F"/>
                </a:solidFill>
                <a:latin typeface="Open Sans" pitchFamily="2" charset="0"/>
                <a:ea typeface="Open Sans" pitchFamily="2" charset="0"/>
                <a:cs typeface="Open Sans" pitchFamily="2" charset="0"/>
                <a:sym typeface="Open Sans"/>
              </a:rPr>
              <a:t>Explain the step given in detail.</a:t>
            </a:r>
          </a:p>
          <a:p>
            <a:pPr marL="457200" marR="0" lvl="0" indent="-228600" algn="l" rtl="0">
              <a:lnSpc>
                <a:spcPct val="100000"/>
              </a:lnSpc>
              <a:spcBef>
                <a:spcPts val="0"/>
              </a:spcBef>
              <a:spcAft>
                <a:spcPts val="0"/>
              </a:spcAft>
              <a:buClr>
                <a:srgbClr val="000000"/>
              </a:buClr>
              <a:buSzPts val="3600"/>
              <a:buFont typeface="Arial"/>
              <a:buNone/>
            </a:pPr>
            <a:endParaRPr lang="en-US" sz="1200" b="0" dirty="0">
              <a:solidFill>
                <a:srgbClr val="3F3F3F"/>
              </a:solidFill>
              <a:latin typeface="Open Sans" pitchFamily="2" charset="0"/>
              <a:ea typeface="Open Sans" pitchFamily="2" charset="0"/>
              <a:cs typeface="Open Sans" pitchFamily="2" charset="0"/>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b="0" dirty="0">
                <a:solidFill>
                  <a:srgbClr val="3F3F3F"/>
                </a:solidFill>
                <a:latin typeface="Open Sans" pitchFamily="2" charset="0"/>
                <a:ea typeface="Open Sans" pitchFamily="2" charset="0"/>
                <a:cs typeface="Open Sans" pitchFamily="2" charset="0"/>
                <a:sym typeface="Open Sans"/>
              </a:rPr>
              <a:t>Reference:</a:t>
            </a:r>
          </a:p>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b="1" i="0" dirty="0">
                <a:solidFill>
                  <a:srgbClr val="0D0D0D"/>
                </a:solidFill>
                <a:effectLst/>
                <a:latin typeface="Open Sans" pitchFamily="2" charset="0"/>
                <a:ea typeface="Open Sans" pitchFamily="2" charset="0"/>
                <a:cs typeface="Open Sans" pitchFamily="2" charset="0"/>
              </a:rPr>
              <a:t>Steps to Create a Pull Request in Git</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Fork the Repository:</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Click the "Fork" button on the original repository page on GitHub.</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A copy of the repository is created in your GitHub account.</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Clone the Repository:</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Use git clone &lt;repository-url&gt; to clone the repository to your local machine.</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You have a local copy of the repository to work on.</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Create a New Branch:</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Use git checkout -b &lt;branch-name&gt; to create and switch to a new branch.</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Changes are isolated in the new branch, keeping the main branch clean.</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Make Changes and Commit:</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Edit the files as needed, then use git add &lt;files&gt; and git commit -m "commit message".</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Changes are recorded in your branch.</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Push the Changes:</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Use git push origin &lt;branch-name&gt; to push your changes to GitHub.</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Your branch with changes is uploaded to your forked repository.</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Open a Pull Request:</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Click "Compare &amp; pull request" on GitHub.</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A pull request is created, proposing your changes to the original repository.</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Review and Address Feedback:</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Discuss changes with maintainers, make necessary updates, and push them.</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Ensures the changes meet the project's requirements and standards.</a:t>
            </a:r>
          </a:p>
          <a:p>
            <a:pPr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Merge the Pull Request:</a:t>
            </a:r>
            <a:endParaRPr lang="en-US" b="0" i="0" dirty="0">
              <a:solidFill>
                <a:srgbClr val="0D0D0D"/>
              </a:solidFill>
              <a:effectLst/>
              <a:latin typeface="Open Sans" pitchFamily="2" charset="0"/>
              <a:ea typeface="Open Sans" pitchFamily="2" charset="0"/>
              <a:cs typeface="Open Sans" pitchFamily="2" charset="0"/>
            </a:endParaRP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Action:</a:t>
            </a:r>
            <a:r>
              <a:rPr lang="en-US" b="0" i="0" dirty="0">
                <a:solidFill>
                  <a:srgbClr val="0D0D0D"/>
                </a:solidFill>
                <a:effectLst/>
                <a:latin typeface="Open Sans" pitchFamily="2" charset="0"/>
                <a:ea typeface="Open Sans" pitchFamily="2" charset="0"/>
                <a:cs typeface="Open Sans" pitchFamily="2" charset="0"/>
              </a:rPr>
              <a:t> Once approved, the maintainer merges the pull request.</a:t>
            </a:r>
          </a:p>
          <a:p>
            <a:pPr marL="742950" lvl="1" indent="-285750" algn="l">
              <a:buFont typeface="+mj-lt"/>
              <a:buAutoNum type="arabicPeriod"/>
            </a:pPr>
            <a:r>
              <a:rPr lang="en-US" b="1" i="0" dirty="0">
                <a:solidFill>
                  <a:srgbClr val="0D0D0D"/>
                </a:solidFill>
                <a:effectLst/>
                <a:latin typeface="Open Sans" pitchFamily="2" charset="0"/>
                <a:ea typeface="Open Sans" pitchFamily="2" charset="0"/>
                <a:cs typeface="Open Sans" pitchFamily="2" charset="0"/>
              </a:rPr>
              <a:t>Outcome:</a:t>
            </a:r>
            <a:r>
              <a:rPr lang="en-US" b="0" i="0" dirty="0">
                <a:solidFill>
                  <a:srgbClr val="0D0D0D"/>
                </a:solidFill>
                <a:effectLst/>
                <a:latin typeface="Open Sans" pitchFamily="2" charset="0"/>
                <a:ea typeface="Open Sans" pitchFamily="2" charset="0"/>
                <a:cs typeface="Open Sans" pitchFamily="2" charset="0"/>
              </a:rPr>
              <a:t> Your changes are integrated into the main branch of the original repository.</a:t>
            </a:r>
          </a:p>
          <a:p>
            <a:pPr marL="457200" marR="0" lvl="0" indent="-228600" algn="l" rtl="0">
              <a:lnSpc>
                <a:spcPct val="100000"/>
              </a:lnSpc>
              <a:spcBef>
                <a:spcPts val="0"/>
              </a:spcBef>
              <a:spcAft>
                <a:spcPts val="0"/>
              </a:spcAft>
              <a:buClr>
                <a:srgbClr val="000000"/>
              </a:buClr>
              <a:buSzPts val="3600"/>
              <a:buFont typeface="Arial"/>
              <a:buNone/>
            </a:pPr>
            <a:endParaRPr sz="1200" dirty="0">
              <a:solidFill>
                <a:srgbClr val="3F3F3F"/>
              </a:solidFill>
              <a:latin typeface="Open Sans" pitchFamily="2" charset="0"/>
              <a:ea typeface="Open Sans" pitchFamily="2" charset="0"/>
              <a:cs typeface="Open Sans" pitchFamily="2" charset="0"/>
              <a:sym typeface="Open Sans"/>
            </a:endParaRPr>
          </a:p>
        </p:txBody>
      </p:sp>
      <p:sp>
        <p:nvSpPr>
          <p:cNvPr id="540" name="Google Shape;5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9509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7872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 </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0" dirty="0">
                <a:cs typeface="Calibri"/>
              </a:rPr>
              <a:t>C. </a:t>
            </a:r>
            <a:r>
              <a:rPr lang="en-US" b="0" dirty="0">
                <a:cs typeface="Calibri"/>
              </a:rPr>
              <a:t>git fetch upstream, git merge upstream/master, git push origin master, create a pull request</a:t>
            </a:r>
          </a:p>
          <a:p>
            <a:endParaRPr lang="en-IN" b="1" dirty="0">
              <a:cs typeface="Calibri"/>
            </a:endParaRPr>
          </a:p>
          <a:p>
            <a:r>
              <a:rPr lang="en-IN" b="1" dirty="0">
                <a:cs typeface="Calibri"/>
              </a:rPr>
              <a:t>Explanation: </a:t>
            </a:r>
            <a:r>
              <a:rPr lang="en-US" dirty="0"/>
              <a:t>This sequence ensures that your fork is updated with the latest changes from the main repository before pushing your changes and creating a pull request.</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3520316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b="0" dirty="0">
                <a:solidFill>
                  <a:srgbClr val="252525"/>
                </a:solidFill>
                <a:latin typeface="Open Sans"/>
                <a:ea typeface="Open Sans"/>
                <a:cs typeface="Open Sans"/>
                <a:sym typeface="Open Sans"/>
              </a:rPr>
              <a:t>Let us now understand </a:t>
            </a:r>
            <a:r>
              <a:rPr lang="en-IN" sz="1200" b="0" dirty="0">
                <a:solidFill>
                  <a:srgbClr val="252525"/>
                </a:solidFill>
                <a:latin typeface="Open Sans"/>
                <a:ea typeface="Open Sans"/>
                <a:cs typeface="Open Sans"/>
                <a:sym typeface="Open Sans"/>
              </a:rPr>
              <a:t>b</a:t>
            </a:r>
            <a:r>
              <a:rPr lang="en-IN" dirty="0"/>
              <a:t>ranching and merging in Git</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IN" b="0" dirty="0"/>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4052749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i="0" dirty="0">
                <a:solidFill>
                  <a:srgbClr val="E3E3E3"/>
                </a:solidFill>
                <a:effectLst/>
                <a:latin typeface="Google Sans"/>
              </a:rPr>
              <a:t>Branching is a fundamental concept in Git version control that allows you to create isolated lines of development within your project. It essentially creates copies of your codebase at specific points in time, enabling you to experiment with new features, fix bugs, or collaborate on different parts of the project without affecting the main codebase.</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dirty="0"/>
          </a:p>
        </p:txBody>
      </p:sp>
    </p:spTree>
    <p:extLst>
      <p:ext uri="{BB962C8B-B14F-4D97-AF65-F5344CB8AC3E}">
        <p14:creationId xmlns:p14="http://schemas.microsoft.com/office/powerpoint/2010/main" val="13657253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endParaRPr lang="en-US" b="0" dirty="0"/>
          </a:p>
          <a:p>
            <a:r>
              <a:rPr lang="en-US" b="0" dirty="0"/>
              <a:t>In essence, branching provides a safe and organized way to:</a:t>
            </a:r>
          </a:p>
          <a:p>
            <a:pPr marL="171450" indent="-171450">
              <a:buFont typeface="Arial" panose="020B0604020202020204" pitchFamily="34" charset="0"/>
              <a:buChar char="•"/>
            </a:pPr>
            <a:r>
              <a:rPr lang="en-US" b="0" dirty="0"/>
              <a:t>Isolate development efforts: Experiment and make changes without affecting the main codebase.</a:t>
            </a:r>
          </a:p>
          <a:p>
            <a:pPr marL="171450" indent="-171450">
              <a:buFont typeface="Arial" panose="020B0604020202020204" pitchFamily="34" charset="0"/>
              <a:buChar char="•"/>
            </a:pPr>
            <a:r>
              <a:rPr lang="en-US" b="0" dirty="0"/>
              <a:t>Facilitate collaboration: Enable multiple developers to work on different parts of the project.</a:t>
            </a:r>
          </a:p>
          <a:p>
            <a:pPr marL="171450" indent="-171450">
              <a:buFont typeface="Arial" panose="020B0604020202020204" pitchFamily="34" charset="0"/>
              <a:buChar char="•"/>
            </a:pPr>
            <a:r>
              <a:rPr lang="en-US" b="0" dirty="0"/>
              <a:t>Maintain a clean code history: Track changes and revert to previous versions if needed.</a:t>
            </a:r>
          </a:p>
          <a:p>
            <a:pPr marL="171450" indent="-171450">
              <a:buFont typeface="Arial" panose="020B0604020202020204" pitchFamily="34" charset="0"/>
              <a:buChar char="•"/>
            </a:pPr>
            <a:r>
              <a:rPr lang="en-US" b="0" dirty="0"/>
              <a:t>Implement deployment strategies: Create separate environments for testing and production.</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dirty="0"/>
          </a:p>
        </p:txBody>
      </p:sp>
    </p:spTree>
    <p:extLst>
      <p:ext uri="{BB962C8B-B14F-4D97-AF65-F5344CB8AC3E}">
        <p14:creationId xmlns:p14="http://schemas.microsoft.com/office/powerpoint/2010/main" val="3523447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a:t>
            </a:r>
          </a:p>
          <a:p>
            <a:pPr marL="171450" lvl="0" indent="-171450" algn="l" rtl="0">
              <a:lnSpc>
                <a:spcPct val="100000"/>
              </a:lnSpc>
              <a:spcBef>
                <a:spcPts val="0"/>
              </a:spcBef>
              <a:spcAft>
                <a:spcPts val="0"/>
              </a:spcAft>
              <a:buSzPts val="1400"/>
              <a:buFont typeface="Arial" panose="020B0604020202020204" pitchFamily="34" charset="0"/>
              <a:buChar char="•"/>
            </a:pPr>
            <a:r>
              <a:rPr lang="en-US" b="0" dirty="0"/>
              <a:t>Create a Branch: This is the first step in the process, you can start on a default branch or create a new branch for the development.</a:t>
            </a:r>
          </a:p>
          <a:p>
            <a:pPr marL="171450" lvl="0" indent="-171450" algn="l" rtl="0">
              <a:lnSpc>
                <a:spcPct val="100000"/>
              </a:lnSpc>
              <a:spcBef>
                <a:spcPts val="0"/>
              </a:spcBef>
              <a:spcAft>
                <a:spcPts val="0"/>
              </a:spcAft>
              <a:buSzPts val="1400"/>
              <a:buFont typeface="Arial" panose="020B0604020202020204" pitchFamily="34" charset="0"/>
              <a:buChar char="•"/>
            </a:pPr>
            <a:r>
              <a:rPr lang="en-US" b="0" dirty="0"/>
              <a:t>Merge A Branch: An already running branch can merge with any other branch in your Git repository. Merging a branch can help when you are done with the branch and want the code to integrate into another branch code.</a:t>
            </a:r>
          </a:p>
          <a:p>
            <a:pPr marL="171450" lvl="0" indent="-171450" algn="l" rtl="0">
              <a:lnSpc>
                <a:spcPct val="100000"/>
              </a:lnSpc>
              <a:spcBef>
                <a:spcPts val="0"/>
              </a:spcBef>
              <a:spcAft>
                <a:spcPts val="0"/>
              </a:spcAft>
              <a:buSzPts val="1400"/>
              <a:buFont typeface="Arial" panose="020B0604020202020204" pitchFamily="34" charset="0"/>
              <a:buChar char="•"/>
            </a:pPr>
            <a:r>
              <a:rPr lang="en-US" b="0" dirty="0"/>
              <a:t>Delete A Branch: An already running branch can delete from your Git repository. Deleting a branch can help when the branch has done its job, i.e., it’s already merged, or you no longer need it in your repository for any reason.</a:t>
            </a:r>
          </a:p>
          <a:p>
            <a:pPr marL="171450" lvl="0" indent="-171450" algn="l" rtl="0">
              <a:lnSpc>
                <a:spcPct val="100000"/>
              </a:lnSpc>
              <a:spcBef>
                <a:spcPts val="0"/>
              </a:spcBef>
              <a:spcAft>
                <a:spcPts val="0"/>
              </a:spcAft>
              <a:buSzPts val="1400"/>
              <a:buFont typeface="Arial" panose="020B0604020202020204" pitchFamily="34" charset="0"/>
              <a:buChar char="•"/>
            </a:pPr>
            <a:r>
              <a:rPr lang="en-US" b="0" dirty="0"/>
              <a:t>Checkout A Branch: An already running branch can pull or checkout to make a clone of the branch so that the user can work on any of them. Pulling a branch can help when you don’t want to disturb the older branch and experiment on the new one.</a:t>
            </a:r>
          </a:p>
          <a:p>
            <a:pPr marL="0" lvl="0" indent="0" algn="l" rtl="0">
              <a:lnSpc>
                <a:spcPct val="100000"/>
              </a:lnSpc>
              <a:spcBef>
                <a:spcPts val="0"/>
              </a:spcBef>
              <a:spcAft>
                <a:spcPts val="0"/>
              </a:spcAft>
              <a:buSzPts val="1400"/>
              <a:buNone/>
            </a:pPr>
            <a:endParaRPr b="1" dirty="0"/>
          </a:p>
        </p:txBody>
      </p:sp>
      <p:sp>
        <p:nvSpPr>
          <p:cNvPr id="1052" name="Google Shape;105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Instructor Note:</a:t>
            </a:r>
          </a:p>
          <a:p>
            <a:r>
              <a:rPr lang="en-US" b="1" dirty="0"/>
              <a:t>Creating a Branch</a:t>
            </a:r>
            <a:r>
              <a:rPr lang="en-US" dirty="0"/>
              <a:t>:</a:t>
            </a:r>
          </a:p>
          <a:p>
            <a:pPr>
              <a:buFont typeface="Arial" panose="020B0604020202020204" pitchFamily="34" charset="0"/>
              <a:buChar char="•"/>
            </a:pPr>
            <a:r>
              <a:rPr lang="en-US" dirty="0"/>
              <a:t>Command: git branch &lt;branch name&gt;</a:t>
            </a:r>
          </a:p>
          <a:p>
            <a:pPr>
              <a:buFont typeface="Arial" panose="020B0604020202020204" pitchFamily="34" charset="0"/>
              <a:buChar char="•"/>
            </a:pPr>
            <a:r>
              <a:rPr lang="en-US" dirty="0"/>
              <a:t>Purpose: This command creates a new branch with the specified name. However, it doesn't switch to the new branch immediately.</a:t>
            </a:r>
          </a:p>
          <a:p>
            <a:r>
              <a:rPr lang="en-US" b="1" dirty="0"/>
              <a:t>Listing Branches</a:t>
            </a:r>
            <a:r>
              <a:rPr lang="en-US" dirty="0"/>
              <a:t>:</a:t>
            </a:r>
          </a:p>
          <a:p>
            <a:pPr>
              <a:buFont typeface="Arial" panose="020B0604020202020204" pitchFamily="34" charset="0"/>
              <a:buChar char="•"/>
            </a:pPr>
            <a:r>
              <a:rPr lang="en-US" dirty="0"/>
              <a:t>Command: git branch</a:t>
            </a:r>
          </a:p>
          <a:p>
            <a:pPr>
              <a:buFont typeface="Arial" panose="020B0604020202020204" pitchFamily="34" charset="0"/>
              <a:buChar char="•"/>
            </a:pPr>
            <a:r>
              <a:rPr lang="en-US" dirty="0"/>
              <a:t>Purpose: This lists all the branches in the current repository. The current branch is indicated with an asterisk (*).</a:t>
            </a:r>
          </a:p>
          <a:p>
            <a:r>
              <a:rPr lang="en-US" b="1" dirty="0"/>
              <a:t>Switching Branches</a:t>
            </a:r>
            <a:r>
              <a:rPr lang="en-US" dirty="0"/>
              <a:t>:</a:t>
            </a:r>
          </a:p>
          <a:p>
            <a:pPr>
              <a:buFont typeface="Arial" panose="020B0604020202020204" pitchFamily="34" charset="0"/>
              <a:buChar char="•"/>
            </a:pPr>
            <a:r>
              <a:rPr lang="en-US" dirty="0"/>
              <a:t>Command: git checkout &lt;branch name&gt;</a:t>
            </a:r>
          </a:p>
          <a:p>
            <a:pPr>
              <a:buFont typeface="Arial" panose="020B0604020202020204" pitchFamily="34" charset="0"/>
              <a:buChar char="•"/>
            </a:pPr>
            <a:r>
              <a:rPr lang="en-US" dirty="0"/>
              <a:t>Purpose: This switches to the specified branch, updating the working directory to match the branch's state.</a:t>
            </a:r>
          </a:p>
          <a:p>
            <a:r>
              <a:rPr lang="en-US" b="1" dirty="0"/>
              <a:t>Merging Branches</a:t>
            </a:r>
            <a:r>
              <a:rPr lang="en-US" dirty="0"/>
              <a:t>:</a:t>
            </a:r>
          </a:p>
          <a:p>
            <a:pPr>
              <a:buFont typeface="Arial" panose="020B0604020202020204" pitchFamily="34" charset="0"/>
              <a:buChar char="•"/>
            </a:pPr>
            <a:r>
              <a:rPr lang="en-US" dirty="0"/>
              <a:t>Command: git merge &lt;branch name&gt;</a:t>
            </a:r>
          </a:p>
          <a:p>
            <a:pPr>
              <a:buFont typeface="Arial" panose="020B0604020202020204" pitchFamily="34" charset="0"/>
              <a:buChar char="•"/>
            </a:pPr>
            <a:r>
              <a:rPr lang="en-US" dirty="0"/>
              <a:t>Purpose: This merges the specified branch into the current branch, integrating the changes from the specified branch.</a:t>
            </a:r>
          </a:p>
          <a:p>
            <a:r>
              <a:rPr lang="en-US" b="1" dirty="0"/>
              <a:t>Creating and Switching to a New Branch</a:t>
            </a:r>
            <a:r>
              <a:rPr lang="en-US" dirty="0"/>
              <a:t>:</a:t>
            </a:r>
          </a:p>
          <a:p>
            <a:pPr>
              <a:buFont typeface="Arial" panose="020B0604020202020204" pitchFamily="34" charset="0"/>
              <a:buChar char="•"/>
            </a:pPr>
            <a:r>
              <a:rPr lang="en-US" dirty="0"/>
              <a:t>Command: git checkout -b &lt;branch name&gt;</a:t>
            </a:r>
          </a:p>
          <a:p>
            <a:pPr>
              <a:buFont typeface="Arial" panose="020B0604020202020204" pitchFamily="34" charset="0"/>
              <a:buChar char="•"/>
            </a:pPr>
            <a:r>
              <a:rPr lang="en-US" dirty="0"/>
              <a:t>Note: This is a shortcut that creates a new branch and switches to it in one step, combining the creation and checkout commands.</a:t>
            </a:r>
          </a:p>
          <a:p>
            <a:pPr marL="0" lvl="0" indent="0" algn="l" rtl="0">
              <a:lnSpc>
                <a:spcPct val="100000"/>
              </a:lnSpc>
              <a:spcBef>
                <a:spcPts val="0"/>
              </a:spcBef>
              <a:spcAft>
                <a:spcPts val="0"/>
              </a:spcAft>
              <a:buSzPts val="1400"/>
              <a:buNone/>
            </a:pPr>
            <a:endParaRPr lang="en-US" b="0" dirty="0"/>
          </a:p>
        </p:txBody>
      </p:sp>
      <p:sp>
        <p:nvSpPr>
          <p:cNvPr id="1060" name="Google Shape;10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Repository</a:t>
            </a:r>
            <a:endParaRPr lang="en-US" dirty="0"/>
          </a:p>
          <a:p>
            <a:pPr>
              <a:buFont typeface="Arial" panose="020B0604020202020204" pitchFamily="34" charset="0"/>
              <a:buChar char="•"/>
            </a:pPr>
            <a:r>
              <a:rPr lang="en-US" b="1" dirty="0"/>
              <a:t>Use Case</a:t>
            </a:r>
            <a:r>
              <a:rPr lang="en-US" dirty="0"/>
              <a:t>: Centralized storage for code and history, enabling access and collaboration.</a:t>
            </a:r>
          </a:p>
          <a:p>
            <a:r>
              <a:rPr lang="en-US" b="1" dirty="0"/>
              <a:t>2. Branching</a:t>
            </a:r>
            <a:endParaRPr lang="en-US" dirty="0"/>
          </a:p>
          <a:p>
            <a:pPr>
              <a:buFont typeface="Arial" panose="020B0604020202020204" pitchFamily="34" charset="0"/>
              <a:buChar char="•"/>
            </a:pPr>
            <a:r>
              <a:rPr lang="en-US" b="1" dirty="0"/>
              <a:t>Use Case</a:t>
            </a:r>
            <a:r>
              <a:rPr lang="en-US" dirty="0"/>
              <a:t>: Allows developers to work on different features or fixes simultaneously without affecting the main codebase.</a:t>
            </a:r>
          </a:p>
          <a:p>
            <a:r>
              <a:rPr lang="en-US" b="1" dirty="0"/>
              <a:t>3. Tagging</a:t>
            </a:r>
            <a:endParaRPr lang="en-US" dirty="0"/>
          </a:p>
          <a:p>
            <a:pPr>
              <a:buFont typeface="Arial" panose="020B0604020202020204" pitchFamily="34" charset="0"/>
              <a:buChar char="•"/>
            </a:pPr>
            <a:r>
              <a:rPr lang="en-US" b="1" dirty="0"/>
              <a:t>Use Case</a:t>
            </a:r>
            <a:r>
              <a:rPr lang="en-US" dirty="0"/>
              <a:t>: Useful for marking release points, milestones, or significant updates in the project.</a:t>
            </a:r>
          </a:p>
          <a:p>
            <a:r>
              <a:rPr lang="en-US" b="1" dirty="0"/>
              <a:t>4. Merging</a:t>
            </a:r>
            <a:endParaRPr lang="en-US" dirty="0"/>
          </a:p>
          <a:p>
            <a:pPr>
              <a:buFont typeface="Arial" panose="020B0604020202020204" pitchFamily="34" charset="0"/>
              <a:buChar char="•"/>
            </a:pPr>
            <a:r>
              <a:rPr lang="en-US" b="1" dirty="0"/>
              <a:t>Use Case</a:t>
            </a:r>
            <a:r>
              <a:rPr lang="en-US" dirty="0"/>
              <a:t>: Integrates different branches' changes into a single branch, ensuring all updates are incorporated.</a:t>
            </a:r>
          </a:p>
          <a:p>
            <a:r>
              <a:rPr lang="en-US" b="1" dirty="0"/>
              <a:t>5. Commit</a:t>
            </a:r>
            <a:endParaRPr lang="en-US" dirty="0"/>
          </a:p>
          <a:p>
            <a:pPr>
              <a:buFont typeface="Arial" panose="020B0604020202020204" pitchFamily="34" charset="0"/>
              <a:buChar char="•"/>
            </a:pPr>
            <a:r>
              <a:rPr lang="en-US" b="1" dirty="0"/>
              <a:t>Use Case</a:t>
            </a:r>
            <a:r>
              <a:rPr lang="en-US" dirty="0"/>
              <a:t>: Record the state of the project at a specific point, providing a history of changes and the rationale behind them.</a:t>
            </a:r>
          </a:p>
          <a:p>
            <a:r>
              <a:rPr lang="en-US" b="1" dirty="0"/>
              <a:t>6. Cloning</a:t>
            </a:r>
            <a:endParaRPr lang="en-US" dirty="0"/>
          </a:p>
          <a:p>
            <a:pPr>
              <a:buFont typeface="Arial" panose="020B0604020202020204" pitchFamily="34" charset="0"/>
              <a:buChar char="•"/>
            </a:pPr>
            <a:r>
              <a:rPr lang="en-US" b="1" dirty="0"/>
              <a:t>Use Case</a:t>
            </a:r>
            <a:r>
              <a:rPr lang="en-US" dirty="0"/>
              <a:t>: Allows developers to work on the project locally, making changes and updates before pushing back to the central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4020065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8983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557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r>
              <a:rPr lang="en-US" b="0" dirty="0"/>
              <a:t>In Git, both git checkout and git switch can be used to change branches, but there are some subtle differences:</a:t>
            </a:r>
          </a:p>
          <a:p>
            <a:pPr marL="171450" indent="-171450">
              <a:buFont typeface="Arial" panose="020B0604020202020204" pitchFamily="34" charset="0"/>
              <a:buChar char="•"/>
            </a:pPr>
            <a:r>
              <a:rPr lang="en-US" b="0" dirty="0"/>
              <a:t>Functionality: They both achieve the same outcome of switching branches, but git checkout has additional functionalities beyond branch switching.</a:t>
            </a:r>
          </a:p>
          <a:p>
            <a:pPr marL="171450" indent="-171450">
              <a:buFont typeface="Arial" panose="020B0604020202020204" pitchFamily="34" charset="0"/>
              <a:buChar char="•"/>
            </a:pPr>
            <a:r>
              <a:rPr lang="en-US" b="0" dirty="0"/>
              <a:t>Focus: git switch is a newer, more specialized command designed specifically for switching and managing branches (including creating new branches).</a:t>
            </a:r>
          </a:p>
          <a:p>
            <a:pPr marL="171450" indent="-171450">
              <a:buFont typeface="Arial" panose="020B0604020202020204" pitchFamily="34" charset="0"/>
              <a:buChar char="•"/>
            </a:pPr>
            <a:r>
              <a:rPr lang="en-US" b="0" dirty="0"/>
              <a:t>Versatility: git checkout is a more versatile tool that can also be used for:</a:t>
            </a:r>
          </a:p>
          <a:p>
            <a:pPr marL="628650" lvl="1" indent="-171450">
              <a:buFont typeface="Courier New" panose="02070309020205020404" pitchFamily="49" charset="0"/>
              <a:buChar char="o"/>
            </a:pPr>
            <a:r>
              <a:rPr lang="en-US" b="0" dirty="0"/>
              <a:t>Restoring files from a specific commit.</a:t>
            </a:r>
          </a:p>
          <a:p>
            <a:pPr marL="628650" lvl="1" indent="-171450">
              <a:buFont typeface="Courier New" panose="02070309020205020404" pitchFamily="49" charset="0"/>
              <a:buChar char="o"/>
            </a:pPr>
            <a:r>
              <a:rPr lang="en-US" b="0" dirty="0"/>
              <a:t>Detaching your HEAD from any branch.</a:t>
            </a:r>
          </a:p>
          <a:p>
            <a:pPr marL="628650" lvl="1" indent="-171450">
              <a:buFont typeface="Courier New" panose="02070309020205020404" pitchFamily="49" charset="0"/>
              <a:buChar char="o"/>
            </a:pPr>
            <a:r>
              <a:rPr lang="en-US" b="0" dirty="0"/>
              <a:t>Updating submodules (external projects linked into your Git repository).</a:t>
            </a:r>
          </a:p>
          <a:p>
            <a:pPr marL="171450" indent="-171450">
              <a:buFont typeface="Arial" panose="020B0604020202020204" pitchFamily="34" charset="0"/>
              <a:buChar char="•"/>
            </a:pPr>
            <a:r>
              <a:rPr lang="en-US" b="0" dirty="0"/>
              <a:t>Safety: The git switch might be considered safer for switching branches because it avoids some potential confusion with git checkout's other functionalities.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64</a:t>
            </a:fld>
            <a:endParaRPr lang="en-US" dirty="0"/>
          </a:p>
        </p:txBody>
      </p:sp>
    </p:spTree>
    <p:extLst>
      <p:ext uri="{BB962C8B-B14F-4D97-AF65-F5344CB8AC3E}">
        <p14:creationId xmlns:p14="http://schemas.microsoft.com/office/powerpoint/2010/main" val="2942623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Instructor Note:</a:t>
            </a:r>
          </a:p>
          <a:p>
            <a:pPr marL="457200" marR="0" lvl="0" indent="-228600" algn="l" rtl="0">
              <a:lnSpc>
                <a:spcPct val="100000"/>
              </a:lnSpc>
              <a:spcBef>
                <a:spcPts val="0"/>
              </a:spcBef>
              <a:spcAft>
                <a:spcPts val="0"/>
              </a:spcAft>
              <a:buClr>
                <a:srgbClr val="000000"/>
              </a:buClr>
              <a:buSzPts val="1400"/>
              <a:buFont typeface="Arial"/>
              <a:buNone/>
            </a:pPr>
            <a:endParaRPr lang="en-US" b="0" i="0" dirty="0">
              <a:solidFill>
                <a:srgbClr val="E3E3E3"/>
              </a:solidFill>
              <a:effectLst/>
              <a:latin typeface="Google Sans"/>
            </a:endParaRP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Switching to an existing branch</a:t>
            </a: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Command:</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checkout &lt;branch_name&gt;</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switch &lt;branch_name&gt; (recommended for newer Git versions)</a:t>
            </a: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Example: </a:t>
            </a:r>
            <a:r>
              <a:rPr lang="en-US" b="0" i="0" dirty="0">
                <a:solidFill>
                  <a:srgbClr val="E3E3E3"/>
                </a:solidFill>
                <a:effectLst/>
                <a:latin typeface="Google Sans"/>
              </a:rPr>
              <a:t>You're working on your develop branch and want to switch to the feature/login branch to implement a login functionality.</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checkout feature/login</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switch feature/login</a:t>
            </a:r>
          </a:p>
          <a:p>
            <a:pPr marL="457200" marR="0" lvl="0" indent="-228600" algn="l" rtl="0">
              <a:lnSpc>
                <a:spcPct val="100000"/>
              </a:lnSpc>
              <a:spcBef>
                <a:spcPts val="0"/>
              </a:spcBef>
              <a:spcAft>
                <a:spcPts val="0"/>
              </a:spcAft>
              <a:buClr>
                <a:srgbClr val="000000"/>
              </a:buClr>
              <a:buSzPts val="1400"/>
              <a:buFont typeface="Arial"/>
              <a:buNone/>
            </a:pPr>
            <a:endParaRPr lang="en-US" b="0" i="0" dirty="0">
              <a:solidFill>
                <a:srgbClr val="E3E3E3"/>
              </a:solidFill>
              <a:effectLst/>
              <a:latin typeface="Google Sans"/>
            </a:endParaRP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Creating a new branch and switching to it simultaneously</a:t>
            </a: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Command:</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checkout -b &lt;new_branch_name&gt;</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switch -c &lt;new_branch_name&gt; (alternative)</a:t>
            </a:r>
          </a:p>
          <a:p>
            <a:pPr marL="457200" marR="0" lvl="0" indent="-228600" algn="l" rtl="0">
              <a:lnSpc>
                <a:spcPct val="100000"/>
              </a:lnSpc>
              <a:spcBef>
                <a:spcPts val="0"/>
              </a:spcBef>
              <a:spcAft>
                <a:spcPts val="0"/>
              </a:spcAft>
              <a:buClr>
                <a:srgbClr val="000000"/>
              </a:buClr>
              <a:buSzPts val="1400"/>
              <a:buFont typeface="Arial"/>
              <a:buNone/>
            </a:pPr>
            <a:r>
              <a:rPr lang="en-US" b="1" i="0" dirty="0">
                <a:solidFill>
                  <a:srgbClr val="E3E3E3"/>
                </a:solidFill>
                <a:effectLst/>
                <a:latin typeface="Google Sans"/>
              </a:rPr>
              <a:t>Example: </a:t>
            </a:r>
            <a:r>
              <a:rPr lang="en-US" b="0" i="0" dirty="0">
                <a:solidFill>
                  <a:srgbClr val="E3E3E3"/>
                </a:solidFill>
                <a:effectLst/>
                <a:latin typeface="Google Sans"/>
              </a:rPr>
              <a:t>You're on the develop branch and want to create a new branch named fix/bug123 to address a specific bug.</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checkout -b fix/bug123 (creates the branch and switches to it)</a:t>
            </a:r>
          </a:p>
          <a:p>
            <a:pPr marL="457200" marR="0" lvl="0" indent="-228600" algn="l" rtl="0">
              <a:lnSpc>
                <a:spcPct val="100000"/>
              </a:lnSpc>
              <a:spcBef>
                <a:spcPts val="0"/>
              </a:spcBef>
              <a:spcAft>
                <a:spcPts val="0"/>
              </a:spcAft>
              <a:buClr>
                <a:srgbClr val="000000"/>
              </a:buClr>
              <a:buSzPts val="1400"/>
              <a:buFont typeface="Arial"/>
              <a:buNone/>
            </a:pPr>
            <a:r>
              <a:rPr lang="en-US" b="0" i="0" dirty="0">
                <a:solidFill>
                  <a:srgbClr val="E3E3E3"/>
                </a:solidFill>
                <a:effectLst/>
                <a:latin typeface="Google Sans"/>
              </a:rPr>
              <a:t>git switch -c fix/bug123 (alternative command)</a:t>
            </a:r>
          </a:p>
        </p:txBody>
      </p:sp>
      <p:sp>
        <p:nvSpPr>
          <p:cNvPr id="1127" name="Google Shape;112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1104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531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endParaRPr lang="en-IN" b="1" dirty="0"/>
          </a:p>
          <a:p>
            <a:r>
              <a:rPr lang="en-US" b="0" dirty="0"/>
              <a:t>Merging branches in Git is a fundamental technique for integrating changes from different development lines into a single branch. Here's a breakdown of the concept:</a:t>
            </a:r>
          </a:p>
          <a:p>
            <a:r>
              <a:rPr lang="en-US" b="1" dirty="0"/>
              <a:t>What is Merging?</a:t>
            </a:r>
          </a:p>
          <a:p>
            <a:r>
              <a:rPr lang="en-US" b="0" dirty="0"/>
              <a:t>Merging combines the history of two or more branches into a single branch.</a:t>
            </a:r>
          </a:p>
          <a:p>
            <a:r>
              <a:rPr lang="en-US" b="0" dirty="0"/>
              <a:t>Imagine it like merging two streams into a wider river. The resulting flow incorporates the content from both branches.</a:t>
            </a:r>
          </a:p>
          <a:p>
            <a:r>
              <a:rPr lang="en-US" b="0" dirty="0"/>
              <a:t>It is mainly used for:</a:t>
            </a:r>
          </a:p>
          <a:p>
            <a:pPr marL="171450" indent="-171450">
              <a:buFont typeface="Arial" panose="020B0604020202020204" pitchFamily="34" charset="0"/>
              <a:buChar char="•"/>
            </a:pPr>
            <a:r>
              <a:rPr lang="en-US" b="0" dirty="0"/>
              <a:t>Feature Development: Developers often work on features in separate branches to isolate their changes. Merging allows you to integrate these completed features back into the main codebase.</a:t>
            </a:r>
          </a:p>
          <a:p>
            <a:pPr marL="171450" indent="-171450">
              <a:buFont typeface="Arial" panose="020B0604020202020204" pitchFamily="34" charset="0"/>
              <a:buChar char="•"/>
            </a:pPr>
            <a:r>
              <a:rPr lang="en-US" b="0" dirty="0"/>
              <a:t>Bug Fixes: Hotfixes or bug fixes created in dedicated branches need to be merged into the main branch to ensure everyone has the fix.</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68</a:t>
            </a:fld>
            <a:endParaRPr lang="en-US" dirty="0"/>
          </a:p>
        </p:txBody>
      </p:sp>
    </p:spTree>
    <p:extLst>
      <p:ext uri="{BB962C8B-B14F-4D97-AF65-F5344CB8AC3E}">
        <p14:creationId xmlns:p14="http://schemas.microsoft.com/office/powerpoint/2010/main" val="835827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algn="l"/>
            <a:r>
              <a:rPr lang="en-US" b="1" i="0" dirty="0">
                <a:solidFill>
                  <a:srgbClr val="E3E3E3"/>
                </a:solidFill>
                <a:effectLst/>
                <a:latin typeface="Google Sans"/>
              </a:rPr>
              <a:t>The Merge Process:</a:t>
            </a:r>
            <a:endParaRPr lang="en-US" b="0" i="0" dirty="0">
              <a:solidFill>
                <a:srgbClr val="E3E3E3"/>
              </a:solidFill>
              <a:effectLst/>
              <a:latin typeface="Google Sans"/>
            </a:endParaRPr>
          </a:p>
          <a:p>
            <a:pPr algn="l">
              <a:buFont typeface="+mj-lt"/>
              <a:buAutoNum type="arabicPeriod"/>
            </a:pPr>
            <a:r>
              <a:rPr lang="en-US" b="1" i="0" dirty="0">
                <a:solidFill>
                  <a:srgbClr val="E3E3E3"/>
                </a:solidFill>
                <a:effectLst/>
                <a:latin typeface="Google Sans"/>
              </a:rPr>
              <a:t>Identify Branches:</a:t>
            </a:r>
            <a:r>
              <a:rPr lang="en-US" b="0" i="0" dirty="0">
                <a:solidFill>
                  <a:srgbClr val="E3E3E3"/>
                </a:solidFill>
                <a:effectLst/>
                <a:latin typeface="Google Sans"/>
              </a:rPr>
              <a:t> Determine the branch you want to merge into (usually the main branch) and the branch containing the changes you want to integrate (feature branch).</a:t>
            </a:r>
          </a:p>
          <a:p>
            <a:pPr algn="l">
              <a:buFont typeface="+mj-lt"/>
              <a:buAutoNum type="arabicPeriod"/>
            </a:pPr>
            <a:r>
              <a:rPr lang="en-US" b="1" i="0" dirty="0">
                <a:solidFill>
                  <a:srgbClr val="E3E3E3"/>
                </a:solidFill>
                <a:effectLst/>
                <a:latin typeface="Google Sans"/>
              </a:rPr>
              <a:t>Switch Branches:</a:t>
            </a:r>
            <a:r>
              <a:rPr lang="en-US" b="0" i="0" dirty="0">
                <a:solidFill>
                  <a:srgbClr val="E3E3E3"/>
                </a:solidFill>
                <a:effectLst/>
                <a:latin typeface="Google Sans"/>
              </a:rPr>
              <a:t> Use git checkout or git switch to navigate to the branch where you want the merge to happen (typically the main branch).</a:t>
            </a:r>
          </a:p>
          <a:p>
            <a:pPr algn="l">
              <a:buFont typeface="+mj-lt"/>
              <a:buAutoNum type="arabicPeriod"/>
            </a:pPr>
            <a:r>
              <a:rPr lang="en-US" b="1" i="0" dirty="0">
                <a:solidFill>
                  <a:srgbClr val="E3E3E3"/>
                </a:solidFill>
                <a:effectLst/>
                <a:latin typeface="Google Sans"/>
              </a:rPr>
              <a:t>Merge Command:</a:t>
            </a:r>
            <a:r>
              <a:rPr lang="en-US" b="0" i="0" dirty="0">
                <a:solidFill>
                  <a:srgbClr val="E3E3E3"/>
                </a:solidFill>
                <a:effectLst/>
                <a:latin typeface="Google Sans"/>
              </a:rPr>
              <a:t> Run the git merge &lt;branch_name&gt; command, specifying the branch containing the changes you want to integrate.</a:t>
            </a:r>
          </a:p>
          <a:p>
            <a:pPr algn="l">
              <a:buFont typeface="+mj-lt"/>
              <a:buAutoNum type="arabicPeriod"/>
            </a:pPr>
            <a:r>
              <a:rPr lang="en-US" b="1" i="0" dirty="0">
                <a:solidFill>
                  <a:srgbClr val="E3E3E3"/>
                </a:solidFill>
                <a:effectLst/>
                <a:latin typeface="Google Sans"/>
              </a:rPr>
              <a:t>Potential Conflicts:</a:t>
            </a:r>
            <a:r>
              <a:rPr lang="en-US" b="0" i="0" dirty="0">
                <a:solidFill>
                  <a:srgbClr val="E3E3E3"/>
                </a:solidFill>
                <a:effectLst/>
                <a:latin typeface="Google Sans"/>
              </a:rPr>
              <a:t> Git attempts to automatically merge the changes. If there are conflicts (overlapping changes), you'll need to manually resolve them by editing the files.</a:t>
            </a:r>
          </a:p>
          <a:p>
            <a:pPr algn="l">
              <a:buFont typeface="+mj-lt"/>
              <a:buAutoNum type="arabicPeriod"/>
            </a:pPr>
            <a:r>
              <a:rPr lang="en-US" b="1" i="0" dirty="0">
                <a:solidFill>
                  <a:srgbClr val="E3E3E3"/>
                </a:solidFill>
                <a:effectLst/>
                <a:latin typeface="Google Sans"/>
              </a:rPr>
              <a:t>Commit the Merge:</a:t>
            </a:r>
            <a:r>
              <a:rPr lang="en-US" b="0" i="0" dirty="0">
                <a:solidFill>
                  <a:srgbClr val="E3E3E3"/>
                </a:solidFill>
                <a:effectLst/>
                <a:latin typeface="Google Sans"/>
              </a:rPr>
              <a:t> Once conflicts are resolved (if any), stage the changes and commit the merge with an appropriate message.</a:t>
            </a:r>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69</a:t>
            </a:fld>
            <a:endParaRPr lang="en-US" dirty="0"/>
          </a:p>
        </p:txBody>
      </p:sp>
    </p:spTree>
    <p:extLst>
      <p:ext uri="{BB962C8B-B14F-4D97-AF65-F5344CB8AC3E}">
        <p14:creationId xmlns:p14="http://schemas.microsoft.com/office/powerpoint/2010/main" val="37610708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68370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408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b="1" dirty="0"/>
              <a:t>1. Forking</a:t>
            </a:r>
            <a:endParaRPr lang="en-US" dirty="0"/>
          </a:p>
          <a:p>
            <a:pPr>
              <a:buFont typeface="Arial" panose="020B0604020202020204" pitchFamily="34" charset="0"/>
              <a:buChar char="•"/>
            </a:pPr>
            <a:r>
              <a:rPr lang="en-US" b="1" dirty="0"/>
              <a:t>Use Case</a:t>
            </a:r>
            <a:r>
              <a:rPr lang="en-US" dirty="0"/>
              <a:t>: Used for experimenting with changes without affecting the original repository, often used in open-source contributions.</a:t>
            </a:r>
          </a:p>
          <a:p>
            <a:r>
              <a:rPr lang="en-US" b="1" dirty="0"/>
              <a:t>2. Pull Request</a:t>
            </a:r>
            <a:endParaRPr lang="en-US" dirty="0"/>
          </a:p>
          <a:p>
            <a:pPr>
              <a:buFont typeface="Arial" panose="020B0604020202020204" pitchFamily="34" charset="0"/>
              <a:buChar char="•"/>
            </a:pPr>
            <a:r>
              <a:rPr lang="en-US" b="1" dirty="0"/>
              <a:t>Use Case</a:t>
            </a:r>
            <a:r>
              <a:rPr lang="en-US" dirty="0"/>
              <a:t>: Facilitates code review and collaboration, allowing team members to discuss and approve changes before merging.</a:t>
            </a:r>
          </a:p>
          <a:p>
            <a:r>
              <a:rPr lang="en-US" b="1" dirty="0"/>
              <a:t>3. Annotate</a:t>
            </a:r>
            <a:endParaRPr lang="en-US" dirty="0"/>
          </a:p>
          <a:p>
            <a:pPr>
              <a:buFont typeface="Arial" panose="020B0604020202020204" pitchFamily="34" charset="0"/>
              <a:buChar char="•"/>
            </a:pPr>
            <a:r>
              <a:rPr lang="en-US" b="1" dirty="0"/>
              <a:t>Use Case</a:t>
            </a:r>
            <a:r>
              <a:rPr lang="en-US" dirty="0"/>
              <a:t>: Helps in tracking authorship and understanding the history behind each change, useful for debugging and accountability.</a:t>
            </a:r>
          </a:p>
          <a:p>
            <a:r>
              <a:rPr lang="en-US" b="1" dirty="0"/>
              <a:t>4. Rollback or Revert</a:t>
            </a:r>
            <a:endParaRPr lang="en-US" dirty="0"/>
          </a:p>
          <a:p>
            <a:pPr>
              <a:buFont typeface="Arial" panose="020B0604020202020204" pitchFamily="34" charset="0"/>
              <a:buChar char="•"/>
            </a:pPr>
            <a:r>
              <a:rPr lang="en-US" b="1" dirty="0"/>
              <a:t>Use Case</a:t>
            </a:r>
            <a:r>
              <a:rPr lang="en-US" dirty="0"/>
              <a:t>: Used to undo changes that introduced errors or bugs, ensuring stability by reverting to a known good state.</a:t>
            </a:r>
          </a:p>
          <a:p>
            <a:r>
              <a:rPr lang="en-US" b="1" dirty="0"/>
              <a:t>5. Stash</a:t>
            </a:r>
            <a:endParaRPr lang="en-US" dirty="0"/>
          </a:p>
          <a:p>
            <a:pPr>
              <a:buFont typeface="Arial" panose="020B0604020202020204" pitchFamily="34" charset="0"/>
              <a:buChar char="•"/>
            </a:pPr>
            <a:r>
              <a:rPr lang="en-US" b="1" dirty="0"/>
              <a:t>Use Case</a:t>
            </a:r>
            <a:r>
              <a:rPr lang="en-US" dirty="0"/>
              <a:t>: Allows developers to save their work-in-progress changes without committing them, enabling context switching without losing progress.</a:t>
            </a:r>
          </a:p>
          <a:p>
            <a:r>
              <a:rPr lang="en-US" b="1" dirty="0"/>
              <a:t>6. Changelog</a:t>
            </a:r>
            <a:endParaRPr lang="en-US" dirty="0"/>
          </a:p>
          <a:p>
            <a:pPr>
              <a:buFont typeface="Arial" panose="020B0604020202020204" pitchFamily="34" charset="0"/>
              <a:buChar char="•"/>
            </a:pPr>
            <a:r>
              <a:rPr lang="en-US" b="1" dirty="0"/>
              <a:t>Use Case</a:t>
            </a:r>
            <a:r>
              <a:rPr lang="en-US" dirty="0"/>
              <a:t>: Provides a detailed record of what changes were made, why they were made, and who made them, aiding in project transparency and communication.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11193986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endParaRPr lang="en-IN" b="1" dirty="0"/>
          </a:p>
          <a:p>
            <a:pPr algn="l"/>
            <a:r>
              <a:rPr lang="en-US" b="0" i="0" dirty="0">
                <a:solidFill>
                  <a:srgbClr val="E3E3E3"/>
                </a:solidFill>
                <a:effectLst/>
                <a:latin typeface="Google Sans"/>
              </a:rPr>
              <a:t>Merging branches in Git is a great way to integrate changes, but sometimes conflicts arise when different branches modify the same lines of code. Here's how to tackle these merge conflicts:</a:t>
            </a:r>
          </a:p>
          <a:p>
            <a:pPr algn="l"/>
            <a:r>
              <a:rPr lang="en-US" b="1" i="0" dirty="0">
                <a:solidFill>
                  <a:srgbClr val="E3E3E3"/>
                </a:solidFill>
                <a:effectLst/>
                <a:latin typeface="Google Sans"/>
              </a:rPr>
              <a:t>Understanding Merge Conflicts:</a:t>
            </a:r>
            <a:endParaRPr lang="en-US" b="0" i="0" dirty="0">
              <a:solidFill>
                <a:srgbClr val="E3E3E3"/>
              </a:solidFill>
              <a:effectLst/>
              <a:latin typeface="Google Sans"/>
            </a:endParaRPr>
          </a:p>
          <a:p>
            <a:pPr algn="l">
              <a:buFont typeface="Arial" panose="020B0604020202020204" pitchFamily="34" charset="0"/>
              <a:buChar char="•"/>
            </a:pPr>
            <a:r>
              <a:rPr lang="en-US" b="0" i="0" dirty="0">
                <a:solidFill>
                  <a:srgbClr val="E3E3E3"/>
                </a:solidFill>
                <a:effectLst/>
                <a:latin typeface="Google Sans"/>
              </a:rPr>
              <a:t>Conflicts occur when Git encounters changes made to the same lines of code in separate branches you're trying to merge.</a:t>
            </a:r>
          </a:p>
          <a:p>
            <a:pPr algn="l">
              <a:buFont typeface="Arial" panose="020B0604020202020204" pitchFamily="34" charset="0"/>
              <a:buChar char="•"/>
            </a:pPr>
            <a:r>
              <a:rPr lang="en-US" b="0" i="0" dirty="0">
                <a:solidFill>
                  <a:srgbClr val="E3E3E3"/>
                </a:solidFill>
                <a:effectLst/>
                <a:latin typeface="Google Sans"/>
              </a:rPr>
              <a:t>Git can't automatically decide which version to keep, so it flags the conflict and requires manual intervention.</a:t>
            </a:r>
          </a:p>
          <a:p>
            <a:pPr algn="l"/>
            <a:r>
              <a:rPr lang="en-US" b="1" i="0" dirty="0">
                <a:solidFill>
                  <a:srgbClr val="E3E3E3"/>
                </a:solidFill>
                <a:effectLst/>
                <a:latin typeface="Google Sans"/>
              </a:rPr>
              <a:t>Spotting Conflicts:</a:t>
            </a:r>
            <a:endParaRPr lang="en-US" b="0" i="0" dirty="0">
              <a:solidFill>
                <a:srgbClr val="E3E3E3"/>
              </a:solidFill>
              <a:effectLst/>
              <a:latin typeface="Google Sans"/>
            </a:endParaRPr>
          </a:p>
          <a:p>
            <a:pPr algn="l">
              <a:buFont typeface="Arial" panose="020B0604020202020204" pitchFamily="34" charset="0"/>
              <a:buChar char="•"/>
            </a:pPr>
            <a:r>
              <a:rPr lang="en-US" b="0" i="0" dirty="0">
                <a:solidFill>
                  <a:srgbClr val="E3E3E3"/>
                </a:solidFill>
                <a:effectLst/>
                <a:latin typeface="Google Sans"/>
              </a:rPr>
              <a:t>After attempting a merge using git merge &lt;branch_name&gt;, Git will signal conflicts by displaying markers in the affected files. These markers typically include lines like &lt;&lt;&lt;&lt;&lt;&lt;&lt;, =======, and &gt;&gt;&gt;&gt;&gt;&gt;&gt;, indicating the different versions from each branch.</a:t>
            </a:r>
          </a:p>
          <a:p>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72</a:t>
            </a:fld>
            <a:endParaRPr lang="en-US" dirty="0"/>
          </a:p>
        </p:txBody>
      </p:sp>
    </p:spTree>
    <p:extLst>
      <p:ext uri="{BB962C8B-B14F-4D97-AF65-F5344CB8AC3E}">
        <p14:creationId xmlns:p14="http://schemas.microsoft.com/office/powerpoint/2010/main" val="41874777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30185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b="0" dirty="0"/>
          </a:p>
          <a:p>
            <a:pPr algn="l">
              <a:lnSpc>
                <a:spcPct val="115000"/>
              </a:lnSpc>
            </a:pPr>
            <a:r>
              <a:rPr lang="en-US" sz="1200" dirty="0">
                <a:solidFill>
                  <a:srgbClr val="252525"/>
                </a:solidFill>
                <a:latin typeface="Open Sans"/>
                <a:ea typeface="Open Sans"/>
                <a:cs typeface="Open Sans"/>
                <a:sym typeface="Open Sans"/>
              </a:rPr>
              <a:t>Refer to the demo document for detailed steps</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5058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 </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0" dirty="0">
                <a:cs typeface="Calibri"/>
              </a:rPr>
              <a:t>C. </a:t>
            </a:r>
            <a:r>
              <a:rPr lang="en-US" b="0" dirty="0">
                <a:cs typeface="Calibri"/>
              </a:rPr>
              <a:t>Manually edit the files to resolve the conflicts, remove the markers, and then commit the merge.</a:t>
            </a:r>
            <a:endParaRPr lang="en-IN" b="0" dirty="0">
              <a:cs typeface="Calibri"/>
            </a:endParaRPr>
          </a:p>
          <a:p>
            <a:endParaRPr lang="en-IN" b="1" dirty="0">
              <a:cs typeface="Calibri"/>
            </a:endParaRPr>
          </a:p>
          <a:p>
            <a:r>
              <a:rPr lang="en-IN" b="1" dirty="0">
                <a:cs typeface="Calibri"/>
              </a:rPr>
              <a:t>Explanation: </a:t>
            </a:r>
            <a:r>
              <a:rPr lang="en-US" b="0" dirty="0">
                <a:cs typeface="Calibri"/>
              </a:rPr>
              <a:t>The markers (&lt;&lt;&lt;&lt;&lt;&lt;&lt; and &gt;&gt;&gt;&gt;&gt;&gt;&gt;) indicate conflicting code sections from your bug fix branch and the develop branch. Git couldn't automatically merge them, so you need to manually intervene and decide which changes to keep or integrate to create a working version.</a:t>
            </a:r>
            <a:endParaRPr lang="en-IN" b="0" dirty="0">
              <a:cs typeface="Calibri"/>
            </a:endParaRPr>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75</a:t>
            </a:fld>
            <a:endParaRPr lang="en-US" dirty="0"/>
          </a:p>
        </p:txBody>
      </p:sp>
    </p:spTree>
    <p:extLst>
      <p:ext uri="{BB962C8B-B14F-4D97-AF65-F5344CB8AC3E}">
        <p14:creationId xmlns:p14="http://schemas.microsoft.com/office/powerpoint/2010/main" val="6647343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discuss </a:t>
            </a:r>
            <a:r>
              <a:rPr lang="en-US" dirty="0">
                <a:latin typeface="+mj-lt"/>
              </a:rPr>
              <a:t>Undoing and Inspecting Changes in Git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indent="0"/>
            <a:r>
              <a:rPr lang="en-IN" b="1" dirty="0"/>
              <a:t>Mode: Sync</a:t>
            </a:r>
          </a:p>
          <a:p>
            <a:pPr marL="0" indent="0"/>
            <a:r>
              <a:rPr lang="en-IN" b="1" dirty="0"/>
              <a:t>Estimated duration: 10-15 minutes</a:t>
            </a:r>
            <a:endParaRPr lang="en-IN" b="1" dirty="0">
              <a:cs typeface="Calibri"/>
            </a:endParaRPr>
          </a:p>
          <a:p>
            <a:pPr marL="0" indent="0"/>
            <a:r>
              <a:rPr lang="en-IN" b="1" dirty="0"/>
              <a:t>Type: Instructor-led</a:t>
            </a:r>
            <a:endParaRPr lang="en-IN" b="1" dirty="0">
              <a:cs typeface="Calibri"/>
            </a:endParaRPr>
          </a:p>
          <a:p>
            <a:endParaRPr lang="en-IN" dirty="0"/>
          </a:p>
          <a:p>
            <a:endParaRPr lang="en-IN" b="1" dirty="0"/>
          </a:p>
          <a:p>
            <a:endParaRPr lang="en-IN" b="1" dirty="0">
              <a:cs typeface="Calibri"/>
            </a:endParaRPr>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375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List of Methods:</a:t>
            </a:r>
            <a:endParaRPr lang="en-US" dirty="0"/>
          </a:p>
          <a:p>
            <a:pPr>
              <a:buFont typeface="Arial" panose="020B0604020202020204" pitchFamily="34" charset="0"/>
              <a:buChar char="•"/>
            </a:pPr>
            <a:r>
              <a:rPr lang="en-US" dirty="0"/>
              <a:t>The slide lists five key Git commands used for undoing and inspecting changes:</a:t>
            </a:r>
          </a:p>
          <a:p>
            <a:pPr marL="742950" lvl="1" indent="-285750">
              <a:buFont typeface="Arial" panose="020B0604020202020204" pitchFamily="34" charset="0"/>
              <a:buChar char="•"/>
            </a:pPr>
            <a:r>
              <a:rPr lang="en-US" b="1" dirty="0"/>
              <a:t>Git Revert</a:t>
            </a:r>
            <a:endParaRPr lang="en-US" dirty="0"/>
          </a:p>
          <a:p>
            <a:pPr marL="742950" lvl="1" indent="-285750">
              <a:buFont typeface="Arial" panose="020B0604020202020204" pitchFamily="34" charset="0"/>
              <a:buChar char="•"/>
            </a:pPr>
            <a:r>
              <a:rPr lang="en-US" b="1" dirty="0"/>
              <a:t>Git Reset</a:t>
            </a:r>
            <a:endParaRPr lang="en-US" dirty="0"/>
          </a:p>
          <a:p>
            <a:pPr marL="742950" lvl="1" indent="-285750">
              <a:buFont typeface="Arial" panose="020B0604020202020204" pitchFamily="34" charset="0"/>
              <a:buChar char="•"/>
            </a:pPr>
            <a:r>
              <a:rPr lang="en-US" b="1" dirty="0"/>
              <a:t>Git rm command</a:t>
            </a:r>
            <a:endParaRPr lang="en-US" dirty="0"/>
          </a:p>
          <a:p>
            <a:pPr marL="742950" lvl="1" indent="-285750">
              <a:buFont typeface="Arial" panose="020B0604020202020204" pitchFamily="34" charset="0"/>
              <a:buChar char="•"/>
            </a:pPr>
            <a:r>
              <a:rPr lang="en-US" b="1" dirty="0"/>
              <a:t>Git diff</a:t>
            </a:r>
            <a:endParaRPr lang="en-US" dirty="0"/>
          </a:p>
          <a:p>
            <a:pPr marL="742950" lvl="1" indent="-285750">
              <a:buFont typeface="Arial" panose="020B0604020202020204" pitchFamily="34" charset="0"/>
              <a:buChar char="•"/>
            </a:pPr>
            <a:r>
              <a:rPr lang="en-US" b="1" dirty="0"/>
              <a:t>Git Status command</a:t>
            </a:r>
            <a:endParaRPr lang="en-US" dirty="0"/>
          </a:p>
          <a:p>
            <a:r>
              <a:rPr lang="en-US" b="1" dirty="0"/>
              <a:t>Details of Each Method:</a:t>
            </a:r>
            <a:endParaRPr lang="en-US" dirty="0"/>
          </a:p>
          <a:p>
            <a:pPr>
              <a:buFont typeface="Arial" panose="020B0604020202020204" pitchFamily="34" charset="0"/>
              <a:buChar char="•"/>
            </a:pPr>
            <a:r>
              <a:rPr lang="en-US" b="1" dirty="0"/>
              <a:t>Git Revert</a:t>
            </a:r>
            <a:endParaRPr lang="en-US" dirty="0"/>
          </a:p>
          <a:p>
            <a:pPr marL="742950" lvl="1" indent="-285750">
              <a:buFont typeface="Arial" panose="020B0604020202020204" pitchFamily="34" charset="0"/>
              <a:buChar char="•"/>
            </a:pPr>
            <a:r>
              <a:rPr lang="en-US" b="1" dirty="0"/>
              <a:t>Purpose</a:t>
            </a:r>
            <a:r>
              <a:rPr lang="en-US" dirty="0"/>
              <a:t>: This command creates a new commit that undoes the changes of a previous commit. It’s a safe way to undo changes as it preserves the history.</a:t>
            </a:r>
          </a:p>
          <a:p>
            <a:pPr marL="742950" lvl="1" indent="-285750">
              <a:buFont typeface="Arial" panose="020B0604020202020204" pitchFamily="34" charset="0"/>
              <a:buChar char="•"/>
            </a:pPr>
            <a:r>
              <a:rPr lang="en-US" b="1" dirty="0"/>
              <a:t>Example</a:t>
            </a:r>
            <a:r>
              <a:rPr lang="en-US" dirty="0"/>
              <a:t>: Useful when a specific commit needs to be reversed without altering the subsequent commits.</a:t>
            </a:r>
          </a:p>
          <a:p>
            <a:pPr>
              <a:buFont typeface="Arial" panose="020B0604020202020204" pitchFamily="34" charset="0"/>
              <a:buChar char="•"/>
            </a:pPr>
            <a:r>
              <a:rPr lang="en-US" b="1" dirty="0"/>
              <a:t>Git Reset</a:t>
            </a:r>
            <a:endParaRPr lang="en-US" dirty="0"/>
          </a:p>
          <a:p>
            <a:pPr marL="742950" lvl="1" indent="-285750">
              <a:buFont typeface="Arial" panose="020B0604020202020204" pitchFamily="34" charset="0"/>
              <a:buChar char="•"/>
            </a:pPr>
            <a:r>
              <a:rPr lang="en-US" b="1" dirty="0"/>
              <a:t>Purpose</a:t>
            </a:r>
            <a:r>
              <a:rPr lang="en-US" dirty="0"/>
              <a:t>: This command can move the current branch to a different commit and has different modes (soft, mixed, hard) that determine what happens to the index and working directory.</a:t>
            </a:r>
          </a:p>
          <a:p>
            <a:pPr marL="742950" lvl="1" indent="-285750">
              <a:buFont typeface="Arial" panose="020B0604020202020204" pitchFamily="34" charset="0"/>
              <a:buChar char="•"/>
            </a:pPr>
            <a:r>
              <a:rPr lang="en-US" b="1" dirty="0"/>
              <a:t>Example</a:t>
            </a:r>
            <a:r>
              <a:rPr lang="en-US" dirty="0"/>
              <a:t>: Often used to unstage changes (with --soft) or to completely wipe changes from the working directory (with --hard).</a:t>
            </a:r>
          </a:p>
          <a:p>
            <a:pPr>
              <a:buFont typeface="Arial" panose="020B0604020202020204" pitchFamily="34" charset="0"/>
              <a:buChar char="•"/>
            </a:pPr>
            <a:r>
              <a:rPr lang="en-US" b="1" dirty="0"/>
              <a:t>Git rm command</a:t>
            </a:r>
            <a:endParaRPr lang="en-US" dirty="0"/>
          </a:p>
          <a:p>
            <a:pPr marL="742950" lvl="1" indent="-285750">
              <a:buFont typeface="Arial" panose="020B0604020202020204" pitchFamily="34" charset="0"/>
              <a:buChar char="•"/>
            </a:pPr>
            <a:r>
              <a:rPr lang="en-US" b="1" dirty="0"/>
              <a:t>Purpose</a:t>
            </a:r>
            <a:r>
              <a:rPr lang="en-US" dirty="0"/>
              <a:t>: This command is used to remove files from the working directory and the index.</a:t>
            </a:r>
          </a:p>
          <a:p>
            <a:pPr marL="742950" lvl="1" indent="-285750">
              <a:buFont typeface="Arial" panose="020B0604020202020204" pitchFamily="34" charset="0"/>
              <a:buChar char="•"/>
            </a:pPr>
            <a:r>
              <a:rPr lang="en-US" b="1" dirty="0"/>
              <a:t>Example</a:t>
            </a:r>
            <a:r>
              <a:rPr lang="en-US" dirty="0"/>
              <a:t>: Handy when a file needs to be deleted from both the staging area and the working directory.</a:t>
            </a:r>
          </a:p>
          <a:p>
            <a:pPr>
              <a:buFont typeface="Arial" panose="020B0604020202020204" pitchFamily="34" charset="0"/>
              <a:buChar char="•"/>
            </a:pPr>
            <a:r>
              <a:rPr lang="en-US" b="1" dirty="0"/>
              <a:t>Git diff</a:t>
            </a:r>
            <a:endParaRPr lang="en-US" dirty="0"/>
          </a:p>
          <a:p>
            <a:pPr marL="742950" lvl="1" indent="-285750">
              <a:buFont typeface="Arial" panose="020B0604020202020204" pitchFamily="34" charset="0"/>
              <a:buChar char="•"/>
            </a:pPr>
            <a:r>
              <a:rPr lang="en-US" b="1" dirty="0"/>
              <a:t>Purpose</a:t>
            </a:r>
            <a:r>
              <a:rPr lang="en-US" dirty="0"/>
              <a:t>: This command shows the differences between commits, working directory, and staging area. It is crucial for inspecting changes before committing them.</a:t>
            </a:r>
          </a:p>
          <a:p>
            <a:pPr marL="742950" lvl="1" indent="-285750">
              <a:buFont typeface="Arial" panose="020B0604020202020204" pitchFamily="34" charset="0"/>
              <a:buChar char="•"/>
            </a:pPr>
            <a:r>
              <a:rPr lang="en-US" b="1" dirty="0"/>
              <a:t>Example</a:t>
            </a:r>
            <a:r>
              <a:rPr lang="en-US" dirty="0"/>
              <a:t>: Commonly used to review changes that have been made but not yet committed.</a:t>
            </a:r>
          </a:p>
          <a:p>
            <a:pPr>
              <a:buFont typeface="Arial" panose="020B0604020202020204" pitchFamily="34" charset="0"/>
              <a:buChar char="•"/>
            </a:pPr>
            <a:r>
              <a:rPr lang="en-US" b="1" dirty="0"/>
              <a:t>Git Status command</a:t>
            </a:r>
            <a:endParaRPr lang="en-US" dirty="0"/>
          </a:p>
          <a:p>
            <a:pPr marL="742950" lvl="1" indent="-285750">
              <a:buFont typeface="Arial" panose="020B0604020202020204" pitchFamily="34" charset="0"/>
              <a:buChar char="•"/>
            </a:pPr>
            <a:r>
              <a:rPr lang="en-US" b="1" dirty="0"/>
              <a:t>Purpose</a:t>
            </a:r>
            <a:r>
              <a:rPr lang="en-US" dirty="0"/>
              <a:t>: This command displays the state of the working directory and the staging area. It shows which changes have been staged, which haven’t, and which files aren’t being tracked by Git.</a:t>
            </a:r>
          </a:p>
          <a:p>
            <a:pPr marL="742950" lvl="1" indent="-285750">
              <a:buFont typeface="Arial" panose="020B0604020202020204" pitchFamily="34" charset="0"/>
              <a:buChar char="•"/>
            </a:pPr>
            <a:r>
              <a:rPr lang="en-US" b="1" dirty="0"/>
              <a:t>Example</a:t>
            </a:r>
            <a:r>
              <a:rPr lang="en-US" dirty="0"/>
              <a:t>: Typically used to get a summary of the current state of the repository.</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2717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The syntax box shows the command format, where &lt;commit-hash&gt; is a placeholder for the unique identifier of the commit to be reverted.</a:t>
            </a:r>
            <a:endParaRPr lang="en-IN" dirty="0"/>
          </a:p>
          <a:p>
            <a:pPr>
              <a:buFont typeface="+mj-lt"/>
              <a:buAutoNum type="arabicPeriod"/>
            </a:pPr>
            <a:endParaRPr lang="en-US" dirty="0"/>
          </a:p>
          <a:p>
            <a:pPr marL="1143000" lvl="2" indent="-228600">
              <a:buFont typeface="+mj-lt"/>
              <a:buAutoNum type="arabicPeriod"/>
            </a:pPr>
            <a:r>
              <a:rPr lang="en-US" b="1" dirty="0"/>
              <a:t>First Point</a:t>
            </a:r>
            <a:r>
              <a:rPr lang="en-US" dirty="0"/>
              <a:t>:</a:t>
            </a:r>
          </a:p>
          <a:p>
            <a:pPr marL="1600200" lvl="3" indent="-228600">
              <a:buFont typeface="+mj-lt"/>
              <a:buAutoNum type="arabicPeriod"/>
            </a:pPr>
            <a:r>
              <a:rPr lang="en-US" dirty="0"/>
              <a:t>"Here, &lt;commit-hash&gt; is the identifier of the commit you want to revert."</a:t>
            </a:r>
          </a:p>
          <a:p>
            <a:pPr marL="1600200" lvl="3" indent="-228600">
              <a:buFont typeface="+mj-lt"/>
              <a:buAutoNum type="arabicPeriod"/>
            </a:pPr>
            <a:r>
              <a:rPr lang="en-US" b="1" dirty="0"/>
              <a:t>Explanation</a:t>
            </a:r>
            <a:r>
              <a:rPr lang="en-US" dirty="0"/>
              <a:t>: Clarifies that the commit hash uniquely identifies the specific commit to be reverted.</a:t>
            </a:r>
          </a:p>
          <a:p>
            <a:pPr marL="1143000" lvl="2" indent="-228600">
              <a:buFont typeface="+mj-lt"/>
              <a:buAutoNum type="arabicPeriod"/>
            </a:pPr>
            <a:r>
              <a:rPr lang="en-US" b="1" dirty="0"/>
              <a:t>Second Point</a:t>
            </a:r>
            <a:r>
              <a:rPr lang="en-US" dirty="0"/>
              <a:t>:</a:t>
            </a:r>
          </a:p>
          <a:p>
            <a:pPr marL="1600200" lvl="3" indent="-228600">
              <a:buFont typeface="+mj-lt"/>
              <a:buAutoNum type="arabicPeriod"/>
            </a:pPr>
            <a:r>
              <a:rPr lang="en-US" dirty="0"/>
              <a:t>"This command generates a new commit that reverses the changes made by a specified commit, effectively restoring the previous state while maintaining the commit history."</a:t>
            </a:r>
          </a:p>
          <a:p>
            <a:pPr marL="1600200" lvl="3" indent="-228600">
              <a:buFont typeface="+mj-lt"/>
              <a:buAutoNum type="arabicPeriod"/>
            </a:pPr>
            <a:r>
              <a:rPr lang="en-US" b="1" dirty="0"/>
              <a:t>Explanation</a:t>
            </a:r>
            <a:r>
              <a:rPr lang="en-US" dirty="0"/>
              <a:t>: Emphasizes that Git revert creates a new commit to reverse the changes, ensuring that the commit history remains intact. This is crucial for preserving the integrity of the project's history, unlike git reset, which can rewrite commit history.</a:t>
            </a:r>
          </a:p>
          <a:p>
            <a:r>
              <a:rPr lang="en-US" b="1" dirty="0"/>
              <a:t>Additional Speaker Notes:</a:t>
            </a:r>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536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These options provide flexibility and control over the undo process, enabling developers to effectively manage changes and maintain the integrity of the project history.</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412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These options provide flexibility and control over the undo process, enabling developers to effectively manage changes and maintain the integrity of the project history.</a:t>
            </a:r>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8885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Git reset is a versatile command used to manipulate the state of a Git repository.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Understanding Git reset is crucial for managing changes and maintaining a clean project history within a Git repository.</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0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dirty="0"/>
              <a:t>Planning Phase:</a:t>
            </a:r>
          </a:p>
          <a:p>
            <a:endParaRPr lang="en-US" dirty="0"/>
          </a:p>
          <a:p>
            <a:r>
              <a:rPr lang="en-US" dirty="0"/>
              <a:t>Define project requirements, organize tasks, and document progress.</a:t>
            </a:r>
          </a:p>
          <a:p>
            <a:r>
              <a:rPr lang="en-US" dirty="0"/>
              <a:t>Collaborate on feature planning, user stories, and project timelines.</a:t>
            </a:r>
          </a:p>
          <a:p>
            <a:r>
              <a:rPr lang="en-US" dirty="0"/>
              <a:t>Establish clear communication channels and roles within the team.</a:t>
            </a:r>
          </a:p>
          <a:p>
            <a:endParaRPr lang="en-US" dirty="0"/>
          </a:p>
          <a:p>
            <a:r>
              <a:rPr lang="en-US" dirty="0"/>
              <a:t>Design Phase:</a:t>
            </a:r>
          </a:p>
          <a:p>
            <a:endParaRPr lang="en-US" dirty="0"/>
          </a:p>
          <a:p>
            <a:r>
              <a:rPr lang="en-US" dirty="0"/>
              <a:t>Create software blueprints, design user interfaces, and define system architecture.</a:t>
            </a:r>
          </a:p>
          <a:p>
            <a:r>
              <a:rPr lang="en-US" dirty="0"/>
              <a:t>Collaborate with stakeholders to gather feedback and iterate on designs.</a:t>
            </a:r>
          </a:p>
          <a:p>
            <a:r>
              <a:rPr lang="en-US" dirty="0"/>
              <a:t>Ensure alignment between design goals, user needs, and technical feasibility.</a:t>
            </a:r>
          </a:p>
          <a:p>
            <a:endParaRPr lang="en-US" dirty="0"/>
          </a:p>
          <a:p>
            <a:r>
              <a:rPr lang="en-US" dirty="0"/>
              <a:t>Development Phase:</a:t>
            </a:r>
          </a:p>
          <a:p>
            <a:endParaRPr lang="en-US" dirty="0"/>
          </a:p>
          <a:p>
            <a:r>
              <a:rPr lang="en-US" dirty="0"/>
              <a:t>Write code, conduct unit testing, and integrate code changes with the team.</a:t>
            </a:r>
          </a:p>
          <a:p>
            <a:r>
              <a:rPr lang="en-US" dirty="0"/>
              <a:t>Collaborate on coding standards, version control, and code review processes.</a:t>
            </a:r>
          </a:p>
          <a:p>
            <a:r>
              <a:rPr lang="en-US" dirty="0"/>
              <a:t>Address technical debt, refactor codebase, and optimize for performance.</a:t>
            </a:r>
          </a:p>
          <a:p>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34001616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IN" b="1" dirty="0"/>
              <a:t>Git Reset Hard</a:t>
            </a:r>
            <a:r>
              <a:rPr lang="en-IN" dirty="0"/>
              <a:t>: </a:t>
            </a:r>
            <a:r>
              <a:rPr lang="en-US" b="0" i="0" dirty="0">
                <a:solidFill>
                  <a:srgbClr val="333333"/>
                </a:solidFill>
                <a:effectLst/>
                <a:highlight>
                  <a:srgbClr val="FFFFFF"/>
                </a:highlight>
                <a:latin typeface="inter-regular"/>
              </a:rPr>
              <a:t>It will first move the Head and update the index with the contents of the commits. It is the most direct, unsafe, and frequently used option. The --hard option changes the Commit History, and ref pointers are updated to the specified commit. Then, the Staging Index and Working Directory need to reset to match that of the specified commit. Any previously pending commits to the Staging Index and the Working Directory gets reset to match Commit Tree. It means any awaiting work will be lost.</a:t>
            </a:r>
            <a:endParaRPr lang="en-IN" dirty="0"/>
          </a:p>
          <a:p>
            <a:endParaRPr lang="en-IN" dirty="0"/>
          </a:p>
          <a:p>
            <a:r>
              <a:rPr lang="en-US" b="1" i="0" dirty="0">
                <a:solidFill>
                  <a:srgbClr val="333333"/>
                </a:solidFill>
                <a:effectLst/>
                <a:highlight>
                  <a:srgbClr val="FFFFFF"/>
                </a:highlight>
                <a:latin typeface="inter-regular"/>
              </a:rPr>
              <a:t>Git Reset Mixed</a:t>
            </a:r>
            <a:r>
              <a:rPr lang="en-US" b="0" i="0" dirty="0">
                <a:solidFill>
                  <a:srgbClr val="333333"/>
                </a:solidFill>
                <a:effectLst/>
                <a:highlight>
                  <a:srgbClr val="FFFFFF"/>
                </a:highlight>
                <a:latin typeface="inter-regular"/>
              </a:rPr>
              <a:t>: A mixed option is a default option of the git reset command. If we would not pass any argument, then the git reset command considered as </a:t>
            </a:r>
            <a:r>
              <a:rPr lang="en-US" b="1" i="0" dirty="0">
                <a:solidFill>
                  <a:srgbClr val="333333"/>
                </a:solidFill>
                <a:effectLst/>
                <a:highlight>
                  <a:srgbClr val="FFFFFF"/>
                </a:highlight>
                <a:latin typeface="inter-bold"/>
              </a:rPr>
              <a:t>--mixed</a:t>
            </a:r>
            <a:r>
              <a:rPr lang="en-US" b="0" i="0" dirty="0">
                <a:solidFill>
                  <a:srgbClr val="333333"/>
                </a:solidFill>
                <a:effectLst/>
                <a:highlight>
                  <a:srgbClr val="FFFFFF"/>
                </a:highlight>
                <a:latin typeface="inter-regular"/>
              </a:rPr>
              <a:t> as default option. A mixed option updates the ref pointers. The staging area also reset to the state of a specified commit. The undone changes transferred to the working directory</a:t>
            </a:r>
            <a:endParaRPr lang="en-IN" dirty="0"/>
          </a:p>
          <a:p>
            <a:endParaRPr lang="en-IN" dirty="0"/>
          </a:p>
          <a:p>
            <a:pPr algn="just"/>
            <a:r>
              <a:rPr lang="en-US" b="1" i="0" dirty="0">
                <a:solidFill>
                  <a:srgbClr val="610B4B"/>
                </a:solidFill>
                <a:effectLst/>
                <a:highlight>
                  <a:srgbClr val="FFFFFF"/>
                </a:highlight>
                <a:latin typeface="erdana"/>
              </a:rPr>
              <a:t>Git Reset Head (Git Reset Soft): </a:t>
            </a:r>
            <a:r>
              <a:rPr lang="en-US" b="0" i="0" dirty="0">
                <a:solidFill>
                  <a:srgbClr val="333333"/>
                </a:solidFill>
                <a:effectLst/>
                <a:highlight>
                  <a:srgbClr val="FFFFFF"/>
                </a:highlight>
                <a:latin typeface="inter-regular"/>
              </a:rPr>
              <a:t>The soft option does not touch the index file or working tree at all, but it resets the Head as all options do. When the soft mode runs, the refs' pointers updated, and the resets stop there. It will act as git amend command</a:t>
            </a:r>
          </a:p>
          <a:p>
            <a:pPr algn="just"/>
            <a:endParaRPr lang="en-US" dirty="0"/>
          </a:p>
          <a:p>
            <a:pPr algn="just"/>
            <a:r>
              <a:rPr lang="en-US" b="0" i="0" dirty="0">
                <a:solidFill>
                  <a:srgbClr val="333333"/>
                </a:solidFill>
                <a:effectLst/>
                <a:highlight>
                  <a:srgbClr val="FFFFFF"/>
                </a:highlight>
                <a:latin typeface="inter-regular"/>
              </a:rPr>
              <a:t>Git is a tool that resets the current state of HEAD to a specified state. It is a sophisticated and versatile tool for undoing changes. It acts as a </a:t>
            </a:r>
            <a:r>
              <a:rPr lang="en-US" b="1" i="0" dirty="0">
                <a:solidFill>
                  <a:srgbClr val="333333"/>
                </a:solidFill>
                <a:effectLst/>
                <a:highlight>
                  <a:srgbClr val="FFFFFF"/>
                </a:highlight>
                <a:latin typeface="inter-bold"/>
              </a:rPr>
              <a:t>time machine for Git</a:t>
            </a:r>
            <a:r>
              <a:rPr lang="en-US" b="0" i="0" dirty="0">
                <a:solidFill>
                  <a:srgbClr val="333333"/>
                </a:solidFill>
                <a:effectLst/>
                <a:highlight>
                  <a:srgbClr val="FFFFFF"/>
                </a:highlight>
                <a:latin typeface="inter-regular"/>
              </a:rPr>
              <a:t>. You can jump up and forth between the various commits. Each of these reset variations affects specific trees that git uses to handle your file in its content.</a:t>
            </a:r>
          </a:p>
          <a:p>
            <a:pPr algn="just"/>
            <a:r>
              <a:rPr lang="en-US" b="0" i="0" dirty="0">
                <a:solidFill>
                  <a:srgbClr val="333333"/>
                </a:solidFill>
                <a:effectLst/>
                <a:highlight>
                  <a:srgbClr val="FFFFFF"/>
                </a:highlight>
                <a:latin typeface="inter-regular"/>
              </a:rPr>
              <a:t>Additionally, git reset can operate on whole commits objects or at an individual file level. Each of these reset variations affects specific trees that git uses to handle your file and its contents.</a:t>
            </a:r>
          </a:p>
          <a:p>
            <a:endParaRPr lang="en-IN" dirty="0"/>
          </a:p>
          <a:p>
            <a:r>
              <a:rPr lang="en-US" b="0" i="0" dirty="0">
                <a:solidFill>
                  <a:srgbClr val="333333"/>
                </a:solidFill>
                <a:effectLst/>
                <a:highlight>
                  <a:srgbClr val="FFFFFF"/>
                </a:highlight>
                <a:latin typeface="inter-regular"/>
              </a:rPr>
              <a:t>Git uses an index (staging area), HEAD, and working directory for creating and reverting commits.</a:t>
            </a:r>
          </a:p>
          <a:p>
            <a:endParaRPr lang="en-US" b="0" i="0" dirty="0">
              <a:solidFill>
                <a:srgbClr val="333333"/>
              </a:solidFill>
              <a:effectLst/>
              <a:highlight>
                <a:srgbClr val="FFFFFF"/>
              </a:highlight>
              <a:latin typeface="inter-regular"/>
            </a:endParaRP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9318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dirty="0"/>
              <a:t>The Git Remove (git rm)</a:t>
            </a:r>
            <a:r>
              <a:rPr lang="en-US" b="0" i="0" dirty="0">
                <a:solidFill>
                  <a:srgbClr val="0D0D0D"/>
                </a:solidFill>
                <a:effectLst/>
                <a:highlight>
                  <a:srgbClr val="FFFFFF"/>
                </a:highlight>
                <a:latin typeface="Söhne"/>
              </a:rPr>
              <a:t> is a versatile command for managing files in a Git repository, providing options to remove files from both the working directory and the index, thus affecting the repository's history.</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92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Instructor Notes:</a:t>
            </a:r>
          </a:p>
          <a:p>
            <a:pPr algn="l">
              <a:buFont typeface="+mj-lt"/>
              <a:buNone/>
            </a:pPr>
            <a:endParaRPr lang="en-US" b="1" i="0" dirty="0">
              <a:solidFill>
                <a:srgbClr val="0D0D0D"/>
              </a:solidFill>
              <a:effectLst/>
              <a:highlight>
                <a:srgbClr val="FFFFFF"/>
              </a:highlight>
              <a:latin typeface="Söhne"/>
            </a:endParaRPr>
          </a:p>
          <a:p>
            <a:pPr algn="l">
              <a:buFont typeface="+mj-lt"/>
              <a:buNone/>
            </a:pPr>
            <a:r>
              <a:rPr lang="en-US" b="1" i="0" dirty="0">
                <a:solidFill>
                  <a:srgbClr val="0D0D0D"/>
                </a:solidFill>
                <a:effectLst/>
                <a:highlight>
                  <a:srgbClr val="FFFFFF"/>
                </a:highlight>
                <a:latin typeface="Söhne"/>
              </a:rPr>
              <a:t>1. Removing Untracked Files</a:t>
            </a:r>
            <a:r>
              <a:rPr lang="en-US" b="0" i="0" dirty="0">
                <a:solidFill>
                  <a:srgbClr val="0D0D0D"/>
                </a:solidFill>
                <a:effectLst/>
                <a:highlight>
                  <a:srgbClr val="FFFFFF"/>
                </a:highlight>
                <a:latin typeface="Söhne"/>
              </a:rPr>
              <a:t>: Use git rm &lt;file&gt; to remove untracked files from both the working directory and the index</a:t>
            </a:r>
          </a:p>
          <a:p>
            <a:pPr algn="l">
              <a:buFont typeface="+mj-lt"/>
              <a:buNone/>
            </a:pPr>
            <a:r>
              <a:rPr lang="en-US" b="1" i="0" dirty="0">
                <a:solidFill>
                  <a:srgbClr val="0D0D0D"/>
                </a:solidFill>
                <a:effectLst/>
                <a:highlight>
                  <a:srgbClr val="FFFFFF"/>
                </a:highlight>
                <a:latin typeface="Söhne"/>
              </a:rPr>
              <a:t>2. Staging Deletions</a:t>
            </a:r>
            <a:r>
              <a:rPr lang="en-US" b="0" i="0" dirty="0">
                <a:solidFill>
                  <a:srgbClr val="0D0D0D"/>
                </a:solidFill>
                <a:effectLst/>
                <a:highlight>
                  <a:srgbClr val="FFFFFF"/>
                </a:highlight>
                <a:latin typeface="Söhne"/>
              </a:rPr>
              <a:t>: By default, git rm stages the file deletion, so you need to commit the change to complete the removal process.</a:t>
            </a:r>
          </a:p>
          <a:p>
            <a:pPr algn="l">
              <a:buFont typeface="+mj-lt"/>
              <a:buNone/>
            </a:pPr>
            <a:r>
              <a:rPr lang="en-US" b="1" i="0" dirty="0">
                <a:solidFill>
                  <a:srgbClr val="0D0D0D"/>
                </a:solidFill>
                <a:effectLst/>
                <a:highlight>
                  <a:srgbClr val="FFFFFF"/>
                </a:highlight>
                <a:latin typeface="Söhne"/>
              </a:rPr>
              <a:t>3. Removing Files from the Index Only</a:t>
            </a:r>
            <a:r>
              <a:rPr lang="en-US" b="0" i="0" dirty="0">
                <a:solidFill>
                  <a:srgbClr val="0D0D0D"/>
                </a:solidFill>
                <a:effectLst/>
                <a:highlight>
                  <a:srgbClr val="FFFFFF"/>
                </a:highlight>
                <a:latin typeface="Söhne"/>
              </a:rPr>
              <a:t>: You can use the --cached option to remove a file from the index without deleting it from the working directory.</a:t>
            </a:r>
          </a:p>
          <a:p>
            <a:pPr algn="l">
              <a:buFont typeface="+mj-lt"/>
              <a:buNone/>
            </a:pPr>
            <a:r>
              <a:rPr lang="en-US" b="1" i="0" dirty="0">
                <a:solidFill>
                  <a:srgbClr val="0D0D0D"/>
                </a:solidFill>
                <a:effectLst/>
                <a:highlight>
                  <a:srgbClr val="FFFFFF"/>
                </a:highlight>
                <a:latin typeface="Söhne"/>
              </a:rPr>
              <a:t>4. Wildcard Support</a:t>
            </a:r>
            <a:r>
              <a:rPr lang="en-US" b="0" i="0" dirty="0">
                <a:solidFill>
                  <a:srgbClr val="0D0D0D"/>
                </a:solidFill>
                <a:effectLst/>
                <a:highlight>
                  <a:srgbClr val="FFFFFF"/>
                </a:highlight>
                <a:latin typeface="Söhne"/>
              </a:rPr>
              <a:t>: git rm supports wildcards to remove multiple files that match a specific pattern.</a:t>
            </a: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3287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The </a:t>
            </a:r>
            <a:r>
              <a:rPr lang="en-US" dirty="0"/>
              <a:t>git diff</a:t>
            </a:r>
            <a:r>
              <a:rPr lang="en-US" b="0" i="0" dirty="0">
                <a:solidFill>
                  <a:srgbClr val="0D0D0D"/>
                </a:solidFill>
                <a:effectLst/>
                <a:highlight>
                  <a:srgbClr val="FFFFFF"/>
                </a:highlight>
                <a:latin typeface="Söhne"/>
              </a:rPr>
              <a:t> command in Git is used to display the differences between the changes made in the working directory and the staging area (index), or between the staging area and the last commit, or even between two commits, branches, or any other Git objects. </a:t>
            </a:r>
          </a:p>
          <a:p>
            <a:r>
              <a:rPr lang="en-US" b="0" i="0" dirty="0">
                <a:solidFill>
                  <a:srgbClr val="0D0D0D"/>
                </a:solidFill>
                <a:effectLst/>
                <a:highlight>
                  <a:srgbClr val="FFFFFF"/>
                </a:highlight>
                <a:latin typeface="Söhne"/>
              </a:rPr>
              <a:t>It provides a detailed view of what has been modified, added, or deleted in the files.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For example, to see the changes between the working directory and the staging area, you can use </a:t>
            </a:r>
            <a:r>
              <a:rPr lang="en-US" dirty="0"/>
              <a:t>git diff</a:t>
            </a:r>
            <a:r>
              <a:rPr lang="en-US" b="0" i="0" dirty="0">
                <a:solidFill>
                  <a:srgbClr val="0D0D0D"/>
                </a:solidFill>
                <a:effectLst/>
                <a:highlight>
                  <a:srgbClr val="FFFFFF"/>
                </a:highlight>
                <a:latin typeface="Söhne"/>
              </a:rPr>
              <a:t>. To compare the changes between two commits, you can use </a:t>
            </a:r>
            <a:r>
              <a:rPr lang="en-US" dirty="0"/>
              <a:t>git diff &lt;commit1&gt; &lt;commit2&gt;</a:t>
            </a:r>
            <a:r>
              <a:rPr lang="en-US" b="0" i="0" dirty="0">
                <a:solidFill>
                  <a:srgbClr val="0D0D0D"/>
                </a:solidFill>
                <a:effectLst/>
                <a:highlight>
                  <a:srgbClr val="FFFFFF"/>
                </a:highlight>
                <a:latin typeface="Söhne"/>
              </a:rPr>
              <a:t>. Additionally, you can use various options like </a:t>
            </a:r>
            <a:r>
              <a:rPr lang="en-US" dirty="0"/>
              <a:t>--cached</a:t>
            </a:r>
            <a:r>
              <a:rPr lang="en-US" b="0" i="0" dirty="0">
                <a:solidFill>
                  <a:srgbClr val="0D0D0D"/>
                </a:solidFill>
                <a:effectLst/>
                <a:highlight>
                  <a:srgbClr val="FFFFFF"/>
                </a:highlight>
                <a:latin typeface="Söhne"/>
              </a:rPr>
              <a:t> to compare against the staging area, </a:t>
            </a:r>
            <a:r>
              <a:rPr lang="en-US" dirty="0"/>
              <a:t>--stat</a:t>
            </a:r>
            <a:r>
              <a:rPr lang="en-US" b="0" i="0" dirty="0">
                <a:solidFill>
                  <a:srgbClr val="0D0D0D"/>
                </a:solidFill>
                <a:effectLst/>
                <a:highlight>
                  <a:srgbClr val="FFFFFF"/>
                </a:highlight>
                <a:latin typeface="Söhne"/>
              </a:rPr>
              <a:t> to show statistics instead of full changes, and more.</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4571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This command is useful for understanding what changes have been made and what actions need to be taken next, such as committing changes or staging new files. By running </a:t>
            </a:r>
            <a:r>
              <a:rPr lang="en-US" dirty="0"/>
              <a:t>git status</a:t>
            </a:r>
            <a:r>
              <a:rPr lang="en-US" b="0" i="0" dirty="0">
                <a:solidFill>
                  <a:srgbClr val="0D0D0D"/>
                </a:solidFill>
                <a:effectLst/>
                <a:highlight>
                  <a:srgbClr val="FFFFFF"/>
                </a:highlight>
                <a:latin typeface="Söhne"/>
              </a:rPr>
              <a:t>, users can ensure they have a clear understanding of the status of their repository before proceeding with further actions.</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537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 </a:t>
            </a:r>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cs typeface="Calibri"/>
              </a:rPr>
              <a:t>Correct Answer: D)</a:t>
            </a:r>
            <a:r>
              <a:rPr lang="en-IN" b="1" i="0" dirty="0">
                <a:solidFill>
                  <a:srgbClr val="0D0D0D"/>
                </a:solidFill>
                <a:effectLst/>
                <a:highlight>
                  <a:srgbClr val="FFFFFF"/>
                </a:highlight>
                <a:latin typeface="Söhne"/>
              </a:rPr>
              <a:t> git reset --hard</a:t>
            </a:r>
            <a:endParaRPr lang="en-IN" b="1" dirty="0">
              <a:cs typeface="Calibri"/>
            </a:endParaRPr>
          </a:p>
          <a:p>
            <a:endParaRPr lang="en-IN" b="1" dirty="0">
              <a:cs typeface="Calibri"/>
            </a:endParaRPr>
          </a:p>
          <a:p>
            <a:r>
              <a:rPr lang="en-IN" b="1" dirty="0">
                <a:cs typeface="Calibri"/>
              </a:rPr>
              <a:t>Explanation: </a:t>
            </a:r>
            <a:r>
              <a:rPr lang="en-US" b="0" i="0" dirty="0">
                <a:solidFill>
                  <a:srgbClr val="0D0D0D"/>
                </a:solidFill>
                <a:effectLst/>
                <a:highlight>
                  <a:srgbClr val="FFFFFF"/>
                </a:highlight>
                <a:latin typeface="Söhne"/>
              </a:rPr>
              <a:t>The </a:t>
            </a:r>
            <a:r>
              <a:rPr lang="en-US" dirty="0"/>
              <a:t>git reset --hard</a:t>
            </a:r>
            <a:r>
              <a:rPr lang="en-US" b="0" i="0" dirty="0">
                <a:solidFill>
                  <a:srgbClr val="0D0D0D"/>
                </a:solidFill>
                <a:effectLst/>
                <a:highlight>
                  <a:srgbClr val="FFFFFF"/>
                </a:highlight>
                <a:latin typeface="Söhne"/>
              </a:rPr>
              <a:t> command is used to reset the current HEAD to the specified state, undoing both staged and working directory changes to match the last commit. It is a powerful command that reverts the repository to a previous state and can discard local changes, making it ideal when you need a clean slate or to undo recent changes that have not been pushed.</a:t>
            </a:r>
            <a:endParaRPr lang="en-IN" b="1"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8084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88</a:t>
            </a:fld>
            <a:endParaRPr lang="en-US" dirty="0"/>
          </a:p>
        </p:txBody>
      </p:sp>
    </p:spTree>
    <p:extLst>
      <p:ext uri="{BB962C8B-B14F-4D97-AF65-F5344CB8AC3E}">
        <p14:creationId xmlns:p14="http://schemas.microsoft.com/office/powerpoint/2010/main" val="9116752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52525"/>
                </a:solidFill>
                <a:latin typeface="Open Sans"/>
                <a:ea typeface="Open Sans"/>
                <a:cs typeface="Open Sans"/>
                <a:sym typeface="Open Sans"/>
              </a:rPr>
              <a:t>Refer to the lesson-end project solution document for detailed steps</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89</a:t>
            </a:fld>
            <a:endParaRPr lang="en-US" dirty="0"/>
          </a:p>
        </p:txBody>
      </p:sp>
    </p:spTree>
    <p:extLst>
      <p:ext uri="{BB962C8B-B14F-4D97-AF65-F5344CB8AC3E}">
        <p14:creationId xmlns:p14="http://schemas.microsoft.com/office/powerpoint/2010/main" val="16377815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52525"/>
                </a:solidFill>
                <a:latin typeface="Open Sans"/>
                <a:ea typeface="Open Sans"/>
                <a:cs typeface="Open Sans"/>
                <a:sym typeface="Open Sans"/>
              </a:rPr>
              <a:t>Refer to the lesson-end project solution document for detailed steps</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90</a:t>
            </a:fld>
            <a:endParaRPr lang="en-US" dirty="0"/>
          </a:p>
        </p:txBody>
      </p:sp>
    </p:spTree>
    <p:extLst>
      <p:ext uri="{BB962C8B-B14F-4D97-AF65-F5344CB8AC3E}">
        <p14:creationId xmlns:p14="http://schemas.microsoft.com/office/powerpoint/2010/main" val="29962725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91</a:t>
            </a:fld>
            <a:endParaRPr lang="en-US" dirty="0"/>
          </a:p>
        </p:txBody>
      </p:sp>
    </p:spTree>
    <p:extLst>
      <p:ext uri="{BB962C8B-B14F-4D97-AF65-F5344CB8AC3E}">
        <p14:creationId xmlns:p14="http://schemas.microsoft.com/office/powerpoint/2010/main" val="34082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r>
              <a:rPr lang="en-US" dirty="0"/>
              <a:t>Testing Phase:</a:t>
            </a:r>
          </a:p>
          <a:p>
            <a:endParaRPr lang="en-US" dirty="0"/>
          </a:p>
          <a:p>
            <a:r>
              <a:rPr lang="en-US" dirty="0"/>
              <a:t>Create and execute test cases to validate software functionality and performance.</a:t>
            </a:r>
          </a:p>
          <a:p>
            <a:r>
              <a:rPr lang="en-US" dirty="0"/>
              <a:t>Conduct automated testing, regression testing, and performance testing.</a:t>
            </a:r>
          </a:p>
          <a:p>
            <a:r>
              <a:rPr lang="en-US" dirty="0"/>
              <a:t>Collaborate with developers to fix bugs, optimize code, and improve test coverage.</a:t>
            </a:r>
          </a:p>
          <a:p>
            <a:endParaRPr lang="en-US" dirty="0"/>
          </a:p>
          <a:p>
            <a:r>
              <a:rPr lang="en-US" dirty="0"/>
              <a:t>Release Phase:</a:t>
            </a:r>
          </a:p>
          <a:p>
            <a:endParaRPr lang="en-US" dirty="0"/>
          </a:p>
          <a:p>
            <a:r>
              <a:rPr lang="en-US" dirty="0"/>
              <a:t>Prepare software for deployment, manage release processes, and coordinate rollouts.</a:t>
            </a:r>
          </a:p>
          <a:p>
            <a:r>
              <a:rPr lang="en-US" dirty="0"/>
              <a:t>Conduct user acceptance testing (UAT), final testing, and readiness assessments.</a:t>
            </a:r>
          </a:p>
          <a:p>
            <a:r>
              <a:rPr lang="en-US" dirty="0"/>
              <a:t>Collaborate with operations teams for deployment planning, monitoring, and support.</a:t>
            </a:r>
          </a:p>
          <a:p>
            <a:endParaRPr lang="en-US" dirty="0"/>
          </a:p>
          <a:p>
            <a:r>
              <a:rPr lang="en-US" dirty="0"/>
              <a:t>Support Phase:</a:t>
            </a:r>
          </a:p>
          <a:p>
            <a:endParaRPr lang="en-US" dirty="0"/>
          </a:p>
          <a:p>
            <a:r>
              <a:rPr lang="en-US" dirty="0"/>
              <a:t>Monitor software performance, manage issues, and provide ongoing support.</a:t>
            </a:r>
          </a:p>
          <a:p>
            <a:r>
              <a:rPr lang="en-US" dirty="0"/>
              <a:t>Collaborate with stakeholders to prioritize and resolve reported issues.</a:t>
            </a:r>
          </a:p>
          <a:p>
            <a:r>
              <a:rPr lang="en-US" dirty="0"/>
              <a:t>Conduct post-mortems, gather feedback, and iterate on product improvements.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1098827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Guided Practice</a:t>
            </a:r>
            <a:endParaRPr lang="en-US" sz="1400" b="0" i="0" u="none" strike="noStrike" cap="none" dirty="0">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46656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049319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17871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21"/>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 id="2147483739" r:id="rId18"/>
    <p:sldLayoutId id="2147483740" r:id="rId19"/>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notesSlide" Target="../notesSlides/notesSlide19.xml"/><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slideLayout" Target="../slideLayouts/slideLayout7.xml"/><Relationship Id="rId16" Type="http://schemas.openxmlformats.org/officeDocument/2006/relationships/image" Target="../media/image55.png"/><Relationship Id="rId1" Type="http://schemas.openxmlformats.org/officeDocument/2006/relationships/tags" Target="../tags/tag39.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43.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24.xml"/><Relationship Id="rId7"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hyperlink" Target="mailto:user.emailsimplilearn@example.com"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9.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80.sv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7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tags" Target="../tags/tag7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xml"/><Relationship Id="rId1" Type="http://schemas.openxmlformats.org/officeDocument/2006/relationships/tags" Target="../tags/tag8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2.xml"/><Relationship Id="rId1" Type="http://schemas.openxmlformats.org/officeDocument/2006/relationships/tags" Target="../tags/tag9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tags" Target="../tags/tag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pPr>
              <a:lnSpc>
                <a:spcPct val="113999"/>
              </a:lnSpc>
            </a:pPr>
            <a:r>
              <a:rPr lang="en-US" dirty="0"/>
              <a:t>DevOps Foundations: Version Control and CI/CD with Jenkins</a:t>
            </a:r>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536F7-0A6D-576F-A48C-7F110C1650D4}"/>
              </a:ext>
            </a:extLst>
          </p:cNvPr>
          <p:cNvSpPr>
            <a:spLocks noGrp="1"/>
          </p:cNvSpPr>
          <p:nvPr>
            <p:ph type="title"/>
          </p:nvPr>
        </p:nvSpPr>
        <p:spPr/>
        <p:txBody>
          <a:bodyPr/>
          <a:lstStyle/>
          <a:p>
            <a:r>
              <a:rPr lang="en-US" dirty="0"/>
              <a:t>Role of VCS in DevOps Lifecycle</a:t>
            </a:r>
            <a:endParaRPr lang="en-IN" dirty="0"/>
          </a:p>
        </p:txBody>
      </p:sp>
      <p:sp>
        <p:nvSpPr>
          <p:cNvPr id="6" name="Brandline_LVC">
            <a:extLst>
              <a:ext uri="{FF2B5EF4-FFF2-40B4-BE49-F238E27FC236}">
                <a16:creationId xmlns:a16="http://schemas.microsoft.com/office/drawing/2014/main" id="{2401538C-EB3B-A798-B0DF-4390A2FF814E}"/>
              </a:ext>
            </a:extLst>
          </p:cNvPr>
          <p:cNvSpPr/>
          <p:nvPr/>
        </p:nvSpPr>
        <p:spPr>
          <a:xfrm>
            <a:off x="4699001" y="816324"/>
            <a:ext cx="6860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7" name="TextBox 146">
            <a:extLst>
              <a:ext uri="{FF2B5EF4-FFF2-40B4-BE49-F238E27FC236}">
                <a16:creationId xmlns:a16="http://schemas.microsoft.com/office/drawing/2014/main" id="{68395CBA-07BB-F063-6855-2819160D1972}"/>
              </a:ext>
            </a:extLst>
          </p:cNvPr>
          <p:cNvSpPr txBox="1"/>
          <p:nvPr/>
        </p:nvSpPr>
        <p:spPr>
          <a:xfrm>
            <a:off x="1307649" y="4835898"/>
            <a:ext cx="1943551" cy="769441"/>
          </a:xfrm>
          <a:prstGeom prst="rect">
            <a:avLst/>
          </a:prstGeom>
          <a:noFill/>
        </p:spPr>
        <p:txBody>
          <a:bodyPr wrap="square">
            <a:spAutoFit/>
          </a:bodyPr>
          <a:lstStyle/>
          <a:p>
            <a:pPr algn="ctr"/>
            <a:r>
              <a:rPr lang="en-IN" sz="2200" b="1" dirty="0">
                <a:solidFill>
                  <a:schemeClr val="bg1"/>
                </a:solidFill>
              </a:rPr>
              <a:t>Planning Phase</a:t>
            </a:r>
          </a:p>
        </p:txBody>
      </p:sp>
      <p:sp>
        <p:nvSpPr>
          <p:cNvPr id="148" name="TextBox 147">
            <a:extLst>
              <a:ext uri="{FF2B5EF4-FFF2-40B4-BE49-F238E27FC236}">
                <a16:creationId xmlns:a16="http://schemas.microsoft.com/office/drawing/2014/main" id="{8C55F3E8-FA85-0985-5FDD-8FE7D5467134}"/>
              </a:ext>
            </a:extLst>
          </p:cNvPr>
          <p:cNvSpPr txBox="1"/>
          <p:nvPr/>
        </p:nvSpPr>
        <p:spPr>
          <a:xfrm>
            <a:off x="3587751" y="4889470"/>
            <a:ext cx="1943551" cy="769441"/>
          </a:xfrm>
          <a:prstGeom prst="rect">
            <a:avLst/>
          </a:prstGeom>
          <a:noFill/>
        </p:spPr>
        <p:txBody>
          <a:bodyPr wrap="square">
            <a:spAutoFit/>
          </a:bodyPr>
          <a:lstStyle/>
          <a:p>
            <a:pPr algn="ctr"/>
            <a:r>
              <a:rPr lang="en-IN" sz="2200" b="1" dirty="0">
                <a:solidFill>
                  <a:schemeClr val="bg1"/>
                </a:solidFill>
              </a:rPr>
              <a:t>Design Phase</a:t>
            </a:r>
          </a:p>
        </p:txBody>
      </p:sp>
      <p:sp>
        <p:nvSpPr>
          <p:cNvPr id="149" name="TextBox 148">
            <a:extLst>
              <a:ext uri="{FF2B5EF4-FFF2-40B4-BE49-F238E27FC236}">
                <a16:creationId xmlns:a16="http://schemas.microsoft.com/office/drawing/2014/main" id="{8151DA26-891E-4647-B422-2AAC832892B8}"/>
              </a:ext>
            </a:extLst>
          </p:cNvPr>
          <p:cNvSpPr txBox="1"/>
          <p:nvPr/>
        </p:nvSpPr>
        <p:spPr>
          <a:xfrm>
            <a:off x="5938941" y="4897831"/>
            <a:ext cx="2126156" cy="769441"/>
          </a:xfrm>
          <a:prstGeom prst="rect">
            <a:avLst/>
          </a:prstGeom>
          <a:noFill/>
        </p:spPr>
        <p:txBody>
          <a:bodyPr wrap="square">
            <a:spAutoFit/>
          </a:bodyPr>
          <a:lstStyle/>
          <a:p>
            <a:pPr algn="ctr"/>
            <a:r>
              <a:rPr lang="en-IN" sz="2200" b="1" dirty="0">
                <a:solidFill>
                  <a:schemeClr val="bg1"/>
                </a:solidFill>
              </a:rPr>
              <a:t>Development Phase</a:t>
            </a:r>
          </a:p>
        </p:txBody>
      </p:sp>
      <p:sp>
        <p:nvSpPr>
          <p:cNvPr id="150" name="TextBox 149">
            <a:extLst>
              <a:ext uri="{FF2B5EF4-FFF2-40B4-BE49-F238E27FC236}">
                <a16:creationId xmlns:a16="http://schemas.microsoft.com/office/drawing/2014/main" id="{B348C800-2777-7DEF-55A4-B6CA9314C98F}"/>
              </a:ext>
            </a:extLst>
          </p:cNvPr>
          <p:cNvSpPr txBox="1"/>
          <p:nvPr/>
        </p:nvSpPr>
        <p:spPr>
          <a:xfrm>
            <a:off x="8309375" y="4889470"/>
            <a:ext cx="1943551" cy="769441"/>
          </a:xfrm>
          <a:prstGeom prst="rect">
            <a:avLst/>
          </a:prstGeom>
          <a:noFill/>
        </p:spPr>
        <p:txBody>
          <a:bodyPr wrap="square">
            <a:spAutoFit/>
          </a:bodyPr>
          <a:lstStyle/>
          <a:p>
            <a:pPr algn="ctr"/>
            <a:r>
              <a:rPr lang="en-IN" sz="2200" b="1" dirty="0">
                <a:solidFill>
                  <a:schemeClr val="bg1"/>
                </a:solidFill>
              </a:rPr>
              <a:t>Testing Phase</a:t>
            </a:r>
          </a:p>
        </p:txBody>
      </p:sp>
      <p:sp>
        <p:nvSpPr>
          <p:cNvPr id="151" name="TextBox 150">
            <a:extLst>
              <a:ext uri="{FF2B5EF4-FFF2-40B4-BE49-F238E27FC236}">
                <a16:creationId xmlns:a16="http://schemas.microsoft.com/office/drawing/2014/main" id="{5BF0C0B0-5243-D790-F80C-B57F1BC89555}"/>
              </a:ext>
            </a:extLst>
          </p:cNvPr>
          <p:cNvSpPr txBox="1"/>
          <p:nvPr/>
        </p:nvSpPr>
        <p:spPr>
          <a:xfrm>
            <a:off x="10731297" y="4889470"/>
            <a:ext cx="1943551" cy="769441"/>
          </a:xfrm>
          <a:prstGeom prst="rect">
            <a:avLst/>
          </a:prstGeom>
          <a:noFill/>
        </p:spPr>
        <p:txBody>
          <a:bodyPr wrap="square">
            <a:spAutoFit/>
          </a:bodyPr>
          <a:lstStyle/>
          <a:p>
            <a:pPr algn="ctr"/>
            <a:r>
              <a:rPr lang="en-IN" sz="2200" b="1" dirty="0">
                <a:solidFill>
                  <a:schemeClr val="bg1"/>
                </a:solidFill>
              </a:rPr>
              <a:t>Release Phase</a:t>
            </a:r>
          </a:p>
        </p:txBody>
      </p:sp>
      <p:sp>
        <p:nvSpPr>
          <p:cNvPr id="152" name="TextBox 151">
            <a:extLst>
              <a:ext uri="{FF2B5EF4-FFF2-40B4-BE49-F238E27FC236}">
                <a16:creationId xmlns:a16="http://schemas.microsoft.com/office/drawing/2014/main" id="{6932BD7B-C350-F738-40B7-BAB54067F266}"/>
              </a:ext>
            </a:extLst>
          </p:cNvPr>
          <p:cNvSpPr txBox="1"/>
          <p:nvPr/>
        </p:nvSpPr>
        <p:spPr>
          <a:xfrm>
            <a:off x="13054364" y="4889470"/>
            <a:ext cx="1943551" cy="769441"/>
          </a:xfrm>
          <a:prstGeom prst="rect">
            <a:avLst/>
          </a:prstGeom>
          <a:noFill/>
        </p:spPr>
        <p:txBody>
          <a:bodyPr wrap="square">
            <a:spAutoFit/>
          </a:bodyPr>
          <a:lstStyle/>
          <a:p>
            <a:pPr algn="ctr"/>
            <a:r>
              <a:rPr lang="en-IN" sz="2200" b="1" dirty="0">
                <a:solidFill>
                  <a:schemeClr val="bg1"/>
                </a:solidFill>
              </a:rPr>
              <a:t>Support Phase</a:t>
            </a:r>
          </a:p>
        </p:txBody>
      </p:sp>
      <p:grpSp>
        <p:nvGrpSpPr>
          <p:cNvPr id="7" name="Group 6">
            <a:extLst>
              <a:ext uri="{FF2B5EF4-FFF2-40B4-BE49-F238E27FC236}">
                <a16:creationId xmlns:a16="http://schemas.microsoft.com/office/drawing/2014/main" id="{2975A9F1-8CF7-0C07-531B-611AAA8815E6}"/>
              </a:ext>
            </a:extLst>
          </p:cNvPr>
          <p:cNvGrpSpPr/>
          <p:nvPr/>
        </p:nvGrpSpPr>
        <p:grpSpPr>
          <a:xfrm>
            <a:off x="2459428" y="3134772"/>
            <a:ext cx="11357637" cy="4495178"/>
            <a:chOff x="2459428" y="2317643"/>
            <a:chExt cx="11357637" cy="4495178"/>
          </a:xfrm>
        </p:grpSpPr>
        <p:grpSp>
          <p:nvGrpSpPr>
            <p:cNvPr id="21" name="Group 20">
              <a:extLst>
                <a:ext uri="{FF2B5EF4-FFF2-40B4-BE49-F238E27FC236}">
                  <a16:creationId xmlns:a16="http://schemas.microsoft.com/office/drawing/2014/main" id="{699C7CB8-7F82-2FFE-A059-8C7C62E0E50D}"/>
                </a:ext>
              </a:extLst>
            </p:cNvPr>
            <p:cNvGrpSpPr/>
            <p:nvPr/>
          </p:nvGrpSpPr>
          <p:grpSpPr>
            <a:xfrm>
              <a:off x="2463358" y="2317643"/>
              <a:ext cx="11353707" cy="1046246"/>
              <a:chOff x="2433682" y="2428310"/>
              <a:chExt cx="10321552" cy="951133"/>
            </a:xfrm>
          </p:grpSpPr>
          <p:grpSp>
            <p:nvGrpSpPr>
              <p:cNvPr id="23" name="Group 22">
                <a:extLst>
                  <a:ext uri="{FF2B5EF4-FFF2-40B4-BE49-F238E27FC236}">
                    <a16:creationId xmlns:a16="http://schemas.microsoft.com/office/drawing/2014/main" id="{AC671B64-FD0F-49E0-04BA-62009B637518}"/>
                  </a:ext>
                </a:extLst>
              </p:cNvPr>
              <p:cNvGrpSpPr/>
              <p:nvPr/>
            </p:nvGrpSpPr>
            <p:grpSpPr>
              <a:xfrm>
                <a:off x="3258800" y="2428310"/>
                <a:ext cx="9496434" cy="947485"/>
                <a:chOff x="3258800" y="2428310"/>
                <a:chExt cx="9496434" cy="947485"/>
              </a:xfrm>
            </p:grpSpPr>
            <p:sp>
              <p:nvSpPr>
                <p:cNvPr id="25" name="Rectangle: Rounded Corners 24">
                  <a:extLst>
                    <a:ext uri="{FF2B5EF4-FFF2-40B4-BE49-F238E27FC236}">
                      <a16:creationId xmlns:a16="http://schemas.microsoft.com/office/drawing/2014/main" id="{574B93F7-D53B-E902-4F49-CC1177CB8F97}"/>
                    </a:ext>
                  </a:extLst>
                </p:cNvPr>
                <p:cNvSpPr/>
                <p:nvPr/>
              </p:nvSpPr>
              <p:spPr>
                <a:xfrm>
                  <a:off x="3258800" y="2428310"/>
                  <a:ext cx="9496434" cy="947485"/>
                </a:xfrm>
                <a:prstGeom prst="roundRect">
                  <a:avLst>
                    <a:gd name="adj" fmla="val 7140"/>
                  </a:avLst>
                </a:prstGeom>
                <a:noFill/>
                <a:ln w="28575">
                  <a:solidFill>
                    <a:srgbClr val="288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Google Shape;702;p5">
                  <a:extLst>
                    <a:ext uri="{FF2B5EF4-FFF2-40B4-BE49-F238E27FC236}">
                      <a16:creationId xmlns:a16="http://schemas.microsoft.com/office/drawing/2014/main" id="{75C23541-E2DC-970E-A481-EC36742367EF}"/>
                    </a:ext>
                  </a:extLst>
                </p:cNvPr>
                <p:cNvSpPr/>
                <p:nvPr/>
              </p:nvSpPr>
              <p:spPr>
                <a:xfrm>
                  <a:off x="3392178" y="2549789"/>
                  <a:ext cx="9229456" cy="711114"/>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Planning phase</a:t>
                  </a:r>
                  <a:r>
                    <a:rPr lang="en-US" sz="2200" dirty="0">
                      <a:solidFill>
                        <a:schemeClr val="tx1">
                          <a:lumMod val="75000"/>
                          <a:lumOff val="25000"/>
                        </a:schemeClr>
                      </a:solidFill>
                      <a:latin typeface="Open Sans" charset="0"/>
                      <a:ea typeface="Open Sans" charset="0"/>
                      <a:cs typeface="Open Sans" charset="0"/>
                      <a:sym typeface="Calibri"/>
                    </a:rPr>
                    <a:t>:</a:t>
                  </a:r>
                  <a:r>
                    <a:rPr lang="en-US" sz="2200" b="1" dirty="0">
                      <a:solidFill>
                        <a:schemeClr val="tx1">
                          <a:lumMod val="75000"/>
                          <a:lumOff val="25000"/>
                        </a:schemeClr>
                      </a:solidFill>
                      <a:latin typeface="Open Sans" charset="0"/>
                      <a:ea typeface="Open Sans" charset="0"/>
                      <a:cs typeface="Open Sans" charset="0"/>
                      <a:sym typeface="Calibri"/>
                    </a:rPr>
                    <a:t> </a:t>
                  </a:r>
                  <a:r>
                    <a:rPr lang="en-US" sz="2200" dirty="0">
                      <a:solidFill>
                        <a:schemeClr val="tx1">
                          <a:lumMod val="75000"/>
                          <a:lumOff val="25000"/>
                        </a:schemeClr>
                      </a:solidFill>
                      <a:latin typeface="Open Sans" charset="0"/>
                      <a:ea typeface="Open Sans" charset="0"/>
                      <a:cs typeface="Open Sans" charset="0"/>
                      <a:sym typeface="Calibri"/>
                    </a:rPr>
                    <a:t>Organize tasks and document progress to track changes and maintain version history</a:t>
                  </a:r>
                </a:p>
              </p:txBody>
            </p:sp>
          </p:grpSp>
          <p:sp>
            <p:nvSpPr>
              <p:cNvPr id="24" name="Freeform 5">
                <a:extLst>
                  <a:ext uri="{FF2B5EF4-FFF2-40B4-BE49-F238E27FC236}">
                    <a16:creationId xmlns:a16="http://schemas.microsoft.com/office/drawing/2014/main" id="{8445A0A0-C645-B464-F3BA-A753669C37C7}"/>
                  </a:ext>
                </a:extLst>
              </p:cNvPr>
              <p:cNvSpPr>
                <a:spLocks/>
              </p:cNvSpPr>
              <p:nvPr/>
            </p:nvSpPr>
            <p:spPr bwMode="auto">
              <a:xfrm>
                <a:off x="2433682" y="2431958"/>
                <a:ext cx="1013733" cy="947485"/>
              </a:xfrm>
              <a:custGeom>
                <a:avLst/>
                <a:gdLst>
                  <a:gd name="T0" fmla="*/ 109 w 453"/>
                  <a:gd name="T1" fmla="*/ 0 h 466"/>
                  <a:gd name="T2" fmla="*/ 0 w 453"/>
                  <a:gd name="T3" fmla="*/ 109 h 466"/>
                  <a:gd name="T4" fmla="*/ 0 w 453"/>
                  <a:gd name="T5" fmla="*/ 358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r>
                  <a:rPr lang="en-US" dirty="0"/>
                  <a:t>     </a:t>
                </a:r>
                <a:r>
                  <a:rPr lang="en-US" sz="2200" b="1" dirty="0">
                    <a:solidFill>
                      <a:schemeClr val="bg1"/>
                    </a:solidFill>
                  </a:rPr>
                  <a:t>01</a:t>
                </a:r>
              </a:p>
              <a:p>
                <a:endParaRPr lang="en-US" dirty="0"/>
              </a:p>
            </p:txBody>
          </p:sp>
        </p:grpSp>
        <p:grpSp>
          <p:nvGrpSpPr>
            <p:cNvPr id="16" name="Group 15">
              <a:extLst>
                <a:ext uri="{FF2B5EF4-FFF2-40B4-BE49-F238E27FC236}">
                  <a16:creationId xmlns:a16="http://schemas.microsoft.com/office/drawing/2014/main" id="{7EED3F7A-9A48-4769-9A54-351B8E643897}"/>
                </a:ext>
              </a:extLst>
            </p:cNvPr>
            <p:cNvGrpSpPr/>
            <p:nvPr/>
          </p:nvGrpSpPr>
          <p:grpSpPr>
            <a:xfrm>
              <a:off x="2459428" y="4044250"/>
              <a:ext cx="11353705" cy="1044213"/>
              <a:chOff x="3451937" y="3407573"/>
              <a:chExt cx="8530207" cy="784533"/>
            </a:xfrm>
          </p:grpSpPr>
          <p:sp>
            <p:nvSpPr>
              <p:cNvPr id="18" name="Google Shape;702;p5">
                <a:extLst>
                  <a:ext uri="{FF2B5EF4-FFF2-40B4-BE49-F238E27FC236}">
                    <a16:creationId xmlns:a16="http://schemas.microsoft.com/office/drawing/2014/main" id="{F86C09D5-4E46-EEE3-5DDD-B0978A01C76B}"/>
                  </a:ext>
                </a:extLst>
              </p:cNvPr>
              <p:cNvSpPr/>
              <p:nvPr/>
            </p:nvSpPr>
            <p:spPr>
              <a:xfrm>
                <a:off x="4247036" y="3508841"/>
                <a:ext cx="7627649" cy="587697"/>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Design phase</a:t>
                </a:r>
                <a:r>
                  <a:rPr lang="en-US" sz="2200" dirty="0">
                    <a:solidFill>
                      <a:schemeClr val="tx1">
                        <a:lumMod val="75000"/>
                        <a:lumOff val="25000"/>
                      </a:schemeClr>
                    </a:solidFill>
                    <a:latin typeface="Open Sans" charset="0"/>
                    <a:ea typeface="Open Sans" charset="0"/>
                    <a:cs typeface="Open Sans" charset="0"/>
                    <a:sym typeface="Calibri"/>
                  </a:rPr>
                  <a:t>: Facilitate collaboration on software blueprints, design, and iterate system architecture</a:t>
                </a:r>
              </a:p>
            </p:txBody>
          </p:sp>
          <p:sp>
            <p:nvSpPr>
              <p:cNvPr id="19" name="Rectangle: Rounded Corners 18">
                <a:extLst>
                  <a:ext uri="{FF2B5EF4-FFF2-40B4-BE49-F238E27FC236}">
                    <a16:creationId xmlns:a16="http://schemas.microsoft.com/office/drawing/2014/main" id="{190CDBDF-67CC-ABB8-6722-CBA899E1E85D}"/>
                  </a:ext>
                </a:extLst>
              </p:cNvPr>
              <p:cNvSpPr/>
              <p:nvPr/>
            </p:nvSpPr>
            <p:spPr>
              <a:xfrm>
                <a:off x="4133851" y="3407573"/>
                <a:ext cx="7848293" cy="783045"/>
              </a:xfrm>
              <a:prstGeom prst="roundRect">
                <a:avLst>
                  <a:gd name="adj" fmla="val 7140"/>
                </a:avLst>
              </a:prstGeom>
              <a:noFill/>
              <a:ln w="28575">
                <a:solidFill>
                  <a:srgbClr val="47C1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8">
                <a:extLst>
                  <a:ext uri="{FF2B5EF4-FFF2-40B4-BE49-F238E27FC236}">
                    <a16:creationId xmlns:a16="http://schemas.microsoft.com/office/drawing/2014/main" id="{CF9B990D-0A36-B2BA-C043-5434E7B9C5AC}"/>
                  </a:ext>
                </a:extLst>
              </p:cNvPr>
              <p:cNvSpPr>
                <a:spLocks/>
              </p:cNvSpPr>
              <p:nvPr/>
            </p:nvSpPr>
            <p:spPr bwMode="auto">
              <a:xfrm>
                <a:off x="3451937" y="3410590"/>
                <a:ext cx="837796" cy="781516"/>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47C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a:p>
                <a:r>
                  <a:rPr lang="en-US" dirty="0"/>
                  <a:t>     </a:t>
                </a:r>
                <a:r>
                  <a:rPr lang="en-US" sz="2200" b="1" dirty="0">
                    <a:solidFill>
                      <a:schemeClr val="bg1"/>
                    </a:solidFill>
                  </a:rPr>
                  <a:t>02</a:t>
                </a:r>
              </a:p>
            </p:txBody>
          </p:sp>
        </p:grpSp>
        <p:grpSp>
          <p:nvGrpSpPr>
            <p:cNvPr id="11" name="Group 10">
              <a:extLst>
                <a:ext uri="{FF2B5EF4-FFF2-40B4-BE49-F238E27FC236}">
                  <a16:creationId xmlns:a16="http://schemas.microsoft.com/office/drawing/2014/main" id="{18329828-1572-3275-7721-7B05B99D9A81}"/>
                </a:ext>
              </a:extLst>
            </p:cNvPr>
            <p:cNvGrpSpPr/>
            <p:nvPr/>
          </p:nvGrpSpPr>
          <p:grpSpPr>
            <a:xfrm>
              <a:off x="2463358" y="5768826"/>
              <a:ext cx="11349777" cy="1043995"/>
              <a:chOff x="3451937" y="4352240"/>
              <a:chExt cx="8527255" cy="784368"/>
            </a:xfrm>
          </p:grpSpPr>
          <p:sp>
            <p:nvSpPr>
              <p:cNvPr id="13" name="Google Shape;702;p5">
                <a:extLst>
                  <a:ext uri="{FF2B5EF4-FFF2-40B4-BE49-F238E27FC236}">
                    <a16:creationId xmlns:a16="http://schemas.microsoft.com/office/drawing/2014/main" id="{35E5513A-7EEB-EF89-1A8B-E6096E8C16D8}"/>
                  </a:ext>
                </a:extLst>
              </p:cNvPr>
              <p:cNvSpPr/>
              <p:nvPr/>
            </p:nvSpPr>
            <p:spPr>
              <a:xfrm>
                <a:off x="4252388" y="4471782"/>
                <a:ext cx="7327344" cy="587697"/>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Development phase</a:t>
                </a:r>
                <a:r>
                  <a:rPr lang="en-US" sz="2200" dirty="0">
                    <a:solidFill>
                      <a:schemeClr val="tx1">
                        <a:lumMod val="75000"/>
                        <a:lumOff val="25000"/>
                      </a:schemeClr>
                    </a:solidFill>
                    <a:latin typeface="Open Sans" charset="0"/>
                    <a:ea typeface="Open Sans" charset="0"/>
                    <a:cs typeface="Open Sans" charset="0"/>
                    <a:sym typeface="Calibri"/>
                  </a:rPr>
                  <a:t>: Manage code, version control, and collaboration among developers during coding and testing</a:t>
                </a:r>
              </a:p>
            </p:txBody>
          </p:sp>
          <p:sp>
            <p:nvSpPr>
              <p:cNvPr id="14" name="Rectangle: Rounded Corners 13">
                <a:extLst>
                  <a:ext uri="{FF2B5EF4-FFF2-40B4-BE49-F238E27FC236}">
                    <a16:creationId xmlns:a16="http://schemas.microsoft.com/office/drawing/2014/main" id="{57C0A50F-0FD6-F55A-6636-E70307917196}"/>
                  </a:ext>
                </a:extLst>
              </p:cNvPr>
              <p:cNvSpPr/>
              <p:nvPr/>
            </p:nvSpPr>
            <p:spPr>
              <a:xfrm>
                <a:off x="4133850" y="4352240"/>
                <a:ext cx="7845342" cy="783045"/>
              </a:xfrm>
              <a:prstGeom prst="roundRect">
                <a:avLst>
                  <a:gd name="adj" fmla="val 7140"/>
                </a:avLst>
              </a:prstGeom>
              <a:noFill/>
              <a:ln w="28575">
                <a:solidFill>
                  <a:srgbClr val="F49C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3">
                <a:extLst>
                  <a:ext uri="{FF2B5EF4-FFF2-40B4-BE49-F238E27FC236}">
                    <a16:creationId xmlns:a16="http://schemas.microsoft.com/office/drawing/2014/main" id="{3D2DB6BD-5D50-FFB4-83A5-FC3143A3A806}"/>
                  </a:ext>
                </a:extLst>
              </p:cNvPr>
              <p:cNvSpPr>
                <a:spLocks/>
              </p:cNvSpPr>
              <p:nvPr/>
            </p:nvSpPr>
            <p:spPr bwMode="auto">
              <a:xfrm>
                <a:off x="3451937" y="4353563"/>
                <a:ext cx="837796" cy="783045"/>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49C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r>
                  <a:rPr lang="en-US" dirty="0"/>
                  <a:t>     </a:t>
                </a:r>
                <a:r>
                  <a:rPr lang="en-US" sz="2200" b="1" dirty="0">
                    <a:solidFill>
                      <a:schemeClr val="bg1"/>
                    </a:solidFill>
                  </a:rPr>
                  <a:t>03</a:t>
                </a:r>
              </a:p>
            </p:txBody>
          </p:sp>
        </p:grpSp>
      </p:grpSp>
      <p:sp>
        <p:nvSpPr>
          <p:cNvPr id="3" name="TextBox 2">
            <a:extLst>
              <a:ext uri="{FF2B5EF4-FFF2-40B4-BE49-F238E27FC236}">
                <a16:creationId xmlns:a16="http://schemas.microsoft.com/office/drawing/2014/main" id="{CCF8BF60-A39B-91CB-13E5-59CA6071C86D}"/>
              </a:ext>
            </a:extLst>
          </p:cNvPr>
          <p:cNvSpPr txBox="1"/>
          <p:nvPr/>
        </p:nvSpPr>
        <p:spPr>
          <a:xfrm>
            <a:off x="1501955" y="1524812"/>
            <a:ext cx="13252091" cy="769441"/>
          </a:xfrm>
          <a:prstGeom prst="rect">
            <a:avLst/>
          </a:prstGeom>
          <a:noFill/>
        </p:spPr>
        <p:txBody>
          <a:bodyPr wrap="square">
            <a:spAutoFit/>
          </a:bodyPr>
          <a:lstStyle/>
          <a:p>
            <a:pPr algn="ctr"/>
            <a:r>
              <a:rPr lang="en-US" sz="2200" dirty="0">
                <a:solidFill>
                  <a:schemeClr val="tx1">
                    <a:lumMod val="75000"/>
                    <a:lumOff val="25000"/>
                  </a:schemeClr>
                </a:solidFill>
              </a:rPr>
              <a:t>VCS enables seamless integration, faster recovery, and collaboration in the DevOps lifecycle. </a:t>
            </a:r>
          </a:p>
          <a:p>
            <a:pPr algn="ctr"/>
            <a:r>
              <a:rPr lang="en-US" sz="2200" dirty="0">
                <a:solidFill>
                  <a:schemeClr val="tx1">
                    <a:lumMod val="75000"/>
                    <a:lumOff val="25000"/>
                  </a:schemeClr>
                </a:solidFill>
              </a:rPr>
              <a:t>Below are the phases of the DevOps lifecycle where VCS plays a crucial role: </a:t>
            </a:r>
            <a:endParaRPr lang="en-IN" sz="22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597398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536F7-0A6D-576F-A48C-7F110C1650D4}"/>
              </a:ext>
            </a:extLst>
          </p:cNvPr>
          <p:cNvSpPr>
            <a:spLocks noGrp="1"/>
          </p:cNvSpPr>
          <p:nvPr>
            <p:ph type="title"/>
          </p:nvPr>
        </p:nvSpPr>
        <p:spPr/>
        <p:txBody>
          <a:bodyPr/>
          <a:lstStyle/>
          <a:p>
            <a:r>
              <a:rPr lang="en-US" dirty="0"/>
              <a:t>Role of VCS in DevOps Lifecycle</a:t>
            </a:r>
            <a:endParaRPr lang="en-IN" dirty="0"/>
          </a:p>
        </p:txBody>
      </p:sp>
      <p:sp>
        <p:nvSpPr>
          <p:cNvPr id="6" name="Brandline_LVC">
            <a:extLst>
              <a:ext uri="{FF2B5EF4-FFF2-40B4-BE49-F238E27FC236}">
                <a16:creationId xmlns:a16="http://schemas.microsoft.com/office/drawing/2014/main" id="{2401538C-EB3B-A798-B0DF-4390A2FF814E}"/>
              </a:ext>
            </a:extLst>
          </p:cNvPr>
          <p:cNvSpPr/>
          <p:nvPr/>
        </p:nvSpPr>
        <p:spPr>
          <a:xfrm>
            <a:off x="4699001" y="816324"/>
            <a:ext cx="6860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9" name="TextBox 148">
            <a:extLst>
              <a:ext uri="{FF2B5EF4-FFF2-40B4-BE49-F238E27FC236}">
                <a16:creationId xmlns:a16="http://schemas.microsoft.com/office/drawing/2014/main" id="{8151DA26-891E-4647-B422-2AAC832892B8}"/>
              </a:ext>
            </a:extLst>
          </p:cNvPr>
          <p:cNvSpPr txBox="1"/>
          <p:nvPr/>
        </p:nvSpPr>
        <p:spPr>
          <a:xfrm>
            <a:off x="5938941" y="4897831"/>
            <a:ext cx="2126156" cy="769441"/>
          </a:xfrm>
          <a:prstGeom prst="rect">
            <a:avLst/>
          </a:prstGeom>
          <a:noFill/>
        </p:spPr>
        <p:txBody>
          <a:bodyPr wrap="square">
            <a:spAutoFit/>
          </a:bodyPr>
          <a:lstStyle/>
          <a:p>
            <a:pPr algn="ctr"/>
            <a:r>
              <a:rPr lang="en-IN" sz="2200" b="1" dirty="0">
                <a:solidFill>
                  <a:schemeClr val="bg1"/>
                </a:solidFill>
              </a:rPr>
              <a:t>Development Phase</a:t>
            </a:r>
          </a:p>
        </p:txBody>
      </p:sp>
      <p:sp>
        <p:nvSpPr>
          <p:cNvPr id="150" name="TextBox 149">
            <a:extLst>
              <a:ext uri="{FF2B5EF4-FFF2-40B4-BE49-F238E27FC236}">
                <a16:creationId xmlns:a16="http://schemas.microsoft.com/office/drawing/2014/main" id="{B348C800-2777-7DEF-55A4-B6CA9314C98F}"/>
              </a:ext>
            </a:extLst>
          </p:cNvPr>
          <p:cNvSpPr txBox="1"/>
          <p:nvPr/>
        </p:nvSpPr>
        <p:spPr>
          <a:xfrm>
            <a:off x="8309375" y="4889470"/>
            <a:ext cx="1943551" cy="769441"/>
          </a:xfrm>
          <a:prstGeom prst="rect">
            <a:avLst/>
          </a:prstGeom>
          <a:noFill/>
        </p:spPr>
        <p:txBody>
          <a:bodyPr wrap="square">
            <a:spAutoFit/>
          </a:bodyPr>
          <a:lstStyle/>
          <a:p>
            <a:pPr algn="ctr"/>
            <a:r>
              <a:rPr lang="en-IN" sz="2200" b="1" dirty="0">
                <a:solidFill>
                  <a:schemeClr val="bg1"/>
                </a:solidFill>
              </a:rPr>
              <a:t>Testing Phase</a:t>
            </a:r>
          </a:p>
        </p:txBody>
      </p:sp>
      <p:sp>
        <p:nvSpPr>
          <p:cNvPr id="151" name="TextBox 150">
            <a:extLst>
              <a:ext uri="{FF2B5EF4-FFF2-40B4-BE49-F238E27FC236}">
                <a16:creationId xmlns:a16="http://schemas.microsoft.com/office/drawing/2014/main" id="{5BF0C0B0-5243-D790-F80C-B57F1BC89555}"/>
              </a:ext>
            </a:extLst>
          </p:cNvPr>
          <p:cNvSpPr txBox="1"/>
          <p:nvPr/>
        </p:nvSpPr>
        <p:spPr>
          <a:xfrm>
            <a:off x="10731297" y="4889470"/>
            <a:ext cx="1943551" cy="769441"/>
          </a:xfrm>
          <a:prstGeom prst="rect">
            <a:avLst/>
          </a:prstGeom>
          <a:noFill/>
        </p:spPr>
        <p:txBody>
          <a:bodyPr wrap="square">
            <a:spAutoFit/>
          </a:bodyPr>
          <a:lstStyle/>
          <a:p>
            <a:pPr algn="ctr"/>
            <a:r>
              <a:rPr lang="en-IN" sz="2200" b="1" dirty="0">
                <a:solidFill>
                  <a:schemeClr val="bg1"/>
                </a:solidFill>
              </a:rPr>
              <a:t>Release Phase</a:t>
            </a:r>
          </a:p>
        </p:txBody>
      </p:sp>
      <p:sp>
        <p:nvSpPr>
          <p:cNvPr id="152" name="TextBox 151">
            <a:extLst>
              <a:ext uri="{FF2B5EF4-FFF2-40B4-BE49-F238E27FC236}">
                <a16:creationId xmlns:a16="http://schemas.microsoft.com/office/drawing/2014/main" id="{6932BD7B-C350-F738-40B7-BAB54067F266}"/>
              </a:ext>
            </a:extLst>
          </p:cNvPr>
          <p:cNvSpPr txBox="1"/>
          <p:nvPr/>
        </p:nvSpPr>
        <p:spPr>
          <a:xfrm>
            <a:off x="13054364" y="4889470"/>
            <a:ext cx="1943551" cy="769441"/>
          </a:xfrm>
          <a:prstGeom prst="rect">
            <a:avLst/>
          </a:prstGeom>
          <a:noFill/>
        </p:spPr>
        <p:txBody>
          <a:bodyPr wrap="square">
            <a:spAutoFit/>
          </a:bodyPr>
          <a:lstStyle/>
          <a:p>
            <a:pPr algn="ctr"/>
            <a:r>
              <a:rPr lang="en-IN" sz="2200" b="1" dirty="0">
                <a:solidFill>
                  <a:schemeClr val="bg1"/>
                </a:solidFill>
              </a:rPr>
              <a:t>Support Phase</a:t>
            </a:r>
          </a:p>
        </p:txBody>
      </p:sp>
      <p:grpSp>
        <p:nvGrpSpPr>
          <p:cNvPr id="16" name="Group 15">
            <a:extLst>
              <a:ext uri="{FF2B5EF4-FFF2-40B4-BE49-F238E27FC236}">
                <a16:creationId xmlns:a16="http://schemas.microsoft.com/office/drawing/2014/main" id="{7EED3F7A-9A48-4769-9A54-351B8E643897}"/>
              </a:ext>
            </a:extLst>
          </p:cNvPr>
          <p:cNvGrpSpPr/>
          <p:nvPr/>
        </p:nvGrpSpPr>
        <p:grpSpPr>
          <a:xfrm>
            <a:off x="2459427" y="4859045"/>
            <a:ext cx="11353703" cy="1044213"/>
            <a:chOff x="3451937" y="3407573"/>
            <a:chExt cx="8530207" cy="784533"/>
          </a:xfrm>
        </p:grpSpPr>
        <p:sp>
          <p:nvSpPr>
            <p:cNvPr id="18" name="Google Shape;702;p5">
              <a:extLst>
                <a:ext uri="{FF2B5EF4-FFF2-40B4-BE49-F238E27FC236}">
                  <a16:creationId xmlns:a16="http://schemas.microsoft.com/office/drawing/2014/main" id="{F86C09D5-4E46-EEE3-5DDD-B0978A01C76B}"/>
                </a:ext>
              </a:extLst>
            </p:cNvPr>
            <p:cNvSpPr/>
            <p:nvPr/>
          </p:nvSpPr>
          <p:spPr>
            <a:xfrm>
              <a:off x="4247036" y="3508841"/>
              <a:ext cx="7627649" cy="587697"/>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Release phase</a:t>
              </a:r>
              <a:r>
                <a:rPr lang="en-US" sz="2200" dirty="0">
                  <a:solidFill>
                    <a:schemeClr val="tx1">
                      <a:lumMod val="75000"/>
                      <a:lumOff val="25000"/>
                    </a:schemeClr>
                  </a:solidFill>
                  <a:latin typeface="Open Sans" charset="0"/>
                  <a:ea typeface="Open Sans" charset="0"/>
                  <a:cs typeface="Open Sans" charset="0"/>
                  <a:sym typeface="Calibri"/>
                </a:rPr>
                <a:t>: Prepare for deployment, tag versions, and manage release branches for deployment activities</a:t>
              </a:r>
            </a:p>
          </p:txBody>
        </p:sp>
        <p:sp>
          <p:nvSpPr>
            <p:cNvPr id="19" name="Rectangle: Rounded Corners 18">
              <a:extLst>
                <a:ext uri="{FF2B5EF4-FFF2-40B4-BE49-F238E27FC236}">
                  <a16:creationId xmlns:a16="http://schemas.microsoft.com/office/drawing/2014/main" id="{190CDBDF-67CC-ABB8-6722-CBA899E1E85D}"/>
                </a:ext>
              </a:extLst>
            </p:cNvPr>
            <p:cNvSpPr/>
            <p:nvPr/>
          </p:nvSpPr>
          <p:spPr>
            <a:xfrm>
              <a:off x="4133851" y="3407573"/>
              <a:ext cx="7848293" cy="783045"/>
            </a:xfrm>
            <a:prstGeom prst="roundRect">
              <a:avLst>
                <a:gd name="adj" fmla="val 7140"/>
              </a:avLst>
            </a:prstGeom>
            <a:noFill/>
            <a:ln w="28575">
              <a:solidFill>
                <a:srgbClr val="47C1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8">
              <a:extLst>
                <a:ext uri="{FF2B5EF4-FFF2-40B4-BE49-F238E27FC236}">
                  <a16:creationId xmlns:a16="http://schemas.microsoft.com/office/drawing/2014/main" id="{CF9B990D-0A36-B2BA-C043-5434E7B9C5AC}"/>
                </a:ext>
              </a:extLst>
            </p:cNvPr>
            <p:cNvSpPr>
              <a:spLocks/>
            </p:cNvSpPr>
            <p:nvPr/>
          </p:nvSpPr>
          <p:spPr bwMode="auto">
            <a:xfrm>
              <a:off x="3451937" y="3410590"/>
              <a:ext cx="837796" cy="781516"/>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47C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a:p>
              <a:r>
                <a:rPr lang="en-US" dirty="0"/>
                <a:t>     </a:t>
              </a:r>
              <a:r>
                <a:rPr lang="en-US" sz="2200" b="1" dirty="0">
                  <a:solidFill>
                    <a:schemeClr val="bg1"/>
                  </a:solidFill>
                </a:rPr>
                <a:t>05</a:t>
              </a:r>
            </a:p>
          </p:txBody>
        </p:sp>
      </p:grpSp>
      <p:sp>
        <p:nvSpPr>
          <p:cNvPr id="2" name="TextBox 1">
            <a:extLst>
              <a:ext uri="{FF2B5EF4-FFF2-40B4-BE49-F238E27FC236}">
                <a16:creationId xmlns:a16="http://schemas.microsoft.com/office/drawing/2014/main" id="{A26FDF4B-F426-DE3A-BA43-EA4F6E0B9298}"/>
              </a:ext>
            </a:extLst>
          </p:cNvPr>
          <p:cNvSpPr txBox="1"/>
          <p:nvPr/>
        </p:nvSpPr>
        <p:spPr>
          <a:xfrm>
            <a:off x="3677596" y="1628722"/>
            <a:ext cx="8900808" cy="769441"/>
          </a:xfrm>
          <a:prstGeom prst="rect">
            <a:avLst/>
          </a:prstGeom>
          <a:noFill/>
        </p:spPr>
        <p:txBody>
          <a:bodyPr wrap="square">
            <a:spAutoFit/>
          </a:bodyPr>
          <a:lstStyle/>
          <a:p>
            <a:pPr algn="ctr"/>
            <a:r>
              <a:rPr lang="en-US" sz="2200" dirty="0"/>
              <a:t>Below are the phases of the DevOps lifecycle where VCS plays a crucial role: </a:t>
            </a:r>
          </a:p>
        </p:txBody>
      </p:sp>
      <p:sp>
        <p:nvSpPr>
          <p:cNvPr id="3" name="Google Shape;702;p5">
            <a:extLst>
              <a:ext uri="{FF2B5EF4-FFF2-40B4-BE49-F238E27FC236}">
                <a16:creationId xmlns:a16="http://schemas.microsoft.com/office/drawing/2014/main" id="{D293E6ED-F718-9BD2-F4AF-1667DCBED65B}"/>
              </a:ext>
            </a:extLst>
          </p:cNvPr>
          <p:cNvSpPr/>
          <p:nvPr/>
        </p:nvSpPr>
        <p:spPr>
          <a:xfrm>
            <a:off x="3528758" y="6745066"/>
            <a:ext cx="9752695" cy="782226"/>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Support phase</a:t>
            </a:r>
            <a:r>
              <a:rPr lang="en-US" sz="2200" dirty="0">
                <a:solidFill>
                  <a:schemeClr val="tx1">
                    <a:lumMod val="75000"/>
                    <a:lumOff val="25000"/>
                  </a:schemeClr>
                </a:solidFill>
                <a:latin typeface="Open Sans" charset="0"/>
                <a:ea typeface="Open Sans" charset="0"/>
                <a:cs typeface="Open Sans" charset="0"/>
                <a:sym typeface="Calibri"/>
              </a:rPr>
              <a:t>: Manage bug fixes, track issues, and maintain code stability post-deployment for ongoing support and maintenance</a:t>
            </a:r>
          </a:p>
        </p:txBody>
      </p:sp>
      <p:sp>
        <p:nvSpPr>
          <p:cNvPr id="5" name="Rectangle: Rounded Corners 4">
            <a:extLst>
              <a:ext uri="{FF2B5EF4-FFF2-40B4-BE49-F238E27FC236}">
                <a16:creationId xmlns:a16="http://schemas.microsoft.com/office/drawing/2014/main" id="{8BBB5E85-5365-D2B5-E553-714F90569595}"/>
              </a:ext>
            </a:extLst>
          </p:cNvPr>
          <p:cNvSpPr/>
          <p:nvPr/>
        </p:nvSpPr>
        <p:spPr>
          <a:xfrm>
            <a:off x="3370984" y="6585955"/>
            <a:ext cx="10442151" cy="1042234"/>
          </a:xfrm>
          <a:prstGeom prst="roundRect">
            <a:avLst>
              <a:gd name="adj" fmla="val 7140"/>
            </a:avLst>
          </a:prstGeom>
          <a:noFill/>
          <a:ln w="28575">
            <a:solidFill>
              <a:srgbClr val="F49C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3">
            <a:extLst>
              <a:ext uri="{FF2B5EF4-FFF2-40B4-BE49-F238E27FC236}">
                <a16:creationId xmlns:a16="http://schemas.microsoft.com/office/drawing/2014/main" id="{3B86AF90-B84E-BF53-BB29-6B81DE98CD93}"/>
              </a:ext>
            </a:extLst>
          </p:cNvPr>
          <p:cNvSpPr>
            <a:spLocks/>
          </p:cNvSpPr>
          <p:nvPr/>
        </p:nvSpPr>
        <p:spPr bwMode="auto">
          <a:xfrm>
            <a:off x="2463358" y="6587716"/>
            <a:ext cx="1115107" cy="1042234"/>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49C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r>
              <a:rPr lang="en-US" dirty="0"/>
              <a:t>     </a:t>
            </a:r>
            <a:r>
              <a:rPr lang="en-US" sz="2200" b="1" dirty="0">
                <a:solidFill>
                  <a:schemeClr val="bg1"/>
                </a:solidFill>
              </a:rPr>
              <a:t>06</a:t>
            </a:r>
          </a:p>
        </p:txBody>
      </p:sp>
      <p:sp>
        <p:nvSpPr>
          <p:cNvPr id="9" name="Rectangle: Rounded Corners 8">
            <a:extLst>
              <a:ext uri="{FF2B5EF4-FFF2-40B4-BE49-F238E27FC236}">
                <a16:creationId xmlns:a16="http://schemas.microsoft.com/office/drawing/2014/main" id="{8A42FAD8-A543-4AED-DAA5-6B1FC9A48A60}"/>
              </a:ext>
            </a:extLst>
          </p:cNvPr>
          <p:cNvSpPr/>
          <p:nvPr/>
        </p:nvSpPr>
        <p:spPr>
          <a:xfrm>
            <a:off x="3370988" y="3134772"/>
            <a:ext cx="10446077" cy="1042233"/>
          </a:xfrm>
          <a:prstGeom prst="roundRect">
            <a:avLst>
              <a:gd name="adj" fmla="val 7140"/>
            </a:avLst>
          </a:prstGeom>
          <a:noFill/>
          <a:ln w="28575">
            <a:solidFill>
              <a:srgbClr val="288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702;p5">
            <a:extLst>
              <a:ext uri="{FF2B5EF4-FFF2-40B4-BE49-F238E27FC236}">
                <a16:creationId xmlns:a16="http://schemas.microsoft.com/office/drawing/2014/main" id="{CB9A9B2E-53B5-AD52-8581-E9B441783E90}"/>
              </a:ext>
            </a:extLst>
          </p:cNvPr>
          <p:cNvSpPr/>
          <p:nvPr/>
        </p:nvSpPr>
        <p:spPr>
          <a:xfrm>
            <a:off x="3517704" y="3268399"/>
            <a:ext cx="10152401" cy="782225"/>
          </a:xfrm>
          <a:prstGeom prst="rect">
            <a:avLst/>
          </a:prstGeom>
          <a:noFill/>
          <a:ln>
            <a:noFill/>
          </a:ln>
        </p:spPr>
        <p:txBody>
          <a:bodyPr spcFirstLastPara="1" wrap="square" lIns="91425" tIns="45700" rIns="91425" bIns="45700" anchor="t" anchorCtr="0">
            <a:spAutoFit/>
          </a:bodyPr>
          <a:lstStyle/>
          <a:p>
            <a:pPr>
              <a:spcBef>
                <a:spcPts val="115"/>
              </a:spcBef>
            </a:pPr>
            <a:r>
              <a:rPr lang="en-US" sz="2200" b="1" dirty="0">
                <a:solidFill>
                  <a:schemeClr val="tx1">
                    <a:lumMod val="75000"/>
                    <a:lumOff val="25000"/>
                  </a:schemeClr>
                </a:solidFill>
                <a:latin typeface="Open Sans" charset="0"/>
                <a:ea typeface="Open Sans" charset="0"/>
                <a:cs typeface="Open Sans" charset="0"/>
                <a:sym typeface="Calibri"/>
              </a:rPr>
              <a:t>Testing phase</a:t>
            </a:r>
            <a:r>
              <a:rPr lang="en-US" sz="2200" dirty="0">
                <a:solidFill>
                  <a:schemeClr val="tx1">
                    <a:lumMod val="75000"/>
                    <a:lumOff val="25000"/>
                  </a:schemeClr>
                </a:solidFill>
                <a:latin typeface="Open Sans" charset="0"/>
                <a:ea typeface="Open Sans" charset="0"/>
                <a:cs typeface="Open Sans" charset="0"/>
                <a:sym typeface="Calibri"/>
              </a:rPr>
              <a:t>: Track code changes, manage test scripts, and ensure test coverage for software testing</a:t>
            </a:r>
          </a:p>
        </p:txBody>
      </p:sp>
      <p:sp>
        <p:nvSpPr>
          <p:cNvPr id="12" name="Freeform 5">
            <a:extLst>
              <a:ext uri="{FF2B5EF4-FFF2-40B4-BE49-F238E27FC236}">
                <a16:creationId xmlns:a16="http://schemas.microsoft.com/office/drawing/2014/main" id="{EA39D9F4-0381-C581-67FC-5EF3C616FB74}"/>
              </a:ext>
            </a:extLst>
          </p:cNvPr>
          <p:cNvSpPr>
            <a:spLocks/>
          </p:cNvSpPr>
          <p:nvPr/>
        </p:nvSpPr>
        <p:spPr bwMode="auto">
          <a:xfrm>
            <a:off x="2463358" y="3138785"/>
            <a:ext cx="1115106" cy="1042233"/>
          </a:xfrm>
          <a:custGeom>
            <a:avLst/>
            <a:gdLst>
              <a:gd name="T0" fmla="*/ 109 w 453"/>
              <a:gd name="T1" fmla="*/ 0 h 466"/>
              <a:gd name="T2" fmla="*/ 0 w 453"/>
              <a:gd name="T3" fmla="*/ 109 h 466"/>
              <a:gd name="T4" fmla="*/ 0 w 453"/>
              <a:gd name="T5" fmla="*/ 358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r>
              <a:rPr lang="en-US" dirty="0"/>
              <a:t>     </a:t>
            </a:r>
            <a:r>
              <a:rPr lang="en-US" sz="2200" b="1" dirty="0">
                <a:solidFill>
                  <a:schemeClr val="bg1"/>
                </a:solidFill>
              </a:rPr>
              <a:t>04</a:t>
            </a:r>
          </a:p>
          <a:p>
            <a:endParaRPr lang="en-US" dirty="0"/>
          </a:p>
        </p:txBody>
      </p:sp>
    </p:spTree>
    <p:custDataLst>
      <p:tags r:id="rId1"/>
    </p:custDataLst>
    <p:extLst>
      <p:ext uri="{BB962C8B-B14F-4D97-AF65-F5344CB8AC3E}">
        <p14:creationId xmlns:p14="http://schemas.microsoft.com/office/powerpoint/2010/main" val="456694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7B4CD2-0DF2-6AFC-3CE9-71E7B7292CA7}"/>
              </a:ext>
            </a:extLst>
          </p:cNvPr>
          <p:cNvSpPr>
            <a:spLocks noGrp="1"/>
          </p:cNvSpPr>
          <p:nvPr>
            <p:ph type="body" idx="10"/>
          </p:nvPr>
        </p:nvSpPr>
        <p:spPr/>
        <p:txBody>
          <a:bodyPr/>
          <a:lstStyle/>
          <a:p>
            <a:r>
              <a:rPr lang="en-US" dirty="0"/>
              <a:t>There are three main types of version control systems:</a:t>
            </a:r>
          </a:p>
          <a:p>
            <a:endParaRPr lang="en-US" dirty="0"/>
          </a:p>
        </p:txBody>
      </p:sp>
      <p:sp>
        <p:nvSpPr>
          <p:cNvPr id="4" name="Title 3">
            <a:extLst>
              <a:ext uri="{FF2B5EF4-FFF2-40B4-BE49-F238E27FC236}">
                <a16:creationId xmlns:a16="http://schemas.microsoft.com/office/drawing/2014/main" id="{B454ADE1-F3F6-7E33-DF98-39EE0566152E}"/>
              </a:ext>
            </a:extLst>
          </p:cNvPr>
          <p:cNvSpPr>
            <a:spLocks noGrp="1"/>
          </p:cNvSpPr>
          <p:nvPr>
            <p:ph type="title"/>
          </p:nvPr>
        </p:nvSpPr>
        <p:spPr/>
        <p:txBody>
          <a:bodyPr/>
          <a:lstStyle/>
          <a:p>
            <a:r>
              <a:rPr lang="en-IN" dirty="0"/>
              <a:t>Types of VCS</a:t>
            </a:r>
          </a:p>
        </p:txBody>
      </p:sp>
      <p:sp>
        <p:nvSpPr>
          <p:cNvPr id="6" name="Brandline_LVC">
            <a:extLst>
              <a:ext uri="{FF2B5EF4-FFF2-40B4-BE49-F238E27FC236}">
                <a16:creationId xmlns:a16="http://schemas.microsoft.com/office/drawing/2014/main" id="{CC7AC534-7204-1C06-1643-1100A789AFB6}"/>
              </a:ext>
            </a:extLst>
          </p:cNvPr>
          <p:cNvSpPr/>
          <p:nvPr/>
        </p:nvSpPr>
        <p:spPr>
          <a:xfrm>
            <a:off x="6756401" y="816324"/>
            <a:ext cx="275701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F70CF05B-5A00-30B6-D36E-735E6D0548E8}"/>
              </a:ext>
            </a:extLst>
          </p:cNvPr>
          <p:cNvGrpSpPr/>
          <p:nvPr/>
        </p:nvGrpSpPr>
        <p:grpSpPr>
          <a:xfrm>
            <a:off x="2991302" y="3172491"/>
            <a:ext cx="10280581" cy="4933667"/>
            <a:chOff x="1185132" y="2819286"/>
            <a:chExt cx="10280581" cy="4933667"/>
          </a:xfrm>
        </p:grpSpPr>
        <p:sp>
          <p:nvSpPr>
            <p:cNvPr id="8" name="Скругленный прямоугольник 33">
              <a:extLst>
                <a:ext uri="{FF2B5EF4-FFF2-40B4-BE49-F238E27FC236}">
                  <a16:creationId xmlns:a16="http://schemas.microsoft.com/office/drawing/2014/main" id="{1DBE630F-2BE9-6273-96EC-0EFBDC93EE8E}"/>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9" name="Полилиния 42">
              <a:extLst>
                <a:ext uri="{FF2B5EF4-FFF2-40B4-BE49-F238E27FC236}">
                  <a16:creationId xmlns:a16="http://schemas.microsoft.com/office/drawing/2014/main" id="{203DBFA3-72E7-0C6B-5935-273DA37C659E}"/>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Distributed version control systems</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0" name="Rectangle 1">
              <a:extLst>
                <a:ext uri="{FF2B5EF4-FFF2-40B4-BE49-F238E27FC236}">
                  <a16:creationId xmlns:a16="http://schemas.microsoft.com/office/drawing/2014/main" id="{F84AE00C-4987-89F5-E518-605AC83CCEE0}"/>
                </a:ext>
              </a:extLst>
            </p:cNvPr>
            <p:cNvSpPr/>
            <p:nvPr/>
          </p:nvSpPr>
          <p:spPr>
            <a:xfrm>
              <a:off x="8484552" y="4085623"/>
              <a:ext cx="2898017" cy="2384371"/>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 For mirroring the central repository history in each local repository to ensure robustness for easy retrieval</a:t>
              </a:r>
            </a:p>
          </p:txBody>
        </p:sp>
        <p:sp>
          <p:nvSpPr>
            <p:cNvPr id="11" name="Скругленный прямоугольник 33">
              <a:extLst>
                <a:ext uri="{FF2B5EF4-FFF2-40B4-BE49-F238E27FC236}">
                  <a16:creationId xmlns:a16="http://schemas.microsoft.com/office/drawing/2014/main" id="{34B42F7F-2CF4-53FA-B5C3-DDB8D7206DE1}"/>
                </a:ext>
              </a:extLst>
            </p:cNvPr>
            <p:cNvSpPr/>
            <p:nvPr/>
          </p:nvSpPr>
          <p:spPr bwMode="auto">
            <a:xfrm>
              <a:off x="4801850" y="3656531"/>
              <a:ext cx="3029910" cy="4096422"/>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14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2" name="Полилиния 42">
              <a:extLst>
                <a:ext uri="{FF2B5EF4-FFF2-40B4-BE49-F238E27FC236}">
                  <a16:creationId xmlns:a16="http://schemas.microsoft.com/office/drawing/2014/main" id="{9D95E64F-1274-1E75-EA84-E78F1073F130}"/>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Central version control systems</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3" name="Rectangle 1">
              <a:extLst>
                <a:ext uri="{FF2B5EF4-FFF2-40B4-BE49-F238E27FC236}">
                  <a16:creationId xmlns:a16="http://schemas.microsoft.com/office/drawing/2014/main" id="{9CAB6B7B-B514-EFD0-F035-4AFECFE52F3E}"/>
                </a:ext>
              </a:extLst>
            </p:cNvPr>
            <p:cNvSpPr/>
            <p:nvPr/>
          </p:nvSpPr>
          <p:spPr>
            <a:xfrm>
              <a:off x="4902668" y="4113310"/>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For hosting various code versions in a central repository to access and manage changes</a:t>
              </a:r>
            </a:p>
          </p:txBody>
        </p:sp>
        <p:sp>
          <p:nvSpPr>
            <p:cNvPr id="15" name="Скругленный прямоугольник 33">
              <a:extLst>
                <a:ext uri="{FF2B5EF4-FFF2-40B4-BE49-F238E27FC236}">
                  <a16:creationId xmlns:a16="http://schemas.microsoft.com/office/drawing/2014/main" id="{6DB79BF0-7141-E0FB-E8A6-BB87B832F390}"/>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6" name="Полилиния 42">
              <a:extLst>
                <a:ext uri="{FF2B5EF4-FFF2-40B4-BE49-F238E27FC236}">
                  <a16:creationId xmlns:a16="http://schemas.microsoft.com/office/drawing/2014/main" id="{B36A5A9B-BE33-18C9-6080-47A86FDFE4F2}"/>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AE8F38"/>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Local version </a:t>
              </a:r>
              <a:br>
                <a:rPr lang="en-US" altLang="x-none" sz="2200" b="1" kern="0" dirty="0">
                  <a:solidFill>
                    <a:srgbClr val="FEFFFF"/>
                  </a:solidFill>
                  <a:latin typeface="+mj-lt"/>
                  <a:ea typeface="Open Sans Semibold" charset="0"/>
                  <a:cs typeface="Open Sans Semibold" charset="0"/>
                  <a:sym typeface="Poppins Medium" charset="0"/>
                </a:rPr>
              </a:br>
              <a:r>
                <a:rPr lang="en-US" altLang="x-none" sz="2200" b="1" kern="0" dirty="0">
                  <a:solidFill>
                    <a:srgbClr val="FEFFFF"/>
                  </a:solidFill>
                  <a:latin typeface="+mj-lt"/>
                  <a:ea typeface="Open Sans Semibold" charset="0"/>
                  <a:cs typeface="Open Sans Semibold" charset="0"/>
                  <a:sym typeface="Poppins Medium" charset="0"/>
                </a:rPr>
                <a:t>control systems</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7" name="Rectangle 1">
              <a:extLst>
                <a:ext uri="{FF2B5EF4-FFF2-40B4-BE49-F238E27FC236}">
                  <a16:creationId xmlns:a16="http://schemas.microsoft.com/office/drawing/2014/main" id="{86ACB803-33CD-D419-75E2-F7243CDA2CFD}"/>
                </a:ext>
              </a:extLst>
            </p:cNvPr>
            <p:cNvSpPr/>
            <p:nvPr/>
          </p:nvSpPr>
          <p:spPr>
            <a:xfrm>
              <a:off x="1207572" y="4089863"/>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For storing changes locally before pushing them to a single code version</a:t>
              </a:r>
            </a:p>
          </p:txBody>
        </p:sp>
      </p:grpSp>
    </p:spTree>
    <p:custDataLst>
      <p:tags r:id="rId1"/>
    </p:custDataLst>
    <p:extLst>
      <p:ext uri="{BB962C8B-B14F-4D97-AF65-F5344CB8AC3E}">
        <p14:creationId xmlns:p14="http://schemas.microsoft.com/office/powerpoint/2010/main" val="51997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985ECF-6FC2-3D32-5492-81C9A8D99438}"/>
              </a:ext>
            </a:extLst>
          </p:cNvPr>
          <p:cNvSpPr>
            <a:spLocks noGrp="1"/>
          </p:cNvSpPr>
          <p:nvPr>
            <p:ph type="body" idx="10"/>
          </p:nvPr>
        </p:nvSpPr>
        <p:spPr>
          <a:xfrm>
            <a:off x="1291857" y="1256803"/>
            <a:ext cx="13696999" cy="903776"/>
          </a:xfrm>
        </p:spPr>
        <p:txBody>
          <a:bodyPr anchor="ctr"/>
          <a:lstStyle/>
          <a:p>
            <a:r>
              <a:rPr lang="en-US" b="0" i="0" dirty="0">
                <a:effectLst/>
                <a:latin typeface="+mj-lt"/>
              </a:rPr>
              <a:t>Here are some of the most widely used VCS tools:</a:t>
            </a:r>
            <a:endParaRPr lang="en-IN" dirty="0">
              <a:latin typeface="+mj-lt"/>
            </a:endParaRPr>
          </a:p>
        </p:txBody>
      </p:sp>
      <p:sp>
        <p:nvSpPr>
          <p:cNvPr id="4" name="Title 3">
            <a:extLst>
              <a:ext uri="{FF2B5EF4-FFF2-40B4-BE49-F238E27FC236}">
                <a16:creationId xmlns:a16="http://schemas.microsoft.com/office/drawing/2014/main" id="{E251FA9A-9568-21B8-2F64-99811DF2C531}"/>
              </a:ext>
            </a:extLst>
          </p:cNvPr>
          <p:cNvSpPr>
            <a:spLocks noGrp="1"/>
          </p:cNvSpPr>
          <p:nvPr>
            <p:ph type="title"/>
          </p:nvPr>
        </p:nvSpPr>
        <p:spPr/>
        <p:txBody>
          <a:bodyPr/>
          <a:lstStyle/>
          <a:p>
            <a:r>
              <a:rPr lang="en-IN" i="0" dirty="0">
                <a:effectLst/>
                <a:latin typeface="+mj-lt"/>
              </a:rPr>
              <a:t>Tools for VCS</a:t>
            </a:r>
            <a:endParaRPr lang="en-IN" dirty="0">
              <a:latin typeface="+mj-lt"/>
            </a:endParaRPr>
          </a:p>
        </p:txBody>
      </p:sp>
      <p:sp>
        <p:nvSpPr>
          <p:cNvPr id="6" name="Brandline_LVC">
            <a:extLst>
              <a:ext uri="{FF2B5EF4-FFF2-40B4-BE49-F238E27FC236}">
                <a16:creationId xmlns:a16="http://schemas.microsoft.com/office/drawing/2014/main" id="{DB582C3F-5EE3-A549-8EE2-0CCBE329777E}"/>
              </a:ext>
            </a:extLst>
          </p:cNvPr>
          <p:cNvSpPr/>
          <p:nvPr/>
        </p:nvSpPr>
        <p:spPr>
          <a:xfrm>
            <a:off x="6718300" y="816324"/>
            <a:ext cx="28281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B762C63C-06F2-3A0F-2F48-A30B21052F28}"/>
              </a:ext>
            </a:extLst>
          </p:cNvPr>
          <p:cNvGrpSpPr/>
          <p:nvPr/>
        </p:nvGrpSpPr>
        <p:grpSpPr>
          <a:xfrm>
            <a:off x="4757887" y="2555980"/>
            <a:ext cx="6764934" cy="5274682"/>
            <a:chOff x="5599058" y="3257541"/>
            <a:chExt cx="5082595" cy="4359241"/>
          </a:xfrm>
        </p:grpSpPr>
        <p:sp>
          <p:nvSpPr>
            <p:cNvPr id="92" name="Freeform: Shape 91">
              <a:extLst>
                <a:ext uri="{FF2B5EF4-FFF2-40B4-BE49-F238E27FC236}">
                  <a16:creationId xmlns:a16="http://schemas.microsoft.com/office/drawing/2014/main" id="{CE54B647-E149-781D-34E4-05BEFB551180}"/>
                </a:ext>
              </a:extLst>
            </p:cNvPr>
            <p:cNvSpPr/>
            <p:nvPr/>
          </p:nvSpPr>
          <p:spPr>
            <a:xfrm>
              <a:off x="5599058" y="3257541"/>
              <a:ext cx="2096598" cy="2096598"/>
            </a:xfrm>
            <a:custGeom>
              <a:avLst/>
              <a:gdLst>
                <a:gd name="connsiteX0" fmla="*/ 463868 w 3889057"/>
                <a:gd name="connsiteY0" fmla="*/ 3889058 h 3889057"/>
                <a:gd name="connsiteX1" fmla="*/ 0 w 3889057"/>
                <a:gd name="connsiteY1" fmla="*/ 3425190 h 3889057"/>
                <a:gd name="connsiteX2" fmla="*/ 0 w 3889057"/>
                <a:gd name="connsiteY2" fmla="*/ 463868 h 3889057"/>
                <a:gd name="connsiteX3" fmla="*/ 463868 w 3889057"/>
                <a:gd name="connsiteY3" fmla="*/ 0 h 3889057"/>
                <a:gd name="connsiteX4" fmla="*/ 3425190 w 3889057"/>
                <a:gd name="connsiteY4" fmla="*/ 0 h 3889057"/>
                <a:gd name="connsiteX5" fmla="*/ 3889058 w 3889057"/>
                <a:gd name="connsiteY5" fmla="*/ 463868 h 3889057"/>
                <a:gd name="connsiteX6" fmla="*/ 3889058 w 3889057"/>
                <a:gd name="connsiteY6" fmla="*/ 3425190 h 3889057"/>
                <a:gd name="connsiteX7" fmla="*/ 3425190 w 3889057"/>
                <a:gd name="connsiteY7" fmla="*/ 3889058 h 3889057"/>
                <a:gd name="connsiteX8" fmla="*/ 463868 w 3889057"/>
                <a:gd name="connsiteY8" fmla="*/ 3889058 h 388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9057" h="3889057">
                  <a:moveTo>
                    <a:pt x="463868" y="3889058"/>
                  </a:moveTo>
                  <a:cubicBezTo>
                    <a:pt x="207645" y="3889058"/>
                    <a:pt x="0" y="3681413"/>
                    <a:pt x="0" y="3425190"/>
                  </a:cubicBezTo>
                  <a:lnTo>
                    <a:pt x="0" y="463868"/>
                  </a:lnTo>
                  <a:cubicBezTo>
                    <a:pt x="0" y="207645"/>
                    <a:pt x="207645" y="0"/>
                    <a:pt x="463868" y="0"/>
                  </a:cubicBezTo>
                  <a:lnTo>
                    <a:pt x="3425190" y="0"/>
                  </a:lnTo>
                  <a:cubicBezTo>
                    <a:pt x="3681413" y="0"/>
                    <a:pt x="3889058" y="207645"/>
                    <a:pt x="3889058" y="463868"/>
                  </a:cubicBezTo>
                  <a:lnTo>
                    <a:pt x="3889058" y="3425190"/>
                  </a:lnTo>
                  <a:cubicBezTo>
                    <a:pt x="3889058" y="3681413"/>
                    <a:pt x="3681413" y="3889058"/>
                    <a:pt x="3425190" y="3889058"/>
                  </a:cubicBezTo>
                  <a:lnTo>
                    <a:pt x="463868" y="3889058"/>
                  </a:lnTo>
                  <a:close/>
                </a:path>
              </a:pathLst>
            </a:custGeom>
            <a:solidFill>
              <a:srgbClr val="FFFFFF"/>
            </a:solidFill>
            <a:ln w="19050" cap="flat">
              <a:solidFill>
                <a:srgbClr val="F05648"/>
              </a:soli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56ADDB6-9AEC-98BC-5058-8F28565D1857}"/>
                </a:ext>
              </a:extLst>
            </p:cNvPr>
            <p:cNvSpPr/>
            <p:nvPr/>
          </p:nvSpPr>
          <p:spPr>
            <a:xfrm>
              <a:off x="5849130" y="3507613"/>
              <a:ext cx="1595441" cy="1596454"/>
            </a:xfrm>
            <a:custGeom>
              <a:avLst/>
              <a:gdLst>
                <a:gd name="connsiteX0" fmla="*/ 2717483 w 2959442"/>
                <a:gd name="connsiteY0" fmla="*/ 0 h 2961322"/>
                <a:gd name="connsiteX1" fmla="*/ 201930 w 2959442"/>
                <a:gd name="connsiteY1" fmla="*/ 0 h 2961322"/>
                <a:gd name="connsiteX2" fmla="*/ 0 w 2959442"/>
                <a:gd name="connsiteY2" fmla="*/ 201930 h 2961322"/>
                <a:gd name="connsiteX3" fmla="*/ 0 w 2959442"/>
                <a:gd name="connsiteY3" fmla="*/ 2717483 h 2961322"/>
                <a:gd name="connsiteX4" fmla="*/ 243840 w 2959442"/>
                <a:gd name="connsiteY4" fmla="*/ 2961322 h 2961322"/>
                <a:gd name="connsiteX5" fmla="*/ 248602 w 2959442"/>
                <a:gd name="connsiteY5" fmla="*/ 2961322 h 2961322"/>
                <a:gd name="connsiteX6" fmla="*/ 492442 w 2959442"/>
                <a:gd name="connsiteY6" fmla="*/ 2717483 h 2961322"/>
                <a:gd name="connsiteX7" fmla="*/ 492442 w 2959442"/>
                <a:gd name="connsiteY7" fmla="*/ 493395 h 2961322"/>
                <a:gd name="connsiteX8" fmla="*/ 2715578 w 2959442"/>
                <a:gd name="connsiteY8" fmla="*/ 493395 h 2961322"/>
                <a:gd name="connsiteX9" fmla="*/ 2959418 w 2959442"/>
                <a:gd name="connsiteY9" fmla="*/ 249555 h 2961322"/>
                <a:gd name="connsiteX10" fmla="*/ 2959418 w 2959442"/>
                <a:gd name="connsiteY10" fmla="*/ 244792 h 2961322"/>
                <a:gd name="connsiteX11" fmla="*/ 2717483 w 2959442"/>
                <a:gd name="connsiteY11" fmla="*/ 0 h 296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9442" h="2961322">
                  <a:moveTo>
                    <a:pt x="2717483" y="0"/>
                  </a:moveTo>
                  <a:lnTo>
                    <a:pt x="201930" y="0"/>
                  </a:lnTo>
                  <a:cubicBezTo>
                    <a:pt x="90488" y="0"/>
                    <a:pt x="0" y="90488"/>
                    <a:pt x="0" y="201930"/>
                  </a:cubicBezTo>
                  <a:lnTo>
                    <a:pt x="0" y="2717483"/>
                  </a:lnTo>
                  <a:cubicBezTo>
                    <a:pt x="0" y="2852738"/>
                    <a:pt x="109538" y="2961322"/>
                    <a:pt x="243840" y="2961322"/>
                  </a:cubicBezTo>
                  <a:lnTo>
                    <a:pt x="248602" y="2961322"/>
                  </a:lnTo>
                  <a:cubicBezTo>
                    <a:pt x="383857" y="2961322"/>
                    <a:pt x="492442" y="2851785"/>
                    <a:pt x="492442" y="2717483"/>
                  </a:cubicBezTo>
                  <a:lnTo>
                    <a:pt x="492442" y="493395"/>
                  </a:lnTo>
                  <a:lnTo>
                    <a:pt x="2715578" y="493395"/>
                  </a:lnTo>
                  <a:cubicBezTo>
                    <a:pt x="2850833" y="493395"/>
                    <a:pt x="2959418" y="383857"/>
                    <a:pt x="2959418" y="249555"/>
                  </a:cubicBezTo>
                  <a:lnTo>
                    <a:pt x="2959418" y="244792"/>
                  </a:lnTo>
                  <a:cubicBezTo>
                    <a:pt x="2961322" y="109538"/>
                    <a:pt x="2851785" y="0"/>
                    <a:pt x="2717483" y="0"/>
                  </a:cubicBezTo>
                  <a:close/>
                </a:path>
              </a:pathLst>
            </a:custGeom>
            <a:solidFill>
              <a:srgbClr val="F05648"/>
            </a:solid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89F5E7D-280A-4D7F-CC92-B0C4F0AED96A}"/>
                </a:ext>
              </a:extLst>
            </p:cNvPr>
            <p:cNvSpPr/>
            <p:nvPr/>
          </p:nvSpPr>
          <p:spPr>
            <a:xfrm>
              <a:off x="5599058" y="5520184"/>
              <a:ext cx="2096598" cy="2096598"/>
            </a:xfrm>
            <a:custGeom>
              <a:avLst/>
              <a:gdLst>
                <a:gd name="connsiteX0" fmla="*/ 463868 w 3889057"/>
                <a:gd name="connsiteY0" fmla="*/ 3889058 h 3889057"/>
                <a:gd name="connsiteX1" fmla="*/ 0 w 3889057"/>
                <a:gd name="connsiteY1" fmla="*/ 3425190 h 3889057"/>
                <a:gd name="connsiteX2" fmla="*/ 0 w 3889057"/>
                <a:gd name="connsiteY2" fmla="*/ 463868 h 3889057"/>
                <a:gd name="connsiteX3" fmla="*/ 463868 w 3889057"/>
                <a:gd name="connsiteY3" fmla="*/ 0 h 3889057"/>
                <a:gd name="connsiteX4" fmla="*/ 3425190 w 3889057"/>
                <a:gd name="connsiteY4" fmla="*/ 0 h 3889057"/>
                <a:gd name="connsiteX5" fmla="*/ 3889058 w 3889057"/>
                <a:gd name="connsiteY5" fmla="*/ 463868 h 3889057"/>
                <a:gd name="connsiteX6" fmla="*/ 3889058 w 3889057"/>
                <a:gd name="connsiteY6" fmla="*/ 3425190 h 3889057"/>
                <a:gd name="connsiteX7" fmla="*/ 3425190 w 3889057"/>
                <a:gd name="connsiteY7" fmla="*/ 3889058 h 3889057"/>
                <a:gd name="connsiteX8" fmla="*/ 463868 w 3889057"/>
                <a:gd name="connsiteY8" fmla="*/ 3889058 h 388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9057" h="3889057">
                  <a:moveTo>
                    <a:pt x="463868" y="3889058"/>
                  </a:moveTo>
                  <a:cubicBezTo>
                    <a:pt x="207645" y="3889058"/>
                    <a:pt x="0" y="3681413"/>
                    <a:pt x="0" y="3425190"/>
                  </a:cubicBezTo>
                  <a:lnTo>
                    <a:pt x="0" y="463868"/>
                  </a:lnTo>
                  <a:cubicBezTo>
                    <a:pt x="0" y="207645"/>
                    <a:pt x="207645" y="0"/>
                    <a:pt x="463868" y="0"/>
                  </a:cubicBezTo>
                  <a:lnTo>
                    <a:pt x="3425190" y="0"/>
                  </a:lnTo>
                  <a:cubicBezTo>
                    <a:pt x="3681413" y="0"/>
                    <a:pt x="3889058" y="207645"/>
                    <a:pt x="3889058" y="463868"/>
                  </a:cubicBezTo>
                  <a:lnTo>
                    <a:pt x="3889058" y="3425190"/>
                  </a:lnTo>
                  <a:cubicBezTo>
                    <a:pt x="3889058" y="3681413"/>
                    <a:pt x="3681413" y="3889058"/>
                    <a:pt x="3425190" y="3889058"/>
                  </a:cubicBezTo>
                  <a:lnTo>
                    <a:pt x="463868" y="3889058"/>
                  </a:lnTo>
                  <a:close/>
                </a:path>
              </a:pathLst>
            </a:custGeom>
            <a:noFill/>
            <a:ln w="19050" cap="flat">
              <a:solidFill>
                <a:srgbClr val="2B5877"/>
              </a:solid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1FA69AD-062A-AD16-9BA2-2CFEC80957DB}"/>
                </a:ext>
              </a:extLst>
            </p:cNvPr>
            <p:cNvSpPr/>
            <p:nvPr/>
          </p:nvSpPr>
          <p:spPr>
            <a:xfrm>
              <a:off x="5849644" y="5770256"/>
              <a:ext cx="1596454" cy="1596454"/>
            </a:xfrm>
            <a:custGeom>
              <a:avLst/>
              <a:gdLst>
                <a:gd name="connsiteX0" fmla="*/ 2716530 w 2961322"/>
                <a:gd name="connsiteY0" fmla="*/ 2466975 h 2961322"/>
                <a:gd name="connsiteX1" fmla="*/ 492442 w 2961322"/>
                <a:gd name="connsiteY1" fmla="*/ 2466975 h 2961322"/>
                <a:gd name="connsiteX2" fmla="*/ 492442 w 2961322"/>
                <a:gd name="connsiteY2" fmla="*/ 243840 h 2961322"/>
                <a:gd name="connsiteX3" fmla="*/ 248602 w 2961322"/>
                <a:gd name="connsiteY3" fmla="*/ 0 h 2961322"/>
                <a:gd name="connsiteX4" fmla="*/ 243840 w 2961322"/>
                <a:gd name="connsiteY4" fmla="*/ 0 h 2961322"/>
                <a:gd name="connsiteX5" fmla="*/ 0 w 2961322"/>
                <a:gd name="connsiteY5" fmla="*/ 243840 h 2961322"/>
                <a:gd name="connsiteX6" fmla="*/ 0 w 2961322"/>
                <a:gd name="connsiteY6" fmla="*/ 2759392 h 2961322"/>
                <a:gd name="connsiteX7" fmla="*/ 201930 w 2961322"/>
                <a:gd name="connsiteY7" fmla="*/ 2961322 h 2961322"/>
                <a:gd name="connsiteX8" fmla="*/ 2717483 w 2961322"/>
                <a:gd name="connsiteY8" fmla="*/ 2961322 h 2961322"/>
                <a:gd name="connsiteX9" fmla="*/ 2961323 w 2961322"/>
                <a:gd name="connsiteY9" fmla="*/ 2717483 h 2961322"/>
                <a:gd name="connsiteX10" fmla="*/ 2961323 w 2961322"/>
                <a:gd name="connsiteY10" fmla="*/ 2712720 h 2961322"/>
                <a:gd name="connsiteX11" fmla="*/ 2716530 w 2961322"/>
                <a:gd name="connsiteY11" fmla="*/ 2466975 h 296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22" h="2961322">
                  <a:moveTo>
                    <a:pt x="2716530" y="2466975"/>
                  </a:moveTo>
                  <a:lnTo>
                    <a:pt x="492442" y="2466975"/>
                  </a:lnTo>
                  <a:lnTo>
                    <a:pt x="492442" y="243840"/>
                  </a:lnTo>
                  <a:cubicBezTo>
                    <a:pt x="492442" y="108585"/>
                    <a:pt x="382905" y="0"/>
                    <a:pt x="248602" y="0"/>
                  </a:cubicBezTo>
                  <a:lnTo>
                    <a:pt x="243840" y="0"/>
                  </a:lnTo>
                  <a:cubicBezTo>
                    <a:pt x="108585" y="0"/>
                    <a:pt x="0" y="109538"/>
                    <a:pt x="0" y="243840"/>
                  </a:cubicBezTo>
                  <a:lnTo>
                    <a:pt x="0" y="2759392"/>
                  </a:lnTo>
                  <a:cubicBezTo>
                    <a:pt x="0" y="2870835"/>
                    <a:pt x="90488" y="2961322"/>
                    <a:pt x="201930" y="2961322"/>
                  </a:cubicBezTo>
                  <a:lnTo>
                    <a:pt x="2717483" y="2961322"/>
                  </a:lnTo>
                  <a:cubicBezTo>
                    <a:pt x="2852738" y="2961322"/>
                    <a:pt x="2961323" y="2851785"/>
                    <a:pt x="2961323" y="2717483"/>
                  </a:cubicBezTo>
                  <a:lnTo>
                    <a:pt x="2961323" y="2712720"/>
                  </a:lnTo>
                  <a:cubicBezTo>
                    <a:pt x="2960370" y="2576513"/>
                    <a:pt x="2850833" y="2466975"/>
                    <a:pt x="2716530" y="2466975"/>
                  </a:cubicBezTo>
                  <a:close/>
                </a:path>
              </a:pathLst>
            </a:custGeom>
            <a:solidFill>
              <a:srgbClr val="2B5877"/>
            </a:solid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8FCC8B3-FEA9-5EFB-A54A-DF8D76E9F151}"/>
                </a:ext>
              </a:extLst>
            </p:cNvPr>
            <p:cNvSpPr/>
            <p:nvPr/>
          </p:nvSpPr>
          <p:spPr>
            <a:xfrm>
              <a:off x="8585055" y="3257541"/>
              <a:ext cx="2096598" cy="2096598"/>
            </a:xfrm>
            <a:custGeom>
              <a:avLst/>
              <a:gdLst>
                <a:gd name="connsiteX0" fmla="*/ 463868 w 3889057"/>
                <a:gd name="connsiteY0" fmla="*/ 3889058 h 3889057"/>
                <a:gd name="connsiteX1" fmla="*/ 0 w 3889057"/>
                <a:gd name="connsiteY1" fmla="*/ 3425190 h 3889057"/>
                <a:gd name="connsiteX2" fmla="*/ 0 w 3889057"/>
                <a:gd name="connsiteY2" fmla="*/ 463868 h 3889057"/>
                <a:gd name="connsiteX3" fmla="*/ 463868 w 3889057"/>
                <a:gd name="connsiteY3" fmla="*/ 0 h 3889057"/>
                <a:gd name="connsiteX4" fmla="*/ 3425190 w 3889057"/>
                <a:gd name="connsiteY4" fmla="*/ 0 h 3889057"/>
                <a:gd name="connsiteX5" fmla="*/ 3889058 w 3889057"/>
                <a:gd name="connsiteY5" fmla="*/ 463868 h 3889057"/>
                <a:gd name="connsiteX6" fmla="*/ 3889058 w 3889057"/>
                <a:gd name="connsiteY6" fmla="*/ 3425190 h 3889057"/>
                <a:gd name="connsiteX7" fmla="*/ 3425190 w 3889057"/>
                <a:gd name="connsiteY7" fmla="*/ 3889058 h 3889057"/>
                <a:gd name="connsiteX8" fmla="*/ 463868 w 3889057"/>
                <a:gd name="connsiteY8" fmla="*/ 3889058 h 388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9057" h="3889057">
                  <a:moveTo>
                    <a:pt x="463868" y="3889058"/>
                  </a:moveTo>
                  <a:cubicBezTo>
                    <a:pt x="207645" y="3889058"/>
                    <a:pt x="0" y="3681413"/>
                    <a:pt x="0" y="3425190"/>
                  </a:cubicBezTo>
                  <a:lnTo>
                    <a:pt x="0" y="463868"/>
                  </a:lnTo>
                  <a:cubicBezTo>
                    <a:pt x="0" y="207645"/>
                    <a:pt x="207645" y="0"/>
                    <a:pt x="463868" y="0"/>
                  </a:cubicBezTo>
                  <a:lnTo>
                    <a:pt x="3425190" y="0"/>
                  </a:lnTo>
                  <a:cubicBezTo>
                    <a:pt x="3681413" y="0"/>
                    <a:pt x="3889058" y="207645"/>
                    <a:pt x="3889058" y="463868"/>
                  </a:cubicBezTo>
                  <a:lnTo>
                    <a:pt x="3889058" y="3425190"/>
                  </a:lnTo>
                  <a:cubicBezTo>
                    <a:pt x="3889058" y="3681413"/>
                    <a:pt x="3681413" y="3889058"/>
                    <a:pt x="3425190" y="3889058"/>
                  </a:cubicBezTo>
                  <a:lnTo>
                    <a:pt x="463868" y="3889058"/>
                  </a:lnTo>
                  <a:close/>
                </a:path>
              </a:pathLst>
            </a:custGeom>
            <a:solidFill>
              <a:srgbClr val="FFFFFF"/>
            </a:solidFill>
            <a:ln w="19050" cap="flat">
              <a:solidFill>
                <a:srgbClr val="FEAA21"/>
              </a:soli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B7038818-B5F5-9942-BBD5-0427AF742E9C}"/>
                </a:ext>
              </a:extLst>
            </p:cNvPr>
            <p:cNvSpPr/>
            <p:nvPr/>
          </p:nvSpPr>
          <p:spPr>
            <a:xfrm>
              <a:off x="8835127" y="3507613"/>
              <a:ext cx="1595945" cy="1595427"/>
            </a:xfrm>
            <a:custGeom>
              <a:avLst/>
              <a:gdLst>
                <a:gd name="connsiteX0" fmla="*/ 2759392 w 2960377"/>
                <a:gd name="connsiteY0" fmla="*/ 0 h 2959417"/>
                <a:gd name="connsiteX1" fmla="*/ 243840 w 2960377"/>
                <a:gd name="connsiteY1" fmla="*/ 0 h 2959417"/>
                <a:gd name="connsiteX2" fmla="*/ 0 w 2960377"/>
                <a:gd name="connsiteY2" fmla="*/ 243840 h 2959417"/>
                <a:gd name="connsiteX3" fmla="*/ 0 w 2960377"/>
                <a:gd name="connsiteY3" fmla="*/ 248602 h 2959417"/>
                <a:gd name="connsiteX4" fmla="*/ 243840 w 2960377"/>
                <a:gd name="connsiteY4" fmla="*/ 492442 h 2959417"/>
                <a:gd name="connsiteX5" fmla="*/ 2467927 w 2960377"/>
                <a:gd name="connsiteY5" fmla="*/ 492442 h 2959417"/>
                <a:gd name="connsiteX6" fmla="*/ 2467927 w 2960377"/>
                <a:gd name="connsiteY6" fmla="*/ 2715578 h 2959417"/>
                <a:gd name="connsiteX7" fmla="*/ 2711767 w 2960377"/>
                <a:gd name="connsiteY7" fmla="*/ 2959418 h 2959417"/>
                <a:gd name="connsiteX8" fmla="*/ 2716530 w 2960377"/>
                <a:gd name="connsiteY8" fmla="*/ 2959418 h 2959417"/>
                <a:gd name="connsiteX9" fmla="*/ 2960370 w 2960377"/>
                <a:gd name="connsiteY9" fmla="*/ 2715578 h 2959417"/>
                <a:gd name="connsiteX10" fmla="*/ 2960370 w 2960377"/>
                <a:gd name="connsiteY10" fmla="*/ 201930 h 2959417"/>
                <a:gd name="connsiteX11" fmla="*/ 2759392 w 2960377"/>
                <a:gd name="connsiteY11" fmla="*/ 0 h 29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377" h="2959417">
                  <a:moveTo>
                    <a:pt x="2759392" y="0"/>
                  </a:moveTo>
                  <a:lnTo>
                    <a:pt x="243840" y="0"/>
                  </a:lnTo>
                  <a:cubicBezTo>
                    <a:pt x="108585" y="0"/>
                    <a:pt x="0" y="109538"/>
                    <a:pt x="0" y="243840"/>
                  </a:cubicBezTo>
                  <a:lnTo>
                    <a:pt x="0" y="248602"/>
                  </a:lnTo>
                  <a:cubicBezTo>
                    <a:pt x="0" y="383857"/>
                    <a:pt x="109538" y="492442"/>
                    <a:pt x="243840" y="492442"/>
                  </a:cubicBezTo>
                  <a:lnTo>
                    <a:pt x="2467927" y="492442"/>
                  </a:lnTo>
                  <a:lnTo>
                    <a:pt x="2467927" y="2715578"/>
                  </a:lnTo>
                  <a:cubicBezTo>
                    <a:pt x="2467927" y="2850833"/>
                    <a:pt x="2577465" y="2959418"/>
                    <a:pt x="2711767" y="2959418"/>
                  </a:cubicBezTo>
                  <a:lnTo>
                    <a:pt x="2716530" y="2959418"/>
                  </a:lnTo>
                  <a:cubicBezTo>
                    <a:pt x="2851785" y="2959418"/>
                    <a:pt x="2960370" y="2849880"/>
                    <a:pt x="2960370" y="2715578"/>
                  </a:cubicBezTo>
                  <a:lnTo>
                    <a:pt x="2960370" y="201930"/>
                  </a:lnTo>
                  <a:cubicBezTo>
                    <a:pt x="2961322" y="90488"/>
                    <a:pt x="2870835" y="0"/>
                    <a:pt x="2759392" y="0"/>
                  </a:cubicBezTo>
                  <a:close/>
                </a:path>
              </a:pathLst>
            </a:custGeom>
            <a:solidFill>
              <a:srgbClr val="FEAA21"/>
            </a:solid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388D607-841F-7C1C-9AFD-6E0A0E7C85B8}"/>
                </a:ext>
              </a:extLst>
            </p:cNvPr>
            <p:cNvSpPr/>
            <p:nvPr/>
          </p:nvSpPr>
          <p:spPr>
            <a:xfrm>
              <a:off x="8585055" y="5520184"/>
              <a:ext cx="2096598" cy="2096598"/>
            </a:xfrm>
            <a:custGeom>
              <a:avLst/>
              <a:gdLst>
                <a:gd name="connsiteX0" fmla="*/ 463868 w 3889057"/>
                <a:gd name="connsiteY0" fmla="*/ 3889058 h 3889057"/>
                <a:gd name="connsiteX1" fmla="*/ 0 w 3889057"/>
                <a:gd name="connsiteY1" fmla="*/ 3425190 h 3889057"/>
                <a:gd name="connsiteX2" fmla="*/ 0 w 3889057"/>
                <a:gd name="connsiteY2" fmla="*/ 463868 h 3889057"/>
                <a:gd name="connsiteX3" fmla="*/ 463868 w 3889057"/>
                <a:gd name="connsiteY3" fmla="*/ 0 h 3889057"/>
                <a:gd name="connsiteX4" fmla="*/ 3425190 w 3889057"/>
                <a:gd name="connsiteY4" fmla="*/ 0 h 3889057"/>
                <a:gd name="connsiteX5" fmla="*/ 3889058 w 3889057"/>
                <a:gd name="connsiteY5" fmla="*/ 463868 h 3889057"/>
                <a:gd name="connsiteX6" fmla="*/ 3889058 w 3889057"/>
                <a:gd name="connsiteY6" fmla="*/ 3425190 h 3889057"/>
                <a:gd name="connsiteX7" fmla="*/ 3425190 w 3889057"/>
                <a:gd name="connsiteY7" fmla="*/ 3889058 h 3889057"/>
                <a:gd name="connsiteX8" fmla="*/ 463868 w 3889057"/>
                <a:gd name="connsiteY8" fmla="*/ 3889058 h 388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9057" h="3889057">
                  <a:moveTo>
                    <a:pt x="463868" y="3889058"/>
                  </a:moveTo>
                  <a:cubicBezTo>
                    <a:pt x="207645" y="3889058"/>
                    <a:pt x="0" y="3681413"/>
                    <a:pt x="0" y="3425190"/>
                  </a:cubicBezTo>
                  <a:lnTo>
                    <a:pt x="0" y="463868"/>
                  </a:lnTo>
                  <a:cubicBezTo>
                    <a:pt x="0" y="207645"/>
                    <a:pt x="207645" y="0"/>
                    <a:pt x="463868" y="0"/>
                  </a:cubicBezTo>
                  <a:lnTo>
                    <a:pt x="3425190" y="0"/>
                  </a:lnTo>
                  <a:cubicBezTo>
                    <a:pt x="3681413" y="0"/>
                    <a:pt x="3889058" y="207645"/>
                    <a:pt x="3889058" y="463868"/>
                  </a:cubicBezTo>
                  <a:lnTo>
                    <a:pt x="3889058" y="3425190"/>
                  </a:lnTo>
                  <a:cubicBezTo>
                    <a:pt x="3889058" y="3681413"/>
                    <a:pt x="3681413" y="3889058"/>
                    <a:pt x="3425190" y="3889058"/>
                  </a:cubicBezTo>
                  <a:lnTo>
                    <a:pt x="463868" y="3889058"/>
                  </a:lnTo>
                  <a:close/>
                </a:path>
              </a:pathLst>
            </a:custGeom>
            <a:noFill/>
            <a:ln w="19050" cap="flat">
              <a:solidFill>
                <a:srgbClr val="1094A7"/>
              </a:solid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8E671CA1-F09D-8279-D413-880F1A211003}"/>
                </a:ext>
              </a:extLst>
            </p:cNvPr>
            <p:cNvSpPr/>
            <p:nvPr/>
          </p:nvSpPr>
          <p:spPr>
            <a:xfrm>
              <a:off x="8835127" y="5770256"/>
              <a:ext cx="1596454" cy="1595427"/>
            </a:xfrm>
            <a:custGeom>
              <a:avLst/>
              <a:gdLst>
                <a:gd name="connsiteX0" fmla="*/ 2467927 w 2961322"/>
                <a:gd name="connsiteY0" fmla="*/ 243840 h 2959417"/>
                <a:gd name="connsiteX1" fmla="*/ 2467927 w 2961322"/>
                <a:gd name="connsiteY1" fmla="*/ 2466975 h 2959417"/>
                <a:gd name="connsiteX2" fmla="*/ 243840 w 2961322"/>
                <a:gd name="connsiteY2" fmla="*/ 2466975 h 2959417"/>
                <a:gd name="connsiteX3" fmla="*/ 0 w 2961322"/>
                <a:gd name="connsiteY3" fmla="*/ 2710815 h 2959417"/>
                <a:gd name="connsiteX4" fmla="*/ 0 w 2961322"/>
                <a:gd name="connsiteY4" fmla="*/ 2715577 h 2959417"/>
                <a:gd name="connsiteX5" fmla="*/ 243840 w 2961322"/>
                <a:gd name="connsiteY5" fmla="*/ 2959417 h 2959417"/>
                <a:gd name="connsiteX6" fmla="*/ 2759392 w 2961322"/>
                <a:gd name="connsiteY6" fmla="*/ 2959417 h 2959417"/>
                <a:gd name="connsiteX7" fmla="*/ 2961322 w 2961322"/>
                <a:gd name="connsiteY7" fmla="*/ 2757488 h 2959417"/>
                <a:gd name="connsiteX8" fmla="*/ 2961322 w 2961322"/>
                <a:gd name="connsiteY8" fmla="*/ 243840 h 2959417"/>
                <a:gd name="connsiteX9" fmla="*/ 2717483 w 2961322"/>
                <a:gd name="connsiteY9" fmla="*/ 0 h 2959417"/>
                <a:gd name="connsiteX10" fmla="*/ 2712720 w 2961322"/>
                <a:gd name="connsiteY10" fmla="*/ 0 h 2959417"/>
                <a:gd name="connsiteX11" fmla="*/ 2467927 w 2961322"/>
                <a:gd name="connsiteY11" fmla="*/ 243840 h 295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22" h="2959417">
                  <a:moveTo>
                    <a:pt x="2467927" y="243840"/>
                  </a:moveTo>
                  <a:lnTo>
                    <a:pt x="2467927" y="2466975"/>
                  </a:lnTo>
                  <a:lnTo>
                    <a:pt x="243840" y="2466975"/>
                  </a:lnTo>
                  <a:cubicBezTo>
                    <a:pt x="108585" y="2466975"/>
                    <a:pt x="0" y="2576513"/>
                    <a:pt x="0" y="2710815"/>
                  </a:cubicBezTo>
                  <a:lnTo>
                    <a:pt x="0" y="2715577"/>
                  </a:lnTo>
                  <a:cubicBezTo>
                    <a:pt x="0" y="2850833"/>
                    <a:pt x="109538" y="2959417"/>
                    <a:pt x="243840" y="2959417"/>
                  </a:cubicBezTo>
                  <a:lnTo>
                    <a:pt x="2759392" y="2959417"/>
                  </a:lnTo>
                  <a:cubicBezTo>
                    <a:pt x="2870835" y="2959417"/>
                    <a:pt x="2961322" y="2868930"/>
                    <a:pt x="2961322" y="2757488"/>
                  </a:cubicBezTo>
                  <a:lnTo>
                    <a:pt x="2961322" y="243840"/>
                  </a:lnTo>
                  <a:cubicBezTo>
                    <a:pt x="2961322" y="108585"/>
                    <a:pt x="2851785" y="0"/>
                    <a:pt x="2717483" y="0"/>
                  </a:cubicBezTo>
                  <a:lnTo>
                    <a:pt x="2712720" y="0"/>
                  </a:lnTo>
                  <a:cubicBezTo>
                    <a:pt x="2576513" y="0"/>
                    <a:pt x="2467927" y="109538"/>
                    <a:pt x="2467927" y="243840"/>
                  </a:cubicBezTo>
                  <a:close/>
                </a:path>
              </a:pathLst>
            </a:custGeom>
            <a:solidFill>
              <a:srgbClr val="1094A7"/>
            </a:solidFill>
            <a:ln w="9525" cap="flat">
              <a:noFill/>
              <a:prstDash val="solid"/>
              <a:miter/>
            </a:ln>
          </p:spPr>
          <p:txBody>
            <a:bodyPr rtlCol="0" anchor="ctr"/>
            <a:lstStyle/>
            <a:p>
              <a:endParaRPr lang="en-US" dirty="0"/>
            </a:p>
          </p:txBody>
        </p:sp>
      </p:grpSp>
      <p:pic>
        <p:nvPicPr>
          <p:cNvPr id="2" name="Picture 1">
            <a:extLst>
              <a:ext uri="{FF2B5EF4-FFF2-40B4-BE49-F238E27FC236}">
                <a16:creationId xmlns:a16="http://schemas.microsoft.com/office/drawing/2014/main" id="{AAFB0F78-7480-6351-8E16-A0A626BBBF02}"/>
              </a:ext>
            </a:extLst>
          </p:cNvPr>
          <p:cNvPicPr>
            <a:picLocks noChangeAspect="1"/>
          </p:cNvPicPr>
          <p:nvPr/>
        </p:nvPicPr>
        <p:blipFill>
          <a:blip r:embed="rId4"/>
          <a:stretch>
            <a:fillRect/>
          </a:stretch>
        </p:blipFill>
        <p:spPr>
          <a:xfrm>
            <a:off x="5717114" y="3549480"/>
            <a:ext cx="1663904" cy="966137"/>
          </a:xfrm>
          <a:prstGeom prst="rect">
            <a:avLst/>
          </a:prstGeom>
        </p:spPr>
      </p:pic>
      <p:pic>
        <p:nvPicPr>
          <p:cNvPr id="7" name="Picture 6">
            <a:extLst>
              <a:ext uri="{FF2B5EF4-FFF2-40B4-BE49-F238E27FC236}">
                <a16:creationId xmlns:a16="http://schemas.microsoft.com/office/drawing/2014/main" id="{C2347DD0-2461-B1EC-3AF8-3A1127FB2204}"/>
              </a:ext>
            </a:extLst>
          </p:cNvPr>
          <p:cNvPicPr>
            <a:picLocks noChangeAspect="1"/>
          </p:cNvPicPr>
          <p:nvPr/>
        </p:nvPicPr>
        <p:blipFill>
          <a:blip r:embed="rId5"/>
          <a:stretch>
            <a:fillRect/>
          </a:stretch>
        </p:blipFill>
        <p:spPr>
          <a:xfrm>
            <a:off x="8843084" y="3549480"/>
            <a:ext cx="1936573" cy="828823"/>
          </a:xfrm>
          <a:prstGeom prst="rect">
            <a:avLst/>
          </a:prstGeom>
        </p:spPr>
      </p:pic>
      <p:grpSp>
        <p:nvGrpSpPr>
          <p:cNvPr id="25" name="Group 24">
            <a:extLst>
              <a:ext uri="{FF2B5EF4-FFF2-40B4-BE49-F238E27FC236}">
                <a16:creationId xmlns:a16="http://schemas.microsoft.com/office/drawing/2014/main" id="{08E4E640-E2D0-6B23-F07E-322F113D9F98}"/>
              </a:ext>
            </a:extLst>
          </p:cNvPr>
          <p:cNvGrpSpPr/>
          <p:nvPr/>
        </p:nvGrpSpPr>
        <p:grpSpPr>
          <a:xfrm>
            <a:off x="5644897" y="5794207"/>
            <a:ext cx="1353312" cy="1109732"/>
            <a:chOff x="2340865" y="3087583"/>
            <a:chExt cx="1353312" cy="1109732"/>
          </a:xfrm>
        </p:grpSpPr>
        <p:grpSp>
          <p:nvGrpSpPr>
            <p:cNvPr id="23" name="Group 22">
              <a:extLst>
                <a:ext uri="{FF2B5EF4-FFF2-40B4-BE49-F238E27FC236}">
                  <a16:creationId xmlns:a16="http://schemas.microsoft.com/office/drawing/2014/main" id="{BC10D8C0-EDD1-5D12-A2C0-79F593264EB3}"/>
                </a:ext>
              </a:extLst>
            </p:cNvPr>
            <p:cNvGrpSpPr/>
            <p:nvPr/>
          </p:nvGrpSpPr>
          <p:grpSpPr>
            <a:xfrm>
              <a:off x="2340865" y="3837623"/>
              <a:ext cx="1353312" cy="359692"/>
              <a:chOff x="2714370" y="4044886"/>
              <a:chExt cx="4757357" cy="1264443"/>
            </a:xfrm>
          </p:grpSpPr>
          <p:sp>
            <p:nvSpPr>
              <p:cNvPr id="13" name="Freeform: Shape 12">
                <a:extLst>
                  <a:ext uri="{FF2B5EF4-FFF2-40B4-BE49-F238E27FC236}">
                    <a16:creationId xmlns:a16="http://schemas.microsoft.com/office/drawing/2014/main" id="{C4A70082-836F-85A4-8A47-F9F642F9900D}"/>
                  </a:ext>
                </a:extLst>
              </p:cNvPr>
              <p:cNvSpPr/>
              <p:nvPr/>
            </p:nvSpPr>
            <p:spPr>
              <a:xfrm>
                <a:off x="2714370" y="4100131"/>
                <a:ext cx="1043940" cy="1207484"/>
              </a:xfrm>
              <a:custGeom>
                <a:avLst/>
                <a:gdLst>
                  <a:gd name="connsiteX0" fmla="*/ 817245 w 1043940"/>
                  <a:gd name="connsiteY0" fmla="*/ 391382 h 1207484"/>
                  <a:gd name="connsiteX1" fmla="*/ 1034225 w 1043940"/>
                  <a:gd name="connsiteY1" fmla="*/ 391382 h 1207484"/>
                  <a:gd name="connsiteX2" fmla="*/ 538353 w 1043940"/>
                  <a:gd name="connsiteY2" fmla="*/ 0 h 1207484"/>
                  <a:gd name="connsiteX3" fmla="*/ 0 w 1043940"/>
                  <a:gd name="connsiteY3" fmla="*/ 604838 h 1207484"/>
                  <a:gd name="connsiteX4" fmla="*/ 544639 w 1043940"/>
                  <a:gd name="connsiteY4" fmla="*/ 1207484 h 1207484"/>
                  <a:gd name="connsiteX5" fmla="*/ 1043940 w 1043940"/>
                  <a:gd name="connsiteY5" fmla="*/ 717328 h 1207484"/>
                  <a:gd name="connsiteX6" fmla="*/ 1043940 w 1043940"/>
                  <a:gd name="connsiteY6" fmla="*/ 576167 h 1207484"/>
                  <a:gd name="connsiteX7" fmla="*/ 567023 w 1043940"/>
                  <a:gd name="connsiteY7" fmla="*/ 576167 h 1207484"/>
                  <a:gd name="connsiteX8" fmla="*/ 567023 w 1043940"/>
                  <a:gd name="connsiteY8" fmla="*/ 742569 h 1207484"/>
                  <a:gd name="connsiteX9" fmla="*/ 837914 w 1043940"/>
                  <a:gd name="connsiteY9" fmla="*/ 742569 h 1207484"/>
                  <a:gd name="connsiteX10" fmla="*/ 545783 w 1043940"/>
                  <a:gd name="connsiteY10" fmla="*/ 1016318 h 1207484"/>
                  <a:gd name="connsiteX11" fmla="*/ 214122 w 1043940"/>
                  <a:gd name="connsiteY11" fmla="*/ 602551 h 1207484"/>
                  <a:gd name="connsiteX12" fmla="*/ 541211 w 1043940"/>
                  <a:gd name="connsiteY12" fmla="*/ 191071 h 1207484"/>
                  <a:gd name="connsiteX13" fmla="*/ 817245 w 1043940"/>
                  <a:gd name="connsiteY13" fmla="*/ 391382 h 120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3940" h="1207484">
                    <a:moveTo>
                      <a:pt x="817245" y="391382"/>
                    </a:moveTo>
                    <a:lnTo>
                      <a:pt x="1034225" y="391382"/>
                    </a:lnTo>
                    <a:cubicBezTo>
                      <a:pt x="998030" y="160687"/>
                      <a:pt x="798290" y="0"/>
                      <a:pt x="538353" y="0"/>
                    </a:cubicBezTo>
                    <a:cubicBezTo>
                      <a:pt x="230791" y="0"/>
                      <a:pt x="0" y="226124"/>
                      <a:pt x="0" y="604838"/>
                    </a:cubicBezTo>
                    <a:cubicBezTo>
                      <a:pt x="0" y="976789"/>
                      <a:pt x="220409" y="1207484"/>
                      <a:pt x="544639" y="1207484"/>
                    </a:cubicBezTo>
                    <a:cubicBezTo>
                      <a:pt x="835628" y="1207484"/>
                      <a:pt x="1043940" y="1020318"/>
                      <a:pt x="1043940" y="717328"/>
                    </a:cubicBezTo>
                    <a:lnTo>
                      <a:pt x="1043940" y="576167"/>
                    </a:lnTo>
                    <a:lnTo>
                      <a:pt x="567023" y="576167"/>
                    </a:lnTo>
                    <a:lnTo>
                      <a:pt x="567023" y="742569"/>
                    </a:lnTo>
                    <a:lnTo>
                      <a:pt x="837914" y="742569"/>
                    </a:lnTo>
                    <a:cubicBezTo>
                      <a:pt x="834485" y="910209"/>
                      <a:pt x="722567" y="1016318"/>
                      <a:pt x="545783" y="1016318"/>
                    </a:cubicBezTo>
                    <a:cubicBezTo>
                      <a:pt x="348996" y="1016318"/>
                      <a:pt x="214122" y="868871"/>
                      <a:pt x="214122" y="602551"/>
                    </a:cubicBezTo>
                    <a:cubicBezTo>
                      <a:pt x="214122" y="337947"/>
                      <a:pt x="351282" y="191071"/>
                      <a:pt x="541211" y="191071"/>
                    </a:cubicBezTo>
                    <a:cubicBezTo>
                      <a:pt x="682943" y="191071"/>
                      <a:pt x="779907" y="266795"/>
                      <a:pt x="817245" y="391382"/>
                    </a:cubicBezTo>
                    <a:close/>
                  </a:path>
                </a:pathLst>
              </a:custGeom>
              <a:solidFill>
                <a:srgbClr val="171321"/>
              </a:solidFill>
              <a:ln w="9525"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3C929339-A369-5297-D2D9-467F041AA398}"/>
                  </a:ext>
                </a:extLst>
              </p:cNvPr>
              <p:cNvSpPr/>
              <p:nvPr/>
            </p:nvSpPr>
            <p:spPr>
              <a:xfrm>
                <a:off x="3886041" y="4044886"/>
                <a:ext cx="240410" cy="1246631"/>
              </a:xfrm>
              <a:custGeom>
                <a:avLst/>
                <a:gdLst>
                  <a:gd name="connsiteX0" fmla="*/ 15716 w 240410"/>
                  <a:gd name="connsiteY0" fmla="*/ 1246632 h 1246631"/>
                  <a:gd name="connsiteX1" fmla="*/ 223456 w 240410"/>
                  <a:gd name="connsiteY1" fmla="*/ 1246632 h 1246631"/>
                  <a:gd name="connsiteX2" fmla="*/ 223456 w 240410"/>
                  <a:gd name="connsiteY2" fmla="*/ 365569 h 1246631"/>
                  <a:gd name="connsiteX3" fmla="*/ 15716 w 240410"/>
                  <a:gd name="connsiteY3" fmla="*/ 365569 h 1246631"/>
                  <a:gd name="connsiteX4" fmla="*/ 120491 w 240410"/>
                  <a:gd name="connsiteY4" fmla="*/ 225552 h 1246631"/>
                  <a:gd name="connsiteX5" fmla="*/ 240411 w 240410"/>
                  <a:gd name="connsiteY5" fmla="*/ 113062 h 1246631"/>
                  <a:gd name="connsiteX6" fmla="*/ 120491 w 240410"/>
                  <a:gd name="connsiteY6" fmla="*/ 0 h 1246631"/>
                  <a:gd name="connsiteX7" fmla="*/ 0 w 240410"/>
                  <a:gd name="connsiteY7" fmla="*/ 113062 h 1246631"/>
                  <a:gd name="connsiteX8" fmla="*/ 120110 w 240410"/>
                  <a:gd name="connsiteY8" fmla="*/ 225552 h 124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410" h="1246631">
                    <a:moveTo>
                      <a:pt x="15716" y="1246632"/>
                    </a:moveTo>
                    <a:lnTo>
                      <a:pt x="223456" y="1246632"/>
                    </a:lnTo>
                    <a:lnTo>
                      <a:pt x="223456" y="365569"/>
                    </a:lnTo>
                    <a:lnTo>
                      <a:pt x="15716" y="365569"/>
                    </a:lnTo>
                    <a:close/>
                    <a:moveTo>
                      <a:pt x="120491" y="225552"/>
                    </a:moveTo>
                    <a:cubicBezTo>
                      <a:pt x="186499" y="225552"/>
                      <a:pt x="240411" y="174974"/>
                      <a:pt x="240411" y="113062"/>
                    </a:cubicBezTo>
                    <a:cubicBezTo>
                      <a:pt x="240411" y="51149"/>
                      <a:pt x="186499" y="0"/>
                      <a:pt x="120491" y="0"/>
                    </a:cubicBezTo>
                    <a:cubicBezTo>
                      <a:pt x="54483" y="0"/>
                      <a:pt x="0" y="50482"/>
                      <a:pt x="0" y="113062"/>
                    </a:cubicBezTo>
                    <a:cubicBezTo>
                      <a:pt x="0" y="175641"/>
                      <a:pt x="53530" y="225552"/>
                      <a:pt x="120110" y="225552"/>
                    </a:cubicBezTo>
                    <a:close/>
                  </a:path>
                </a:pathLst>
              </a:custGeom>
              <a:solidFill>
                <a:srgbClr val="171321"/>
              </a:solidFill>
              <a:ln w="9525" cap="flat">
                <a:noFill/>
                <a:prstDash val="solid"/>
                <a:miter/>
              </a:ln>
            </p:spPr>
            <p:txBody>
              <a:bodyPr rtlCol="0" anchor="ctr"/>
              <a:lstStyle/>
              <a:p>
                <a:endParaRPr lang="en-IN" dirty="0"/>
              </a:p>
            </p:txBody>
          </p:sp>
          <p:sp>
            <p:nvSpPr>
              <p:cNvPr id="15" name="Freeform: Shape 14">
                <a:extLst>
                  <a:ext uri="{FF2B5EF4-FFF2-40B4-BE49-F238E27FC236}">
                    <a16:creationId xmlns:a16="http://schemas.microsoft.com/office/drawing/2014/main" id="{E347A649-C6E2-81A7-1E45-A60077E3FA79}"/>
                  </a:ext>
                </a:extLst>
              </p:cNvPr>
              <p:cNvSpPr/>
              <p:nvPr/>
            </p:nvSpPr>
            <p:spPr>
              <a:xfrm>
                <a:off x="4224845" y="4198810"/>
                <a:ext cx="522827" cy="1105485"/>
              </a:xfrm>
              <a:custGeom>
                <a:avLst/>
                <a:gdLst>
                  <a:gd name="connsiteX0" fmla="*/ 506730 w 522827"/>
                  <a:gd name="connsiteY0" fmla="*/ 211646 h 1105485"/>
                  <a:gd name="connsiteX1" fmla="*/ 332804 w 522827"/>
                  <a:gd name="connsiteY1" fmla="*/ 211646 h 1105485"/>
                  <a:gd name="connsiteX2" fmla="*/ 332804 w 522827"/>
                  <a:gd name="connsiteY2" fmla="*/ 0 h 1105485"/>
                  <a:gd name="connsiteX3" fmla="*/ 125063 w 522827"/>
                  <a:gd name="connsiteY3" fmla="*/ 0 h 1105485"/>
                  <a:gd name="connsiteX4" fmla="*/ 125063 w 522827"/>
                  <a:gd name="connsiteY4" fmla="*/ 211646 h 1105485"/>
                  <a:gd name="connsiteX5" fmla="*/ 0 w 522827"/>
                  <a:gd name="connsiteY5" fmla="*/ 211646 h 1105485"/>
                  <a:gd name="connsiteX6" fmla="*/ 0 w 522827"/>
                  <a:gd name="connsiteY6" fmla="*/ 372332 h 1105485"/>
                  <a:gd name="connsiteX7" fmla="*/ 125063 w 522827"/>
                  <a:gd name="connsiteY7" fmla="*/ 372332 h 1105485"/>
                  <a:gd name="connsiteX8" fmla="*/ 125063 w 522827"/>
                  <a:gd name="connsiteY8" fmla="*/ 862489 h 1105485"/>
                  <a:gd name="connsiteX9" fmla="*/ 400526 w 522827"/>
                  <a:gd name="connsiteY9" fmla="*/ 1105281 h 1105485"/>
                  <a:gd name="connsiteX10" fmla="*/ 522827 w 522827"/>
                  <a:gd name="connsiteY10" fmla="*/ 1084612 h 1105485"/>
                  <a:gd name="connsiteX11" fmla="*/ 487775 w 522827"/>
                  <a:gd name="connsiteY11" fmla="*/ 922115 h 1105485"/>
                  <a:gd name="connsiteX12" fmla="*/ 427006 w 522827"/>
                  <a:gd name="connsiteY12" fmla="*/ 930212 h 1105485"/>
                  <a:gd name="connsiteX13" fmla="*/ 332804 w 522827"/>
                  <a:gd name="connsiteY13" fmla="*/ 828008 h 1105485"/>
                  <a:gd name="connsiteX14" fmla="*/ 332804 w 522827"/>
                  <a:gd name="connsiteY14" fmla="*/ 371856 h 1105485"/>
                  <a:gd name="connsiteX15" fmla="*/ 506730 w 522827"/>
                  <a:gd name="connsiteY15" fmla="*/ 371856 h 110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2827" h="1105485">
                    <a:moveTo>
                      <a:pt x="506730" y="211646"/>
                    </a:moveTo>
                    <a:lnTo>
                      <a:pt x="332804" y="211646"/>
                    </a:lnTo>
                    <a:lnTo>
                      <a:pt x="332804" y="0"/>
                    </a:lnTo>
                    <a:lnTo>
                      <a:pt x="125063" y="0"/>
                    </a:lnTo>
                    <a:lnTo>
                      <a:pt x="125063" y="211646"/>
                    </a:lnTo>
                    <a:lnTo>
                      <a:pt x="0" y="211646"/>
                    </a:lnTo>
                    <a:lnTo>
                      <a:pt x="0" y="372332"/>
                    </a:lnTo>
                    <a:lnTo>
                      <a:pt x="125063" y="372332"/>
                    </a:lnTo>
                    <a:lnTo>
                      <a:pt x="125063" y="862489"/>
                    </a:lnTo>
                    <a:cubicBezTo>
                      <a:pt x="123920" y="1028319"/>
                      <a:pt x="244507" y="1110139"/>
                      <a:pt x="400526" y="1105281"/>
                    </a:cubicBezTo>
                    <a:cubicBezTo>
                      <a:pt x="442093" y="1104452"/>
                      <a:pt x="483298" y="1097490"/>
                      <a:pt x="522827" y="1084612"/>
                    </a:cubicBezTo>
                    <a:lnTo>
                      <a:pt x="487775" y="922115"/>
                    </a:lnTo>
                    <a:cubicBezTo>
                      <a:pt x="467925" y="927268"/>
                      <a:pt x="447513" y="929983"/>
                      <a:pt x="427006" y="930212"/>
                    </a:cubicBezTo>
                    <a:cubicBezTo>
                      <a:pt x="374713" y="930212"/>
                      <a:pt x="332804" y="911828"/>
                      <a:pt x="332804" y="828008"/>
                    </a:cubicBezTo>
                    <a:lnTo>
                      <a:pt x="332804" y="371856"/>
                    </a:lnTo>
                    <a:lnTo>
                      <a:pt x="506730" y="371856"/>
                    </a:lnTo>
                    <a:close/>
                  </a:path>
                </a:pathLst>
              </a:custGeom>
              <a:solidFill>
                <a:srgbClr val="171321"/>
              </a:solidFill>
              <a:ln w="9525"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726E65E8-5E6B-9634-2F7B-73CF32879022}"/>
                  </a:ext>
                </a:extLst>
              </p:cNvPr>
              <p:cNvSpPr/>
              <p:nvPr/>
            </p:nvSpPr>
            <p:spPr>
              <a:xfrm>
                <a:off x="4892357" y="4116133"/>
                <a:ext cx="730567" cy="1175384"/>
              </a:xfrm>
              <a:custGeom>
                <a:avLst/>
                <a:gdLst>
                  <a:gd name="connsiteX0" fmla="*/ 0 w 730567"/>
                  <a:gd name="connsiteY0" fmla="*/ 1175385 h 1175384"/>
                  <a:gd name="connsiteX1" fmla="*/ 730567 w 730567"/>
                  <a:gd name="connsiteY1" fmla="*/ 1175385 h 1175384"/>
                  <a:gd name="connsiteX2" fmla="*/ 730567 w 730567"/>
                  <a:gd name="connsiteY2" fmla="*/ 996886 h 1175384"/>
                  <a:gd name="connsiteX3" fmla="*/ 212979 w 730567"/>
                  <a:gd name="connsiteY3" fmla="*/ 996886 h 1175384"/>
                  <a:gd name="connsiteX4" fmla="*/ 212979 w 730567"/>
                  <a:gd name="connsiteY4" fmla="*/ 0 h 1175384"/>
                  <a:gd name="connsiteX5" fmla="*/ 0 w 730567"/>
                  <a:gd name="connsiteY5" fmla="*/ 0 h 117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567" h="1175384">
                    <a:moveTo>
                      <a:pt x="0" y="1175385"/>
                    </a:moveTo>
                    <a:lnTo>
                      <a:pt x="730567" y="1175385"/>
                    </a:lnTo>
                    <a:lnTo>
                      <a:pt x="730567" y="996886"/>
                    </a:lnTo>
                    <a:lnTo>
                      <a:pt x="212979" y="996886"/>
                    </a:lnTo>
                    <a:lnTo>
                      <a:pt x="212979" y="0"/>
                    </a:lnTo>
                    <a:lnTo>
                      <a:pt x="0" y="0"/>
                    </a:lnTo>
                    <a:close/>
                  </a:path>
                </a:pathLst>
              </a:custGeom>
              <a:solidFill>
                <a:srgbClr val="171321"/>
              </a:solidFill>
              <a:ln w="9525"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EB4B92D1-79B0-E7E5-B359-5B4BFE7AFFF9}"/>
                  </a:ext>
                </a:extLst>
              </p:cNvPr>
              <p:cNvSpPr/>
              <p:nvPr/>
            </p:nvSpPr>
            <p:spPr>
              <a:xfrm>
                <a:off x="5726459" y="4398549"/>
                <a:ext cx="760097" cy="910780"/>
              </a:xfrm>
              <a:custGeom>
                <a:avLst/>
                <a:gdLst>
                  <a:gd name="connsiteX0" fmla="*/ 294420 w 760097"/>
                  <a:gd name="connsiteY0" fmla="*/ 910780 h 910780"/>
                  <a:gd name="connsiteX1" fmla="*/ 553214 w 760097"/>
                  <a:gd name="connsiteY1" fmla="*/ 771906 h 910780"/>
                  <a:gd name="connsiteX2" fmla="*/ 560072 w 760097"/>
                  <a:gd name="connsiteY2" fmla="*/ 771906 h 910780"/>
                  <a:gd name="connsiteX3" fmla="*/ 560072 w 760097"/>
                  <a:gd name="connsiteY3" fmla="*/ 892969 h 910780"/>
                  <a:gd name="connsiteX4" fmla="*/ 760097 w 760097"/>
                  <a:gd name="connsiteY4" fmla="*/ 892969 h 910780"/>
                  <a:gd name="connsiteX5" fmla="*/ 760097 w 760097"/>
                  <a:gd name="connsiteY5" fmla="*/ 302990 h 910780"/>
                  <a:gd name="connsiteX6" fmla="*/ 401957 w 760097"/>
                  <a:gd name="connsiteY6" fmla="*/ 0 h 910780"/>
                  <a:gd name="connsiteX7" fmla="*/ 28387 w 760097"/>
                  <a:gd name="connsiteY7" fmla="*/ 243268 h 910780"/>
                  <a:gd name="connsiteX8" fmla="*/ 222411 w 760097"/>
                  <a:gd name="connsiteY8" fmla="*/ 270891 h 910780"/>
                  <a:gd name="connsiteX9" fmla="*/ 403386 w 760097"/>
                  <a:gd name="connsiteY9" fmla="*/ 158972 h 910780"/>
                  <a:gd name="connsiteX10" fmla="*/ 552643 w 760097"/>
                  <a:gd name="connsiteY10" fmla="*/ 294989 h 910780"/>
                  <a:gd name="connsiteX11" fmla="*/ 552643 w 760097"/>
                  <a:gd name="connsiteY11" fmla="*/ 298418 h 910780"/>
                  <a:gd name="connsiteX12" fmla="*/ 334520 w 760097"/>
                  <a:gd name="connsiteY12" fmla="*/ 377571 h 910780"/>
                  <a:gd name="connsiteX13" fmla="*/ 2 w 760097"/>
                  <a:gd name="connsiteY13" fmla="*/ 645605 h 910780"/>
                  <a:gd name="connsiteX14" fmla="*/ 294420 w 760097"/>
                  <a:gd name="connsiteY14" fmla="*/ 910780 h 910780"/>
                  <a:gd name="connsiteX15" fmla="*/ 362714 w 760097"/>
                  <a:gd name="connsiteY15" fmla="*/ 758380 h 910780"/>
                  <a:gd name="connsiteX16" fmla="*/ 214029 w 760097"/>
                  <a:gd name="connsiteY16" fmla="*/ 642461 h 910780"/>
                  <a:gd name="connsiteX17" fmla="*/ 375954 w 760097"/>
                  <a:gd name="connsiteY17" fmla="*/ 516160 h 910780"/>
                  <a:gd name="connsiteX18" fmla="*/ 566454 w 760097"/>
                  <a:gd name="connsiteY18" fmla="*/ 473202 h 910780"/>
                  <a:gd name="connsiteX19" fmla="*/ 566454 w 760097"/>
                  <a:gd name="connsiteY19" fmla="*/ 577025 h 910780"/>
                  <a:gd name="connsiteX20" fmla="*/ 362714 w 760097"/>
                  <a:gd name="connsiteY20" fmla="*/ 758095 h 91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0097" h="910780">
                    <a:moveTo>
                      <a:pt x="294420" y="910780"/>
                    </a:moveTo>
                    <a:cubicBezTo>
                      <a:pt x="432723" y="910780"/>
                      <a:pt x="515305" y="845915"/>
                      <a:pt x="553214" y="771906"/>
                    </a:cubicBezTo>
                    <a:lnTo>
                      <a:pt x="560072" y="771906"/>
                    </a:lnTo>
                    <a:lnTo>
                      <a:pt x="560072" y="892969"/>
                    </a:lnTo>
                    <a:lnTo>
                      <a:pt x="760097" y="892969"/>
                    </a:lnTo>
                    <a:lnTo>
                      <a:pt x="760097" y="302990"/>
                    </a:lnTo>
                    <a:cubicBezTo>
                      <a:pt x="760097" y="70009"/>
                      <a:pt x="570169" y="0"/>
                      <a:pt x="401957" y="0"/>
                    </a:cubicBezTo>
                    <a:cubicBezTo>
                      <a:pt x="216601" y="0"/>
                      <a:pt x="74297" y="82582"/>
                      <a:pt x="28387" y="243268"/>
                    </a:cubicBezTo>
                    <a:lnTo>
                      <a:pt x="222411" y="270891"/>
                    </a:lnTo>
                    <a:cubicBezTo>
                      <a:pt x="242985" y="210598"/>
                      <a:pt x="301564" y="158972"/>
                      <a:pt x="403386" y="158972"/>
                    </a:cubicBezTo>
                    <a:cubicBezTo>
                      <a:pt x="499874" y="158972"/>
                      <a:pt x="552643" y="208312"/>
                      <a:pt x="552643" y="294989"/>
                    </a:cubicBezTo>
                    <a:lnTo>
                      <a:pt x="552643" y="298418"/>
                    </a:lnTo>
                    <a:cubicBezTo>
                      <a:pt x="552643" y="358045"/>
                      <a:pt x="490063" y="360997"/>
                      <a:pt x="334520" y="377571"/>
                    </a:cubicBezTo>
                    <a:cubicBezTo>
                      <a:pt x="163547" y="395954"/>
                      <a:pt x="2" y="447008"/>
                      <a:pt x="2" y="645605"/>
                    </a:cubicBezTo>
                    <a:cubicBezTo>
                      <a:pt x="-570" y="818959"/>
                      <a:pt x="126208" y="910780"/>
                      <a:pt x="294420" y="910780"/>
                    </a:cubicBezTo>
                    <a:close/>
                    <a:moveTo>
                      <a:pt x="362714" y="758380"/>
                    </a:moveTo>
                    <a:cubicBezTo>
                      <a:pt x="276037" y="758380"/>
                      <a:pt x="214029" y="718757"/>
                      <a:pt x="214029" y="642461"/>
                    </a:cubicBezTo>
                    <a:cubicBezTo>
                      <a:pt x="214029" y="562642"/>
                      <a:pt x="283466" y="529400"/>
                      <a:pt x="375954" y="516160"/>
                    </a:cubicBezTo>
                    <a:cubicBezTo>
                      <a:pt x="430532" y="508730"/>
                      <a:pt x="539593" y="494919"/>
                      <a:pt x="566454" y="473202"/>
                    </a:cubicBezTo>
                    <a:lnTo>
                      <a:pt x="566454" y="577025"/>
                    </a:lnTo>
                    <a:cubicBezTo>
                      <a:pt x="567025" y="674846"/>
                      <a:pt x="487777" y="758095"/>
                      <a:pt x="362714" y="758095"/>
                    </a:cubicBezTo>
                    <a:close/>
                  </a:path>
                </a:pathLst>
              </a:custGeom>
              <a:solidFill>
                <a:srgbClr val="171321"/>
              </a:solidFill>
              <a:ln w="952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17F93D05-AFD2-2FE8-6424-2A86741B50F7}"/>
                  </a:ext>
                </a:extLst>
              </p:cNvPr>
              <p:cNvSpPr/>
              <p:nvPr/>
            </p:nvSpPr>
            <p:spPr>
              <a:xfrm>
                <a:off x="6639528" y="4116133"/>
                <a:ext cx="832199" cy="1190910"/>
              </a:xfrm>
              <a:custGeom>
                <a:avLst/>
                <a:gdLst>
                  <a:gd name="connsiteX0" fmla="*/ 0 w 832199"/>
                  <a:gd name="connsiteY0" fmla="*/ 1175385 h 1190910"/>
                  <a:gd name="connsiteX1" fmla="*/ 204311 w 832199"/>
                  <a:gd name="connsiteY1" fmla="*/ 1175385 h 1190910"/>
                  <a:gd name="connsiteX2" fmla="*/ 204311 w 832199"/>
                  <a:gd name="connsiteY2" fmla="*/ 1036510 h 1190910"/>
                  <a:gd name="connsiteX3" fmla="*/ 216312 w 832199"/>
                  <a:gd name="connsiteY3" fmla="*/ 1036510 h 1190910"/>
                  <a:gd name="connsiteX4" fmla="*/ 468916 w 832199"/>
                  <a:gd name="connsiteY4" fmla="*/ 1190911 h 1190910"/>
                  <a:gd name="connsiteX5" fmla="*/ 832199 w 832199"/>
                  <a:gd name="connsiteY5" fmla="*/ 735806 h 1190910"/>
                  <a:gd name="connsiteX6" fmla="*/ 468344 w 832199"/>
                  <a:gd name="connsiteY6" fmla="*/ 282416 h 1190910"/>
                  <a:gd name="connsiteX7" fmla="*/ 216312 w 832199"/>
                  <a:gd name="connsiteY7" fmla="*/ 439674 h 1190910"/>
                  <a:gd name="connsiteX8" fmla="*/ 207550 w 832199"/>
                  <a:gd name="connsiteY8" fmla="*/ 439674 h 1190910"/>
                  <a:gd name="connsiteX9" fmla="*/ 207550 w 832199"/>
                  <a:gd name="connsiteY9" fmla="*/ 0 h 1190910"/>
                  <a:gd name="connsiteX10" fmla="*/ 0 w 832199"/>
                  <a:gd name="connsiteY10" fmla="*/ 0 h 1190910"/>
                  <a:gd name="connsiteX11" fmla="*/ 203739 w 832199"/>
                  <a:gd name="connsiteY11" fmla="*/ 734663 h 1190910"/>
                  <a:gd name="connsiteX12" fmla="*/ 410908 w 832199"/>
                  <a:gd name="connsiteY12" fmla="*/ 452818 h 1190910"/>
                  <a:gd name="connsiteX13" fmla="*/ 620458 w 832199"/>
                  <a:gd name="connsiteY13" fmla="*/ 734663 h 1190910"/>
                  <a:gd name="connsiteX14" fmla="*/ 410908 w 832199"/>
                  <a:gd name="connsiteY14" fmla="*/ 1020413 h 1190910"/>
                  <a:gd name="connsiteX15" fmla="*/ 203739 w 832199"/>
                  <a:gd name="connsiteY15" fmla="*/ 734663 h 119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2199" h="1190910">
                    <a:moveTo>
                      <a:pt x="0" y="1175385"/>
                    </a:moveTo>
                    <a:lnTo>
                      <a:pt x="204311" y="1175385"/>
                    </a:lnTo>
                    <a:lnTo>
                      <a:pt x="204311" y="1036510"/>
                    </a:lnTo>
                    <a:lnTo>
                      <a:pt x="216312" y="1036510"/>
                    </a:lnTo>
                    <a:cubicBezTo>
                      <a:pt x="249078" y="1100804"/>
                      <a:pt x="317373" y="1190911"/>
                      <a:pt x="468916" y="1190911"/>
                    </a:cubicBezTo>
                    <a:cubicBezTo>
                      <a:pt x="676656" y="1190911"/>
                      <a:pt x="832199" y="1026128"/>
                      <a:pt x="832199" y="735806"/>
                    </a:cubicBezTo>
                    <a:cubicBezTo>
                      <a:pt x="832199" y="441960"/>
                      <a:pt x="672084" y="282416"/>
                      <a:pt x="468344" y="282416"/>
                    </a:cubicBezTo>
                    <a:cubicBezTo>
                      <a:pt x="312801" y="282416"/>
                      <a:pt x="247935" y="375952"/>
                      <a:pt x="216312" y="439674"/>
                    </a:cubicBezTo>
                    <a:lnTo>
                      <a:pt x="207550" y="439674"/>
                    </a:lnTo>
                    <a:lnTo>
                      <a:pt x="207550" y="0"/>
                    </a:lnTo>
                    <a:lnTo>
                      <a:pt x="0" y="0"/>
                    </a:lnTo>
                    <a:close/>
                    <a:moveTo>
                      <a:pt x="203739" y="734663"/>
                    </a:moveTo>
                    <a:cubicBezTo>
                      <a:pt x="203739" y="563213"/>
                      <a:pt x="277177" y="452818"/>
                      <a:pt x="410908" y="452818"/>
                    </a:cubicBezTo>
                    <a:cubicBezTo>
                      <a:pt x="549211" y="452818"/>
                      <a:pt x="620458" y="570452"/>
                      <a:pt x="620458" y="734663"/>
                    </a:cubicBezTo>
                    <a:cubicBezTo>
                      <a:pt x="620458" y="898874"/>
                      <a:pt x="548164" y="1020413"/>
                      <a:pt x="410908" y="1020413"/>
                    </a:cubicBezTo>
                    <a:cubicBezTo>
                      <a:pt x="278320" y="1020413"/>
                      <a:pt x="203739" y="905637"/>
                      <a:pt x="203739" y="734663"/>
                    </a:cubicBezTo>
                    <a:close/>
                  </a:path>
                </a:pathLst>
              </a:custGeom>
              <a:solidFill>
                <a:srgbClr val="171321"/>
              </a:solidFill>
              <a:ln w="9525" cap="flat">
                <a:noFill/>
                <a:prstDash val="solid"/>
                <a:miter/>
              </a:ln>
            </p:spPr>
            <p:txBody>
              <a:bodyPr rtlCol="0" anchor="ctr"/>
              <a:lstStyle/>
              <a:p>
                <a:endParaRPr lang="en-IN" dirty="0"/>
              </a:p>
            </p:txBody>
          </p:sp>
        </p:grpSp>
        <p:grpSp>
          <p:nvGrpSpPr>
            <p:cNvPr id="24" name="Group 23">
              <a:extLst>
                <a:ext uri="{FF2B5EF4-FFF2-40B4-BE49-F238E27FC236}">
                  <a16:creationId xmlns:a16="http://schemas.microsoft.com/office/drawing/2014/main" id="{E3DF3138-05F8-6525-18AB-2961F2767F91}"/>
                </a:ext>
              </a:extLst>
            </p:cNvPr>
            <p:cNvGrpSpPr/>
            <p:nvPr/>
          </p:nvGrpSpPr>
          <p:grpSpPr>
            <a:xfrm>
              <a:off x="2675200" y="3087583"/>
              <a:ext cx="684642" cy="659277"/>
              <a:chOff x="863741" y="3953215"/>
              <a:chExt cx="1483735" cy="1428766"/>
            </a:xfrm>
          </p:grpSpPr>
          <p:sp>
            <p:nvSpPr>
              <p:cNvPr id="19" name="Freeform: Shape 18">
                <a:extLst>
                  <a:ext uri="{FF2B5EF4-FFF2-40B4-BE49-F238E27FC236}">
                    <a16:creationId xmlns:a16="http://schemas.microsoft.com/office/drawing/2014/main" id="{E99CEBE5-03D3-33AB-FFE5-F6A9B1875F26}"/>
                  </a:ext>
                </a:extLst>
              </p:cNvPr>
              <p:cNvSpPr/>
              <p:nvPr/>
            </p:nvSpPr>
            <p:spPr>
              <a:xfrm>
                <a:off x="863741" y="3953215"/>
                <a:ext cx="1483695" cy="1428766"/>
              </a:xfrm>
              <a:custGeom>
                <a:avLst/>
                <a:gdLst>
                  <a:gd name="connsiteX0" fmla="*/ 1458962 w 1483695"/>
                  <a:gd name="connsiteY0" fmla="*/ 565539 h 1428766"/>
                  <a:gd name="connsiteX1" fmla="*/ 1456962 w 1483695"/>
                  <a:gd name="connsiteY1" fmla="*/ 560205 h 1428766"/>
                  <a:gd name="connsiteX2" fmla="*/ 1255032 w 1483695"/>
                  <a:gd name="connsiteY2" fmla="*/ 33473 h 1428766"/>
                  <a:gd name="connsiteX3" fmla="*/ 1234267 w 1483695"/>
                  <a:gd name="connsiteY3" fmla="*/ 8422 h 1428766"/>
                  <a:gd name="connsiteX4" fmla="*/ 1160582 w 1483695"/>
                  <a:gd name="connsiteY4" fmla="*/ 24586 h 1428766"/>
                  <a:gd name="connsiteX5" fmla="*/ 1154162 w 1483695"/>
                  <a:gd name="connsiteY5" fmla="*/ 38902 h 1428766"/>
                  <a:gd name="connsiteX6" fmla="*/ 1017859 w 1483695"/>
                  <a:gd name="connsiteY6" fmla="*/ 456192 h 1428766"/>
                  <a:gd name="connsiteX7" fmla="*/ 465885 w 1483695"/>
                  <a:gd name="connsiteY7" fmla="*/ 456192 h 1428766"/>
                  <a:gd name="connsiteX8" fmla="*/ 329582 w 1483695"/>
                  <a:gd name="connsiteY8" fmla="*/ 38902 h 1428766"/>
                  <a:gd name="connsiteX9" fmla="*/ 263584 w 1483695"/>
                  <a:gd name="connsiteY9" fmla="*/ 2088 h 1428766"/>
                  <a:gd name="connsiteX10" fmla="*/ 249477 w 1483695"/>
                  <a:gd name="connsiteY10" fmla="*/ 8422 h 1428766"/>
                  <a:gd name="connsiteX11" fmla="*/ 228713 w 1483695"/>
                  <a:gd name="connsiteY11" fmla="*/ 33473 h 1428766"/>
                  <a:gd name="connsiteX12" fmla="*/ 26878 w 1483695"/>
                  <a:gd name="connsiteY12" fmla="*/ 560301 h 1428766"/>
                  <a:gd name="connsiteX13" fmla="*/ 24782 w 1483695"/>
                  <a:gd name="connsiteY13" fmla="*/ 565539 h 1428766"/>
                  <a:gd name="connsiteX14" fmla="*/ 149179 w 1483695"/>
                  <a:gd name="connsiteY14" fmla="*/ 998832 h 1428766"/>
                  <a:gd name="connsiteX15" fmla="*/ 149941 w 1483695"/>
                  <a:gd name="connsiteY15" fmla="*/ 999403 h 1428766"/>
                  <a:gd name="connsiteX16" fmla="*/ 151656 w 1483695"/>
                  <a:gd name="connsiteY16" fmla="*/ 1000737 h 1428766"/>
                  <a:gd name="connsiteX17" fmla="*/ 458837 w 1483695"/>
                  <a:gd name="connsiteY17" fmla="*/ 1230956 h 1428766"/>
                  <a:gd name="connsiteX18" fmla="*/ 611237 w 1483695"/>
                  <a:gd name="connsiteY18" fmla="*/ 1346113 h 1428766"/>
                  <a:gd name="connsiteX19" fmla="*/ 703820 w 1483695"/>
                  <a:gd name="connsiteY19" fmla="*/ 1416122 h 1428766"/>
                  <a:gd name="connsiteX20" fmla="*/ 779258 w 1483695"/>
                  <a:gd name="connsiteY20" fmla="*/ 1416122 h 1428766"/>
                  <a:gd name="connsiteX21" fmla="*/ 871841 w 1483695"/>
                  <a:gd name="connsiteY21" fmla="*/ 1346113 h 1428766"/>
                  <a:gd name="connsiteX22" fmla="*/ 1024241 w 1483695"/>
                  <a:gd name="connsiteY22" fmla="*/ 1230956 h 1428766"/>
                  <a:gd name="connsiteX23" fmla="*/ 1333613 w 1483695"/>
                  <a:gd name="connsiteY23" fmla="*/ 999403 h 1428766"/>
                  <a:gd name="connsiteX24" fmla="*/ 1334470 w 1483695"/>
                  <a:gd name="connsiteY24" fmla="*/ 998736 h 1428766"/>
                  <a:gd name="connsiteX25" fmla="*/ 1458962 w 1483695"/>
                  <a:gd name="connsiteY25" fmla="*/ 565539 h 142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83695" h="1428766">
                    <a:moveTo>
                      <a:pt x="1458962" y="565539"/>
                    </a:moveTo>
                    <a:lnTo>
                      <a:pt x="1456962" y="560205"/>
                    </a:lnTo>
                    <a:lnTo>
                      <a:pt x="1255032" y="33473"/>
                    </a:lnTo>
                    <a:cubicBezTo>
                      <a:pt x="1250945" y="23129"/>
                      <a:pt x="1243668" y="14356"/>
                      <a:pt x="1234267" y="8422"/>
                    </a:cubicBezTo>
                    <a:cubicBezTo>
                      <a:pt x="1209454" y="-7456"/>
                      <a:pt x="1176469" y="-227"/>
                      <a:pt x="1160582" y="24586"/>
                    </a:cubicBezTo>
                    <a:cubicBezTo>
                      <a:pt x="1157753" y="29015"/>
                      <a:pt x="1155590" y="33844"/>
                      <a:pt x="1154162" y="38902"/>
                    </a:cubicBezTo>
                    <a:lnTo>
                      <a:pt x="1017859" y="456192"/>
                    </a:lnTo>
                    <a:lnTo>
                      <a:pt x="465885" y="456192"/>
                    </a:lnTo>
                    <a:lnTo>
                      <a:pt x="329582" y="38902"/>
                    </a:lnTo>
                    <a:cubicBezTo>
                      <a:pt x="321524" y="10508"/>
                      <a:pt x="291978" y="-5970"/>
                      <a:pt x="263584" y="2088"/>
                    </a:cubicBezTo>
                    <a:cubicBezTo>
                      <a:pt x="258602" y="3507"/>
                      <a:pt x="253849" y="5641"/>
                      <a:pt x="249477" y="8422"/>
                    </a:cubicBezTo>
                    <a:cubicBezTo>
                      <a:pt x="240076" y="14356"/>
                      <a:pt x="232799" y="23129"/>
                      <a:pt x="228713" y="33473"/>
                    </a:cubicBezTo>
                    <a:lnTo>
                      <a:pt x="26878" y="560301"/>
                    </a:lnTo>
                    <a:lnTo>
                      <a:pt x="24782" y="565539"/>
                    </a:lnTo>
                    <a:cubicBezTo>
                      <a:pt x="-34911" y="721559"/>
                      <a:pt x="15810" y="898248"/>
                      <a:pt x="149179" y="998832"/>
                    </a:cubicBezTo>
                    <a:lnTo>
                      <a:pt x="149941" y="999403"/>
                    </a:lnTo>
                    <a:lnTo>
                      <a:pt x="151656" y="1000737"/>
                    </a:lnTo>
                    <a:lnTo>
                      <a:pt x="458837" y="1230956"/>
                    </a:lnTo>
                    <a:lnTo>
                      <a:pt x="611237" y="1346113"/>
                    </a:lnTo>
                    <a:lnTo>
                      <a:pt x="703820" y="1416122"/>
                    </a:lnTo>
                    <a:cubicBezTo>
                      <a:pt x="726137" y="1432981"/>
                      <a:pt x="756941" y="1432981"/>
                      <a:pt x="779258" y="1416122"/>
                    </a:cubicBezTo>
                    <a:lnTo>
                      <a:pt x="871841" y="1346113"/>
                    </a:lnTo>
                    <a:lnTo>
                      <a:pt x="1024241" y="1230956"/>
                    </a:lnTo>
                    <a:lnTo>
                      <a:pt x="1333613" y="999403"/>
                    </a:lnTo>
                    <a:lnTo>
                      <a:pt x="1334470" y="998736"/>
                    </a:lnTo>
                    <a:cubicBezTo>
                      <a:pt x="1467830" y="898190"/>
                      <a:pt x="1518588" y="721549"/>
                      <a:pt x="1458962" y="565539"/>
                    </a:cubicBezTo>
                    <a:close/>
                  </a:path>
                </a:pathLst>
              </a:custGeom>
              <a:solidFill>
                <a:srgbClr val="E24329"/>
              </a:solidFill>
              <a:ln w="952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7A33BC65-8849-7F28-64A8-C1D0E4E85C28}"/>
                  </a:ext>
                </a:extLst>
              </p:cNvPr>
              <p:cNvSpPr/>
              <p:nvPr/>
            </p:nvSpPr>
            <p:spPr>
              <a:xfrm>
                <a:off x="1605851" y="4513421"/>
                <a:ext cx="741625" cy="670750"/>
              </a:xfrm>
              <a:custGeom>
                <a:avLst/>
                <a:gdLst>
                  <a:gd name="connsiteX0" fmla="*/ 716851 w 741625"/>
                  <a:gd name="connsiteY0" fmla="*/ 5334 h 670750"/>
                  <a:gd name="connsiteX1" fmla="*/ 714851 w 741625"/>
                  <a:gd name="connsiteY1" fmla="*/ 0 h 670750"/>
                  <a:gd name="connsiteX2" fmla="*/ 443389 w 741625"/>
                  <a:gd name="connsiteY2" fmla="*/ 122111 h 670750"/>
                  <a:gd name="connsiteX3" fmla="*/ 0 w 741625"/>
                  <a:gd name="connsiteY3" fmla="*/ 457391 h 670750"/>
                  <a:gd name="connsiteX4" fmla="*/ 282321 w 741625"/>
                  <a:gd name="connsiteY4" fmla="*/ 670751 h 670750"/>
                  <a:gd name="connsiteX5" fmla="*/ 591693 w 741625"/>
                  <a:gd name="connsiteY5" fmla="*/ 439198 h 670750"/>
                  <a:gd name="connsiteX6" fmla="*/ 592550 w 741625"/>
                  <a:gd name="connsiteY6" fmla="*/ 438531 h 670750"/>
                  <a:gd name="connsiteX7" fmla="*/ 716851 w 741625"/>
                  <a:gd name="connsiteY7" fmla="*/ 5334 h 67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625" h="670750">
                    <a:moveTo>
                      <a:pt x="716851" y="5334"/>
                    </a:moveTo>
                    <a:lnTo>
                      <a:pt x="714851" y="0"/>
                    </a:lnTo>
                    <a:cubicBezTo>
                      <a:pt x="616467" y="20193"/>
                      <a:pt x="523761" y="61884"/>
                      <a:pt x="443389" y="122111"/>
                    </a:cubicBezTo>
                    <a:lnTo>
                      <a:pt x="0" y="457391"/>
                    </a:lnTo>
                    <a:lnTo>
                      <a:pt x="282321" y="670751"/>
                    </a:lnTo>
                    <a:lnTo>
                      <a:pt x="591693" y="439198"/>
                    </a:lnTo>
                    <a:lnTo>
                      <a:pt x="592550" y="438531"/>
                    </a:lnTo>
                    <a:cubicBezTo>
                      <a:pt x="725833" y="337928"/>
                      <a:pt x="776516" y="161306"/>
                      <a:pt x="716851" y="5334"/>
                    </a:cubicBezTo>
                    <a:close/>
                  </a:path>
                </a:pathLst>
              </a:custGeom>
              <a:solidFill>
                <a:srgbClr val="FC6D26"/>
              </a:solidFill>
              <a:ln w="952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AEEA1B2D-AD1C-73AE-65AF-235AF305ED70}"/>
                  </a:ext>
                </a:extLst>
              </p:cNvPr>
              <p:cNvSpPr/>
              <p:nvPr/>
            </p:nvSpPr>
            <p:spPr>
              <a:xfrm>
                <a:off x="1322578" y="4970811"/>
                <a:ext cx="565403" cy="411170"/>
              </a:xfrm>
              <a:custGeom>
                <a:avLst/>
                <a:gdLst>
                  <a:gd name="connsiteX0" fmla="*/ 0 w 565403"/>
                  <a:gd name="connsiteY0" fmla="*/ 213360 h 411170"/>
                  <a:gd name="connsiteX1" fmla="*/ 152400 w 565403"/>
                  <a:gd name="connsiteY1" fmla="*/ 328517 h 411170"/>
                  <a:gd name="connsiteX2" fmla="*/ 244983 w 565403"/>
                  <a:gd name="connsiteY2" fmla="*/ 398526 h 411170"/>
                  <a:gd name="connsiteX3" fmla="*/ 320421 w 565403"/>
                  <a:gd name="connsiteY3" fmla="*/ 398526 h 411170"/>
                  <a:gd name="connsiteX4" fmla="*/ 413004 w 565403"/>
                  <a:gd name="connsiteY4" fmla="*/ 328517 h 411170"/>
                  <a:gd name="connsiteX5" fmla="*/ 565404 w 565403"/>
                  <a:gd name="connsiteY5" fmla="*/ 213360 h 411170"/>
                  <a:gd name="connsiteX6" fmla="*/ 283083 w 565403"/>
                  <a:gd name="connsiteY6" fmla="*/ 0 h 41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403" h="411170">
                    <a:moveTo>
                      <a:pt x="0" y="213360"/>
                    </a:moveTo>
                    <a:lnTo>
                      <a:pt x="152400" y="328517"/>
                    </a:lnTo>
                    <a:lnTo>
                      <a:pt x="244983" y="398526"/>
                    </a:lnTo>
                    <a:cubicBezTo>
                      <a:pt x="267300" y="415385"/>
                      <a:pt x="298104" y="415385"/>
                      <a:pt x="320421" y="398526"/>
                    </a:cubicBezTo>
                    <a:lnTo>
                      <a:pt x="413004" y="328517"/>
                    </a:lnTo>
                    <a:lnTo>
                      <a:pt x="565404" y="213360"/>
                    </a:lnTo>
                    <a:lnTo>
                      <a:pt x="283083" y="0"/>
                    </a:lnTo>
                    <a:close/>
                  </a:path>
                </a:pathLst>
              </a:custGeom>
              <a:solidFill>
                <a:srgbClr val="FCA326"/>
              </a:solidFill>
              <a:ln w="952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E1EFEA1B-3397-F1C4-DAB0-AE5A406B7FF7}"/>
                  </a:ext>
                </a:extLst>
              </p:cNvPr>
              <p:cNvSpPr/>
              <p:nvPr/>
            </p:nvSpPr>
            <p:spPr>
              <a:xfrm>
                <a:off x="863741" y="4513516"/>
                <a:ext cx="741348" cy="670655"/>
              </a:xfrm>
              <a:custGeom>
                <a:avLst/>
                <a:gdLst>
                  <a:gd name="connsiteX0" fmla="*/ 298245 w 741348"/>
                  <a:gd name="connsiteY0" fmla="*/ 122015 h 670655"/>
                  <a:gd name="connsiteX1" fmla="*/ 26878 w 741348"/>
                  <a:gd name="connsiteY1" fmla="*/ 0 h 670655"/>
                  <a:gd name="connsiteX2" fmla="*/ 24782 w 741348"/>
                  <a:gd name="connsiteY2" fmla="*/ 5239 h 670655"/>
                  <a:gd name="connsiteX3" fmla="*/ 149179 w 741348"/>
                  <a:gd name="connsiteY3" fmla="*/ 438531 h 670655"/>
                  <a:gd name="connsiteX4" fmla="*/ 149941 w 741348"/>
                  <a:gd name="connsiteY4" fmla="*/ 439102 h 670655"/>
                  <a:gd name="connsiteX5" fmla="*/ 151656 w 741348"/>
                  <a:gd name="connsiteY5" fmla="*/ 440436 h 670655"/>
                  <a:gd name="connsiteX6" fmla="*/ 458837 w 741348"/>
                  <a:gd name="connsiteY6" fmla="*/ 670655 h 670655"/>
                  <a:gd name="connsiteX7" fmla="*/ 741348 w 741348"/>
                  <a:gd name="connsiteY7" fmla="*/ 457295 h 6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348" h="670655">
                    <a:moveTo>
                      <a:pt x="298245" y="122015"/>
                    </a:moveTo>
                    <a:cubicBezTo>
                      <a:pt x="217902" y="61827"/>
                      <a:pt x="125224" y="20155"/>
                      <a:pt x="26878" y="0"/>
                    </a:cubicBezTo>
                    <a:lnTo>
                      <a:pt x="24782" y="5239"/>
                    </a:lnTo>
                    <a:cubicBezTo>
                      <a:pt x="-34911" y="161258"/>
                      <a:pt x="15810" y="337947"/>
                      <a:pt x="149179" y="438531"/>
                    </a:cubicBezTo>
                    <a:lnTo>
                      <a:pt x="149941" y="439102"/>
                    </a:lnTo>
                    <a:lnTo>
                      <a:pt x="151656" y="440436"/>
                    </a:lnTo>
                    <a:lnTo>
                      <a:pt x="458837" y="670655"/>
                    </a:lnTo>
                    <a:lnTo>
                      <a:pt x="741348" y="457295"/>
                    </a:lnTo>
                    <a:close/>
                  </a:path>
                </a:pathLst>
              </a:custGeom>
              <a:solidFill>
                <a:srgbClr val="FC6D26"/>
              </a:solidFill>
              <a:ln w="9525" cap="flat">
                <a:noFill/>
                <a:prstDash val="solid"/>
                <a:miter/>
              </a:ln>
            </p:spPr>
            <p:txBody>
              <a:bodyPr rtlCol="0" anchor="ctr"/>
              <a:lstStyle/>
              <a:p>
                <a:endParaRPr lang="en-IN" dirty="0"/>
              </a:p>
            </p:txBody>
          </p:sp>
        </p:grpSp>
      </p:grpSp>
      <p:grpSp>
        <p:nvGrpSpPr>
          <p:cNvPr id="51" name="Group 50">
            <a:extLst>
              <a:ext uri="{FF2B5EF4-FFF2-40B4-BE49-F238E27FC236}">
                <a16:creationId xmlns:a16="http://schemas.microsoft.com/office/drawing/2014/main" id="{359C924F-F8F3-3EA9-9993-3B20BB14A477}"/>
              </a:ext>
            </a:extLst>
          </p:cNvPr>
          <p:cNvGrpSpPr/>
          <p:nvPr/>
        </p:nvGrpSpPr>
        <p:grpSpPr>
          <a:xfrm>
            <a:off x="9313077" y="5974081"/>
            <a:ext cx="1406151" cy="1007506"/>
            <a:chOff x="710097" y="5829961"/>
            <a:chExt cx="1568283" cy="1123673"/>
          </a:xfrm>
        </p:grpSpPr>
        <p:grpSp>
          <p:nvGrpSpPr>
            <p:cNvPr id="50" name="Group 49">
              <a:extLst>
                <a:ext uri="{FF2B5EF4-FFF2-40B4-BE49-F238E27FC236}">
                  <a16:creationId xmlns:a16="http://schemas.microsoft.com/office/drawing/2014/main" id="{CD42E342-D9AE-BE4E-64F7-7A89DBDE8283}"/>
                </a:ext>
              </a:extLst>
            </p:cNvPr>
            <p:cNvGrpSpPr/>
            <p:nvPr/>
          </p:nvGrpSpPr>
          <p:grpSpPr>
            <a:xfrm>
              <a:off x="993460" y="5829961"/>
              <a:ext cx="1001557" cy="731170"/>
              <a:chOff x="955261" y="5829961"/>
              <a:chExt cx="1001557" cy="731170"/>
            </a:xfrm>
          </p:grpSpPr>
          <p:sp>
            <p:nvSpPr>
              <p:cNvPr id="29" name="Freeform: Shape 28">
                <a:extLst>
                  <a:ext uri="{FF2B5EF4-FFF2-40B4-BE49-F238E27FC236}">
                    <a16:creationId xmlns:a16="http://schemas.microsoft.com/office/drawing/2014/main" id="{055630AC-9E5E-F7DF-88D1-08105156FF64}"/>
                  </a:ext>
                </a:extLst>
              </p:cNvPr>
              <p:cNvSpPr/>
              <p:nvPr/>
            </p:nvSpPr>
            <p:spPr>
              <a:xfrm>
                <a:off x="955261" y="5829961"/>
                <a:ext cx="1001557" cy="731040"/>
              </a:xfrm>
              <a:custGeom>
                <a:avLst/>
                <a:gdLst>
                  <a:gd name="connsiteX0" fmla="*/ 32493 w 1001557"/>
                  <a:gd name="connsiteY0" fmla="*/ 2 h 731040"/>
                  <a:gd name="connsiteX1" fmla="*/ 3 w 1001557"/>
                  <a:gd name="connsiteY1" fmla="*/ 25712 h 731040"/>
                  <a:gd name="connsiteX2" fmla="*/ 414 w 1001557"/>
                  <a:gd name="connsiteY2" fmla="*/ 30218 h 731040"/>
                  <a:gd name="connsiteX3" fmla="*/ 136592 w 1001557"/>
                  <a:gd name="connsiteY3" fmla="*/ 701474 h 731040"/>
                  <a:gd name="connsiteX4" fmla="*/ 179258 w 1001557"/>
                  <a:gd name="connsiteY4" fmla="*/ 731038 h 731040"/>
                  <a:gd name="connsiteX5" fmla="*/ 832561 w 1001557"/>
                  <a:gd name="connsiteY5" fmla="*/ 731038 h 731040"/>
                  <a:gd name="connsiteX6" fmla="*/ 864640 w 1001557"/>
                  <a:gd name="connsiteY6" fmla="*/ 709158 h 731040"/>
                  <a:gd name="connsiteX7" fmla="*/ 1001139 w 1001557"/>
                  <a:gd name="connsiteY7" fmla="*/ 30478 h 731040"/>
                  <a:gd name="connsiteX8" fmla="*/ 974610 w 1001557"/>
                  <a:gd name="connsiteY8" fmla="*/ 596 h 731040"/>
                  <a:gd name="connsiteX9" fmla="*/ 969060 w 1001557"/>
                  <a:gd name="connsiteY9" fmla="*/ 263 h 731040"/>
                  <a:gd name="connsiteX10" fmla="*/ 605918 w 1001557"/>
                  <a:gd name="connsiteY10" fmla="*/ 485145 h 731040"/>
                  <a:gd name="connsiteX11" fmla="*/ 397400 w 1001557"/>
                  <a:gd name="connsiteY11" fmla="*/ 485145 h 731040"/>
                  <a:gd name="connsiteX12" fmla="*/ 340940 w 1001557"/>
                  <a:gd name="connsiteY12" fmla="*/ 245765 h 731040"/>
                  <a:gd name="connsiteX13" fmla="*/ 656443 w 1001557"/>
                  <a:gd name="connsiteY13" fmla="*/ 245765 h 7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1557" h="731040">
                    <a:moveTo>
                      <a:pt x="32493" y="2"/>
                    </a:moveTo>
                    <a:cubicBezTo>
                      <a:pt x="14778" y="-183"/>
                      <a:pt x="231" y="11328"/>
                      <a:pt x="3" y="25712"/>
                    </a:cubicBezTo>
                    <a:cubicBezTo>
                      <a:pt x="-21" y="27221"/>
                      <a:pt x="116" y="28728"/>
                      <a:pt x="414" y="30218"/>
                    </a:cubicBezTo>
                    <a:lnTo>
                      <a:pt x="136592" y="701474"/>
                    </a:lnTo>
                    <a:cubicBezTo>
                      <a:pt x="140094" y="718430"/>
                      <a:pt x="158085" y="730896"/>
                      <a:pt x="179258" y="731038"/>
                    </a:cubicBezTo>
                    <a:lnTo>
                      <a:pt x="832561" y="731038"/>
                    </a:lnTo>
                    <a:cubicBezTo>
                      <a:pt x="848453" y="731204"/>
                      <a:pt x="862098" y="721897"/>
                      <a:pt x="864640" y="709158"/>
                    </a:cubicBezTo>
                    <a:lnTo>
                      <a:pt x="1001139" y="30478"/>
                    </a:lnTo>
                    <a:cubicBezTo>
                      <a:pt x="1003975" y="16278"/>
                      <a:pt x="992098" y="2900"/>
                      <a:pt x="974610" y="596"/>
                    </a:cubicBezTo>
                    <a:cubicBezTo>
                      <a:pt x="972775" y="355"/>
                      <a:pt x="970917" y="243"/>
                      <a:pt x="969060" y="263"/>
                    </a:cubicBezTo>
                    <a:close/>
                    <a:moveTo>
                      <a:pt x="605918" y="485145"/>
                    </a:moveTo>
                    <a:lnTo>
                      <a:pt x="397400" y="485145"/>
                    </a:lnTo>
                    <a:lnTo>
                      <a:pt x="340940" y="245765"/>
                    </a:lnTo>
                    <a:lnTo>
                      <a:pt x="656443" y="245765"/>
                    </a:lnTo>
                    <a:close/>
                  </a:path>
                </a:pathLst>
              </a:custGeom>
              <a:solidFill>
                <a:srgbClr val="2684FF"/>
              </a:solidFill>
              <a:ln w="16040" cap="flat">
                <a:noFill/>
                <a:prstDash val="solid"/>
                <a:miter/>
              </a:ln>
            </p:spPr>
            <p:txBody>
              <a:bodyPr rtlCol="0" anchor="ctr"/>
              <a:lstStyle/>
              <a:p>
                <a:endParaRPr lang="en-IN" dirty="0"/>
              </a:p>
            </p:txBody>
          </p:sp>
          <p:sp>
            <p:nvSpPr>
              <p:cNvPr id="30" name="Freeform: Shape 29">
                <a:extLst>
                  <a:ext uri="{FF2B5EF4-FFF2-40B4-BE49-F238E27FC236}">
                    <a16:creationId xmlns:a16="http://schemas.microsoft.com/office/drawing/2014/main" id="{CA04FC52-2E03-D58F-E2D7-B3E7E4990E9D}"/>
                  </a:ext>
                </a:extLst>
              </p:cNvPr>
              <p:cNvSpPr/>
              <p:nvPr/>
            </p:nvSpPr>
            <p:spPr>
              <a:xfrm>
                <a:off x="1106449" y="6075726"/>
                <a:ext cx="806322" cy="485405"/>
              </a:xfrm>
              <a:custGeom>
                <a:avLst/>
                <a:gdLst>
                  <a:gd name="connsiteX0" fmla="*/ 806323 w 806322"/>
                  <a:gd name="connsiteY0" fmla="*/ 0 h 485405"/>
                  <a:gd name="connsiteX1" fmla="*/ 505255 w 806322"/>
                  <a:gd name="connsiteY1" fmla="*/ 0 h 485405"/>
                  <a:gd name="connsiteX2" fmla="*/ 454730 w 806322"/>
                  <a:gd name="connsiteY2" fmla="*/ 239381 h 485405"/>
                  <a:gd name="connsiteX3" fmla="*/ 246212 w 806322"/>
                  <a:gd name="connsiteY3" fmla="*/ 239381 h 485405"/>
                  <a:gd name="connsiteX4" fmla="*/ 0 w 806322"/>
                  <a:gd name="connsiteY4" fmla="*/ 476808 h 485405"/>
                  <a:gd name="connsiteX5" fmla="*/ 28070 w 806322"/>
                  <a:gd name="connsiteY5" fmla="*/ 485404 h 485405"/>
                  <a:gd name="connsiteX6" fmla="*/ 681533 w 806322"/>
                  <a:gd name="connsiteY6" fmla="*/ 485404 h 485405"/>
                  <a:gd name="connsiteX7" fmla="*/ 713613 w 806322"/>
                  <a:gd name="connsiteY7" fmla="*/ 463523 h 48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322" h="485405">
                    <a:moveTo>
                      <a:pt x="806323" y="0"/>
                    </a:moveTo>
                    <a:lnTo>
                      <a:pt x="505255" y="0"/>
                    </a:lnTo>
                    <a:lnTo>
                      <a:pt x="454730" y="239381"/>
                    </a:lnTo>
                    <a:lnTo>
                      <a:pt x="246212" y="239381"/>
                    </a:lnTo>
                    <a:lnTo>
                      <a:pt x="0" y="476808"/>
                    </a:lnTo>
                    <a:cubicBezTo>
                      <a:pt x="7804" y="482287"/>
                      <a:pt x="17753" y="485335"/>
                      <a:pt x="28070" y="485404"/>
                    </a:cubicBezTo>
                    <a:lnTo>
                      <a:pt x="681533" y="485404"/>
                    </a:lnTo>
                    <a:cubicBezTo>
                      <a:pt x="697425" y="485569"/>
                      <a:pt x="711070" y="476262"/>
                      <a:pt x="713613" y="463523"/>
                    </a:cubicBezTo>
                    <a:close/>
                  </a:path>
                </a:pathLst>
              </a:custGeom>
              <a:gradFill>
                <a:gsLst>
                  <a:gs pos="18000">
                    <a:srgbClr val="0052CC"/>
                  </a:gs>
                  <a:gs pos="100000">
                    <a:srgbClr val="2684FF"/>
                  </a:gs>
                </a:gsLst>
                <a:lin ang="8521066" scaled="1"/>
              </a:gradFill>
              <a:ln w="16040" cap="flat">
                <a:noFill/>
                <a:prstDash val="solid"/>
                <a:miter/>
              </a:ln>
            </p:spPr>
            <p:txBody>
              <a:bodyPr rtlCol="0" anchor="ctr"/>
              <a:lstStyle/>
              <a:p>
                <a:endParaRPr lang="en-IN" dirty="0"/>
              </a:p>
            </p:txBody>
          </p:sp>
        </p:grpSp>
        <p:grpSp>
          <p:nvGrpSpPr>
            <p:cNvPr id="31" name="Graphic 26">
              <a:extLst>
                <a:ext uri="{FF2B5EF4-FFF2-40B4-BE49-F238E27FC236}">
                  <a16:creationId xmlns:a16="http://schemas.microsoft.com/office/drawing/2014/main" id="{357D1B79-5A07-794F-52E7-9BD248F8CEA2}"/>
                </a:ext>
              </a:extLst>
            </p:cNvPr>
            <p:cNvGrpSpPr/>
            <p:nvPr/>
          </p:nvGrpSpPr>
          <p:grpSpPr>
            <a:xfrm>
              <a:off x="710097" y="6675120"/>
              <a:ext cx="1568283" cy="278514"/>
              <a:chOff x="2470317" y="5748564"/>
              <a:chExt cx="5597904" cy="824070"/>
            </a:xfrm>
            <a:solidFill>
              <a:srgbClr val="253858"/>
            </a:solidFill>
          </p:grpSpPr>
          <p:sp>
            <p:nvSpPr>
              <p:cNvPr id="41" name="Freeform: Shape 40">
                <a:extLst>
                  <a:ext uri="{FF2B5EF4-FFF2-40B4-BE49-F238E27FC236}">
                    <a16:creationId xmlns:a16="http://schemas.microsoft.com/office/drawing/2014/main" id="{94F3DDC4-26B4-479B-8AF1-A262335A3185}"/>
                  </a:ext>
                </a:extLst>
              </p:cNvPr>
              <p:cNvSpPr/>
              <p:nvPr/>
            </p:nvSpPr>
            <p:spPr>
              <a:xfrm>
                <a:off x="2470317" y="5808083"/>
                <a:ext cx="690194" cy="753176"/>
              </a:xfrm>
              <a:custGeom>
                <a:avLst/>
                <a:gdLst>
                  <a:gd name="connsiteX0" fmla="*/ 359934 w 690194"/>
                  <a:gd name="connsiteY0" fmla="*/ 0 h 753176"/>
                  <a:gd name="connsiteX1" fmla="*/ 640792 w 690194"/>
                  <a:gd name="connsiteY1" fmla="*/ 197183 h 753176"/>
                  <a:gd name="connsiteX2" fmla="*/ 485526 w 690194"/>
                  <a:gd name="connsiteY2" fmla="*/ 364541 h 753176"/>
                  <a:gd name="connsiteX3" fmla="*/ 690195 w 690194"/>
                  <a:gd name="connsiteY3" fmla="*/ 550263 h 753176"/>
                  <a:gd name="connsiteX4" fmla="*/ 382550 w 690194"/>
                  <a:gd name="connsiteY4" fmla="*/ 753177 h 753176"/>
                  <a:gd name="connsiteX5" fmla="*/ 0 w 690194"/>
                  <a:gd name="connsiteY5" fmla="*/ 753177 h 753176"/>
                  <a:gd name="connsiteX6" fmla="*/ 0 w 690194"/>
                  <a:gd name="connsiteY6" fmla="*/ 0 h 753176"/>
                  <a:gd name="connsiteX7" fmla="*/ 127036 w 690194"/>
                  <a:gd name="connsiteY7" fmla="*/ 98592 h 753176"/>
                  <a:gd name="connsiteX8" fmla="*/ 127036 w 690194"/>
                  <a:gd name="connsiteY8" fmla="*/ 323125 h 753176"/>
                  <a:gd name="connsiteX9" fmla="*/ 342932 w 690194"/>
                  <a:gd name="connsiteY9" fmla="*/ 323125 h 753176"/>
                  <a:gd name="connsiteX10" fmla="*/ 512313 w 690194"/>
                  <a:gd name="connsiteY10" fmla="*/ 205909 h 753176"/>
                  <a:gd name="connsiteX11" fmla="*/ 342932 w 690194"/>
                  <a:gd name="connsiteY11" fmla="*/ 98201 h 753176"/>
                  <a:gd name="connsiteX12" fmla="*/ 127036 w 690194"/>
                  <a:gd name="connsiteY12" fmla="*/ 414944 h 753176"/>
                  <a:gd name="connsiteX13" fmla="*/ 127036 w 690194"/>
                  <a:gd name="connsiteY13" fmla="*/ 649376 h 753176"/>
                  <a:gd name="connsiteX14" fmla="*/ 386721 w 690194"/>
                  <a:gd name="connsiteY14" fmla="*/ 649376 h 753176"/>
                  <a:gd name="connsiteX15" fmla="*/ 563159 w 690194"/>
                  <a:gd name="connsiteY15" fmla="*/ 538151 h 753176"/>
                  <a:gd name="connsiteX16" fmla="*/ 383994 w 690194"/>
                  <a:gd name="connsiteY16" fmla="*/ 414423 h 75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0194" h="753176">
                    <a:moveTo>
                      <a:pt x="359934" y="0"/>
                    </a:moveTo>
                    <a:cubicBezTo>
                      <a:pt x="549044" y="0"/>
                      <a:pt x="640792" y="75669"/>
                      <a:pt x="640792" y="197183"/>
                    </a:cubicBezTo>
                    <a:cubicBezTo>
                      <a:pt x="640792" y="288351"/>
                      <a:pt x="589946" y="343833"/>
                      <a:pt x="485526" y="364541"/>
                    </a:cubicBezTo>
                    <a:cubicBezTo>
                      <a:pt x="622506" y="382905"/>
                      <a:pt x="690195" y="443597"/>
                      <a:pt x="690195" y="550263"/>
                    </a:cubicBezTo>
                    <a:cubicBezTo>
                      <a:pt x="690195" y="670605"/>
                      <a:pt x="589946" y="753177"/>
                      <a:pt x="382550" y="753177"/>
                    </a:cubicBezTo>
                    <a:lnTo>
                      <a:pt x="0" y="753177"/>
                    </a:lnTo>
                    <a:lnTo>
                      <a:pt x="0" y="0"/>
                    </a:lnTo>
                    <a:close/>
                    <a:moveTo>
                      <a:pt x="127036" y="98592"/>
                    </a:moveTo>
                    <a:lnTo>
                      <a:pt x="127036" y="323125"/>
                    </a:lnTo>
                    <a:lnTo>
                      <a:pt x="342932" y="323125"/>
                    </a:lnTo>
                    <a:cubicBezTo>
                      <a:pt x="462910" y="323125"/>
                      <a:pt x="512313" y="278453"/>
                      <a:pt x="512313" y="205909"/>
                    </a:cubicBezTo>
                    <a:cubicBezTo>
                      <a:pt x="512313" y="133366"/>
                      <a:pt x="458739" y="98201"/>
                      <a:pt x="342932" y="98201"/>
                    </a:cubicBezTo>
                    <a:close/>
                    <a:moveTo>
                      <a:pt x="127036" y="414944"/>
                    </a:moveTo>
                    <a:lnTo>
                      <a:pt x="127036" y="649376"/>
                    </a:lnTo>
                    <a:lnTo>
                      <a:pt x="386721" y="649376"/>
                    </a:lnTo>
                    <a:cubicBezTo>
                      <a:pt x="508142" y="649376"/>
                      <a:pt x="563159" y="613820"/>
                      <a:pt x="563159" y="538151"/>
                    </a:cubicBezTo>
                    <a:cubicBezTo>
                      <a:pt x="563159" y="457923"/>
                      <a:pt x="510869" y="414423"/>
                      <a:pt x="383994" y="414423"/>
                    </a:cubicBezTo>
                    <a:close/>
                  </a:path>
                </a:pathLst>
              </a:custGeom>
              <a:solidFill>
                <a:srgbClr val="253858"/>
              </a:solidFill>
              <a:ln w="16040" cap="flat">
                <a:noFill/>
                <a:prstDash val="solid"/>
                <a:miter/>
              </a:ln>
            </p:spPr>
            <p:txBody>
              <a:bodyPr rtlCol="0" anchor="ctr"/>
              <a:lstStyle/>
              <a:p>
                <a:endParaRPr lang="en-IN" dirty="0"/>
              </a:p>
            </p:txBody>
          </p:sp>
          <p:sp>
            <p:nvSpPr>
              <p:cNvPr id="42" name="Freeform: Shape 41">
                <a:extLst>
                  <a:ext uri="{FF2B5EF4-FFF2-40B4-BE49-F238E27FC236}">
                    <a16:creationId xmlns:a16="http://schemas.microsoft.com/office/drawing/2014/main" id="{61F9FDAA-F744-F1B0-987E-694D5A5C9382}"/>
                  </a:ext>
                </a:extLst>
              </p:cNvPr>
              <p:cNvSpPr/>
              <p:nvPr/>
            </p:nvSpPr>
            <p:spPr>
              <a:xfrm>
                <a:off x="3283170" y="5767803"/>
                <a:ext cx="169791" cy="793196"/>
              </a:xfrm>
              <a:custGeom>
                <a:avLst/>
                <a:gdLst>
                  <a:gd name="connsiteX0" fmla="*/ 84896 w 169791"/>
                  <a:gd name="connsiteY0" fmla="*/ 167 h 793196"/>
                  <a:gd name="connsiteX1" fmla="*/ 169587 w 169791"/>
                  <a:gd name="connsiteY1" fmla="*/ 59749 h 793196"/>
                  <a:gd name="connsiteX2" fmla="*/ 169587 w 169791"/>
                  <a:gd name="connsiteY2" fmla="*/ 68933 h 793196"/>
                  <a:gd name="connsiteX3" fmla="*/ 84896 w 169791"/>
                  <a:gd name="connsiteY3" fmla="*/ 137700 h 793196"/>
                  <a:gd name="connsiteX4" fmla="*/ 206 w 169791"/>
                  <a:gd name="connsiteY4" fmla="*/ 68933 h 793196"/>
                  <a:gd name="connsiteX5" fmla="*/ 73589 w 169791"/>
                  <a:gd name="connsiteY5" fmla="*/ 167 h 793196"/>
                  <a:gd name="connsiteX6" fmla="*/ 84896 w 169791"/>
                  <a:gd name="connsiteY6" fmla="*/ 167 h 793196"/>
                  <a:gd name="connsiteX7" fmla="*/ 22822 w 169791"/>
                  <a:gd name="connsiteY7" fmla="*/ 220142 h 793196"/>
                  <a:gd name="connsiteX8" fmla="*/ 144244 w 169791"/>
                  <a:gd name="connsiteY8" fmla="*/ 220142 h 793196"/>
                  <a:gd name="connsiteX9" fmla="*/ 144244 w 169791"/>
                  <a:gd name="connsiteY9" fmla="*/ 793197 h 793196"/>
                  <a:gd name="connsiteX10" fmla="*/ 22822 w 169791"/>
                  <a:gd name="connsiteY10" fmla="*/ 793197 h 79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91" h="793196">
                    <a:moveTo>
                      <a:pt x="84896" y="167"/>
                    </a:moveTo>
                    <a:cubicBezTo>
                      <a:pt x="128541" y="-2369"/>
                      <a:pt x="166459" y="24307"/>
                      <a:pt x="169587" y="59749"/>
                    </a:cubicBezTo>
                    <a:cubicBezTo>
                      <a:pt x="169860" y="62807"/>
                      <a:pt x="169860" y="65875"/>
                      <a:pt x="169587" y="68933"/>
                    </a:cubicBezTo>
                    <a:cubicBezTo>
                      <a:pt x="169587" y="106913"/>
                      <a:pt x="131669" y="137700"/>
                      <a:pt x="84896" y="137700"/>
                    </a:cubicBezTo>
                    <a:cubicBezTo>
                      <a:pt x="38124" y="137700"/>
                      <a:pt x="206" y="106913"/>
                      <a:pt x="206" y="68933"/>
                    </a:cubicBezTo>
                    <a:cubicBezTo>
                      <a:pt x="-2922" y="33491"/>
                      <a:pt x="29928" y="2703"/>
                      <a:pt x="73589" y="167"/>
                    </a:cubicBezTo>
                    <a:cubicBezTo>
                      <a:pt x="77358" y="-52"/>
                      <a:pt x="81127" y="-52"/>
                      <a:pt x="84896" y="167"/>
                    </a:cubicBezTo>
                    <a:close/>
                    <a:moveTo>
                      <a:pt x="22822" y="220142"/>
                    </a:moveTo>
                    <a:lnTo>
                      <a:pt x="144244" y="220142"/>
                    </a:lnTo>
                    <a:lnTo>
                      <a:pt x="144244" y="793197"/>
                    </a:lnTo>
                    <a:lnTo>
                      <a:pt x="22822" y="793197"/>
                    </a:lnTo>
                    <a:close/>
                  </a:path>
                </a:pathLst>
              </a:custGeom>
              <a:solidFill>
                <a:srgbClr val="253858"/>
              </a:solidFill>
              <a:ln w="16040" cap="flat">
                <a:noFill/>
                <a:prstDash val="solid"/>
                <a:miter/>
              </a:ln>
            </p:spPr>
            <p:txBody>
              <a:bodyPr rtlCol="0" anchor="ctr"/>
              <a:lstStyle/>
              <a:p>
                <a:endParaRPr lang="en-IN" dirty="0"/>
              </a:p>
            </p:txBody>
          </p:sp>
          <p:sp>
            <p:nvSpPr>
              <p:cNvPr id="43" name="Freeform: Shape 42">
                <a:extLst>
                  <a:ext uri="{FF2B5EF4-FFF2-40B4-BE49-F238E27FC236}">
                    <a16:creationId xmlns:a16="http://schemas.microsoft.com/office/drawing/2014/main" id="{2AF7CBF3-4471-8BDD-7977-6CD6AA52DE22}"/>
                  </a:ext>
                </a:extLst>
              </p:cNvPr>
              <p:cNvSpPr/>
              <p:nvPr/>
            </p:nvSpPr>
            <p:spPr>
              <a:xfrm>
                <a:off x="3546430" y="5866561"/>
                <a:ext cx="420724" cy="694442"/>
              </a:xfrm>
              <a:custGeom>
                <a:avLst/>
                <a:gdLst>
                  <a:gd name="connsiteX0" fmla="*/ 344536 w 420724"/>
                  <a:gd name="connsiteY0" fmla="*/ 598322 h 694442"/>
                  <a:gd name="connsiteX1" fmla="*/ 420725 w 420724"/>
                  <a:gd name="connsiteY1" fmla="*/ 590247 h 694442"/>
                  <a:gd name="connsiteX2" fmla="*/ 420725 w 420724"/>
                  <a:gd name="connsiteY2" fmla="*/ 685322 h 694442"/>
                  <a:gd name="connsiteX3" fmla="*/ 338922 w 420724"/>
                  <a:gd name="connsiteY3" fmla="*/ 694439 h 694442"/>
                  <a:gd name="connsiteX4" fmla="*/ 114364 w 420724"/>
                  <a:gd name="connsiteY4" fmla="*/ 515619 h 694442"/>
                  <a:gd name="connsiteX5" fmla="*/ 114364 w 420724"/>
                  <a:gd name="connsiteY5" fmla="*/ 213072 h 694442"/>
                  <a:gd name="connsiteX6" fmla="*/ 0 w 420724"/>
                  <a:gd name="connsiteY6" fmla="*/ 213072 h 694442"/>
                  <a:gd name="connsiteX7" fmla="*/ 0 w 420724"/>
                  <a:gd name="connsiteY7" fmla="*/ 121904 h 694442"/>
                  <a:gd name="connsiteX8" fmla="*/ 114364 w 420724"/>
                  <a:gd name="connsiteY8" fmla="*/ 121904 h 694442"/>
                  <a:gd name="connsiteX9" fmla="*/ 114364 w 420724"/>
                  <a:gd name="connsiteY9" fmla="*/ 0 h 694442"/>
                  <a:gd name="connsiteX10" fmla="*/ 232257 w 420724"/>
                  <a:gd name="connsiteY10" fmla="*/ 0 h 694442"/>
                  <a:gd name="connsiteX11" fmla="*/ 232257 w 420724"/>
                  <a:gd name="connsiteY11" fmla="*/ 121514 h 694442"/>
                  <a:gd name="connsiteX12" fmla="*/ 419923 w 420724"/>
                  <a:gd name="connsiteY12" fmla="*/ 121514 h 694442"/>
                  <a:gd name="connsiteX13" fmla="*/ 419923 w 420724"/>
                  <a:gd name="connsiteY13" fmla="*/ 212682 h 694442"/>
                  <a:gd name="connsiteX14" fmla="*/ 232257 w 420724"/>
                  <a:gd name="connsiteY14" fmla="*/ 212682 h 694442"/>
                  <a:gd name="connsiteX15" fmla="*/ 232257 w 420724"/>
                  <a:gd name="connsiteY15" fmla="*/ 513405 h 694442"/>
                  <a:gd name="connsiteX16" fmla="*/ 344536 w 420724"/>
                  <a:gd name="connsiteY16" fmla="*/ 598322 h 69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724" h="694442">
                    <a:moveTo>
                      <a:pt x="344536" y="598322"/>
                    </a:moveTo>
                    <a:cubicBezTo>
                      <a:pt x="370200" y="597700"/>
                      <a:pt x="395719" y="594995"/>
                      <a:pt x="420725" y="590247"/>
                    </a:cubicBezTo>
                    <a:lnTo>
                      <a:pt x="420725" y="685322"/>
                    </a:lnTo>
                    <a:cubicBezTo>
                      <a:pt x="394131" y="691494"/>
                      <a:pt x="366591" y="694564"/>
                      <a:pt x="338922" y="694439"/>
                    </a:cubicBezTo>
                    <a:cubicBezTo>
                      <a:pt x="187826" y="694439"/>
                      <a:pt x="114364" y="622286"/>
                      <a:pt x="114364" y="515619"/>
                    </a:cubicBezTo>
                    <a:lnTo>
                      <a:pt x="114364" y="213072"/>
                    </a:lnTo>
                    <a:lnTo>
                      <a:pt x="0" y="213072"/>
                    </a:lnTo>
                    <a:lnTo>
                      <a:pt x="0" y="121904"/>
                    </a:lnTo>
                    <a:lnTo>
                      <a:pt x="114364" y="121904"/>
                    </a:lnTo>
                    <a:lnTo>
                      <a:pt x="114364" y="0"/>
                    </a:lnTo>
                    <a:lnTo>
                      <a:pt x="232257" y="0"/>
                    </a:lnTo>
                    <a:lnTo>
                      <a:pt x="232257" y="121514"/>
                    </a:lnTo>
                    <a:lnTo>
                      <a:pt x="419923" y="121514"/>
                    </a:lnTo>
                    <a:lnTo>
                      <a:pt x="419923" y="212682"/>
                    </a:lnTo>
                    <a:lnTo>
                      <a:pt x="232257" y="212682"/>
                    </a:lnTo>
                    <a:lnTo>
                      <a:pt x="232257" y="513405"/>
                    </a:lnTo>
                    <a:cubicBezTo>
                      <a:pt x="232257" y="563808"/>
                      <a:pt x="268988" y="598322"/>
                      <a:pt x="344536" y="598322"/>
                    </a:cubicBezTo>
                    <a:close/>
                  </a:path>
                </a:pathLst>
              </a:custGeom>
              <a:solidFill>
                <a:srgbClr val="253858"/>
              </a:solidFill>
              <a:ln w="16040" cap="flat">
                <a:noFill/>
                <a:prstDash val="solid"/>
                <a:miter/>
              </a:ln>
            </p:spPr>
            <p:txBody>
              <a:bodyPr rtlCol="0" anchor="ctr"/>
              <a:lstStyle/>
              <a:p>
                <a:endParaRPr lang="en-IN" dirty="0"/>
              </a:p>
            </p:txBody>
          </p:sp>
          <p:sp>
            <p:nvSpPr>
              <p:cNvPr id="44" name="Freeform: Shape 43">
                <a:extLst>
                  <a:ext uri="{FF2B5EF4-FFF2-40B4-BE49-F238E27FC236}">
                    <a16:creationId xmlns:a16="http://schemas.microsoft.com/office/drawing/2014/main" id="{47B7FA6C-6E81-E3AE-799A-62FAACBBB134}"/>
                  </a:ext>
                </a:extLst>
              </p:cNvPr>
              <p:cNvSpPr/>
              <p:nvPr/>
            </p:nvSpPr>
            <p:spPr>
              <a:xfrm>
                <a:off x="4121619" y="5748564"/>
                <a:ext cx="643037" cy="823896"/>
              </a:xfrm>
              <a:custGeom>
                <a:avLst/>
                <a:gdLst>
                  <a:gd name="connsiteX0" fmla="*/ 345979 w 643037"/>
                  <a:gd name="connsiteY0" fmla="*/ 823897 h 823896"/>
                  <a:gd name="connsiteX1" fmla="*/ 121421 w 643037"/>
                  <a:gd name="connsiteY1" fmla="*/ 711630 h 823896"/>
                  <a:gd name="connsiteX2" fmla="*/ 121421 w 643037"/>
                  <a:gd name="connsiteY2" fmla="*/ 812436 h 823896"/>
                  <a:gd name="connsiteX3" fmla="*/ 0 w 643037"/>
                  <a:gd name="connsiteY3" fmla="*/ 812436 h 823896"/>
                  <a:gd name="connsiteX4" fmla="*/ 0 w 643037"/>
                  <a:gd name="connsiteY4" fmla="*/ 0 h 823896"/>
                  <a:gd name="connsiteX5" fmla="*/ 122224 w 643037"/>
                  <a:gd name="connsiteY5" fmla="*/ 0 h 823896"/>
                  <a:gd name="connsiteX6" fmla="*/ 122224 w 643037"/>
                  <a:gd name="connsiteY6" fmla="*/ 342531 h 823896"/>
                  <a:gd name="connsiteX7" fmla="*/ 360736 w 643037"/>
                  <a:gd name="connsiteY7" fmla="*/ 227920 h 823896"/>
                  <a:gd name="connsiteX8" fmla="*/ 643037 w 643037"/>
                  <a:gd name="connsiteY8" fmla="*/ 525908 h 823896"/>
                  <a:gd name="connsiteX9" fmla="*/ 345979 w 643037"/>
                  <a:gd name="connsiteY9" fmla="*/ 823897 h 823896"/>
                  <a:gd name="connsiteX10" fmla="*/ 327534 w 643037"/>
                  <a:gd name="connsiteY10" fmla="*/ 319608 h 823896"/>
                  <a:gd name="connsiteX11" fmla="*/ 122224 w 643037"/>
                  <a:gd name="connsiteY11" fmla="*/ 502986 h 823896"/>
                  <a:gd name="connsiteX12" fmla="*/ 122224 w 643037"/>
                  <a:gd name="connsiteY12" fmla="*/ 548831 h 823896"/>
                  <a:gd name="connsiteX13" fmla="*/ 314702 w 643037"/>
                  <a:gd name="connsiteY13" fmla="*/ 732208 h 823896"/>
                  <a:gd name="connsiteX14" fmla="*/ 522257 w 643037"/>
                  <a:gd name="connsiteY14" fmla="*/ 525908 h 823896"/>
                  <a:gd name="connsiteX15" fmla="*/ 327534 w 643037"/>
                  <a:gd name="connsiteY15" fmla="*/ 319608 h 82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037" h="823896">
                    <a:moveTo>
                      <a:pt x="345979" y="823897"/>
                    </a:moveTo>
                    <a:cubicBezTo>
                      <a:pt x="243004" y="823897"/>
                      <a:pt x="163927" y="786127"/>
                      <a:pt x="121421" y="711630"/>
                    </a:cubicBezTo>
                    <a:lnTo>
                      <a:pt x="121421" y="812436"/>
                    </a:lnTo>
                    <a:lnTo>
                      <a:pt x="0" y="812436"/>
                    </a:lnTo>
                    <a:lnTo>
                      <a:pt x="0" y="0"/>
                    </a:lnTo>
                    <a:lnTo>
                      <a:pt x="122224" y="0"/>
                    </a:lnTo>
                    <a:lnTo>
                      <a:pt x="122224" y="342531"/>
                    </a:lnTo>
                    <a:cubicBezTo>
                      <a:pt x="167456" y="266861"/>
                      <a:pt x="252146" y="227920"/>
                      <a:pt x="360736" y="227920"/>
                    </a:cubicBezTo>
                    <a:cubicBezTo>
                      <a:pt x="548402" y="227920"/>
                      <a:pt x="643037" y="357378"/>
                      <a:pt x="643037" y="525908"/>
                    </a:cubicBezTo>
                    <a:cubicBezTo>
                      <a:pt x="642396" y="687536"/>
                      <a:pt x="543590" y="823897"/>
                      <a:pt x="345979" y="823897"/>
                    </a:cubicBezTo>
                    <a:close/>
                    <a:moveTo>
                      <a:pt x="327534" y="319608"/>
                    </a:moveTo>
                    <a:cubicBezTo>
                      <a:pt x="218463" y="319608"/>
                      <a:pt x="122224" y="375872"/>
                      <a:pt x="122224" y="502986"/>
                    </a:cubicBezTo>
                    <a:lnTo>
                      <a:pt x="122224" y="548831"/>
                    </a:lnTo>
                    <a:cubicBezTo>
                      <a:pt x="122224" y="676075"/>
                      <a:pt x="211084" y="732208"/>
                      <a:pt x="314702" y="732208"/>
                    </a:cubicBezTo>
                    <a:cubicBezTo>
                      <a:pt x="451682" y="732208"/>
                      <a:pt x="522257" y="658883"/>
                      <a:pt x="522257" y="525908"/>
                    </a:cubicBezTo>
                    <a:cubicBezTo>
                      <a:pt x="520974" y="388375"/>
                      <a:pt x="453286" y="319608"/>
                      <a:pt x="327534" y="319608"/>
                    </a:cubicBezTo>
                    <a:close/>
                  </a:path>
                </a:pathLst>
              </a:custGeom>
              <a:solidFill>
                <a:srgbClr val="253858"/>
              </a:solidFill>
              <a:ln w="16040" cap="flat">
                <a:noFill/>
                <a:prstDash val="solid"/>
                <a:miter/>
              </a:ln>
            </p:spPr>
            <p:txBody>
              <a:bodyPr rtlCol="0" anchor="ctr"/>
              <a:lstStyle/>
              <a:p>
                <a:endParaRPr lang="en-IN" dirty="0"/>
              </a:p>
            </p:txBody>
          </p:sp>
          <p:sp>
            <p:nvSpPr>
              <p:cNvPr id="45" name="Freeform: Shape 44">
                <a:extLst>
                  <a:ext uri="{FF2B5EF4-FFF2-40B4-BE49-F238E27FC236}">
                    <a16:creationId xmlns:a16="http://schemas.microsoft.com/office/drawing/2014/main" id="{533FCF8D-25C7-CF6C-6800-E72A38E186E9}"/>
                  </a:ext>
                </a:extLst>
              </p:cNvPr>
              <p:cNvSpPr/>
              <p:nvPr/>
            </p:nvSpPr>
            <p:spPr>
              <a:xfrm>
                <a:off x="4891050" y="5987945"/>
                <a:ext cx="599889" cy="584689"/>
              </a:xfrm>
              <a:custGeom>
                <a:avLst/>
                <a:gdLst>
                  <a:gd name="connsiteX0" fmla="*/ 0 w 599889"/>
                  <a:gd name="connsiteY0" fmla="*/ 0 h 584689"/>
                  <a:gd name="connsiteX1" fmla="*/ 121421 w 599889"/>
                  <a:gd name="connsiteY1" fmla="*/ 0 h 584689"/>
                  <a:gd name="connsiteX2" fmla="*/ 121421 w 599889"/>
                  <a:gd name="connsiteY2" fmla="*/ 346698 h 584689"/>
                  <a:gd name="connsiteX3" fmla="*/ 287915 w 599889"/>
                  <a:gd name="connsiteY3" fmla="*/ 495693 h 584689"/>
                  <a:gd name="connsiteX4" fmla="*/ 478468 w 599889"/>
                  <a:gd name="connsiteY4" fmla="*/ 319218 h 584689"/>
                  <a:gd name="connsiteX5" fmla="*/ 478468 w 599889"/>
                  <a:gd name="connsiteY5" fmla="*/ 0 h 584689"/>
                  <a:gd name="connsiteX6" fmla="*/ 599890 w 599889"/>
                  <a:gd name="connsiteY6" fmla="*/ 0 h 584689"/>
                  <a:gd name="connsiteX7" fmla="*/ 599890 w 599889"/>
                  <a:gd name="connsiteY7" fmla="*/ 573055 h 584689"/>
                  <a:gd name="connsiteX8" fmla="*/ 478468 w 599889"/>
                  <a:gd name="connsiteY8" fmla="*/ 573055 h 584689"/>
                  <a:gd name="connsiteX9" fmla="*/ 478468 w 599889"/>
                  <a:gd name="connsiteY9" fmla="*/ 479152 h 584689"/>
                  <a:gd name="connsiteX10" fmla="*/ 255515 w 599889"/>
                  <a:gd name="connsiteY10" fmla="*/ 584646 h 584689"/>
                  <a:gd name="connsiteX11" fmla="*/ 0 w 599889"/>
                  <a:gd name="connsiteY11" fmla="*/ 335888 h 58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889" h="584689">
                    <a:moveTo>
                      <a:pt x="0" y="0"/>
                    </a:moveTo>
                    <a:lnTo>
                      <a:pt x="121421" y="0"/>
                    </a:lnTo>
                    <a:lnTo>
                      <a:pt x="121421" y="346698"/>
                    </a:lnTo>
                    <a:cubicBezTo>
                      <a:pt x="121421" y="449848"/>
                      <a:pt x="172268" y="495693"/>
                      <a:pt x="287915" y="495693"/>
                    </a:cubicBezTo>
                    <a:cubicBezTo>
                      <a:pt x="400194" y="495693"/>
                      <a:pt x="478468" y="435001"/>
                      <a:pt x="478468" y="319218"/>
                    </a:cubicBezTo>
                    <a:lnTo>
                      <a:pt x="478468" y="0"/>
                    </a:lnTo>
                    <a:lnTo>
                      <a:pt x="599890" y="0"/>
                    </a:lnTo>
                    <a:lnTo>
                      <a:pt x="599890" y="573055"/>
                    </a:lnTo>
                    <a:lnTo>
                      <a:pt x="478468" y="573055"/>
                    </a:lnTo>
                    <a:lnTo>
                      <a:pt x="478468" y="479152"/>
                    </a:lnTo>
                    <a:cubicBezTo>
                      <a:pt x="434391" y="545482"/>
                      <a:pt x="348321" y="586212"/>
                      <a:pt x="255515" y="584646"/>
                    </a:cubicBezTo>
                    <a:cubicBezTo>
                      <a:pt x="93191" y="584646"/>
                      <a:pt x="0" y="493479"/>
                      <a:pt x="0" y="335888"/>
                    </a:cubicBezTo>
                    <a:close/>
                  </a:path>
                </a:pathLst>
              </a:custGeom>
              <a:solidFill>
                <a:srgbClr val="253858"/>
              </a:solidFill>
              <a:ln w="16040" cap="flat">
                <a:noFill/>
                <a:prstDash val="solid"/>
                <a:miter/>
              </a:ln>
            </p:spPr>
            <p:txBody>
              <a:bodyPr rtlCol="0" anchor="ctr"/>
              <a:lstStyle/>
              <a:p>
                <a:endParaRPr lang="en-IN" dirty="0"/>
              </a:p>
            </p:txBody>
          </p:sp>
          <p:sp>
            <p:nvSpPr>
              <p:cNvPr id="46" name="Freeform: Shape 45">
                <a:extLst>
                  <a:ext uri="{FF2B5EF4-FFF2-40B4-BE49-F238E27FC236}">
                    <a16:creationId xmlns:a16="http://schemas.microsoft.com/office/drawing/2014/main" id="{E9D2C6EE-5264-645C-3537-0BB4FB31A733}"/>
                  </a:ext>
                </a:extLst>
              </p:cNvPr>
              <p:cNvSpPr/>
              <p:nvPr/>
            </p:nvSpPr>
            <p:spPr>
              <a:xfrm>
                <a:off x="5631449" y="5975710"/>
                <a:ext cx="541184" cy="596489"/>
              </a:xfrm>
              <a:custGeom>
                <a:avLst/>
                <a:gdLst>
                  <a:gd name="connsiteX0" fmla="*/ 541184 w 541184"/>
                  <a:gd name="connsiteY0" fmla="*/ 570442 h 596489"/>
                  <a:gd name="connsiteX1" fmla="*/ 368916 w 541184"/>
                  <a:gd name="connsiteY1" fmla="*/ 596490 h 596489"/>
                  <a:gd name="connsiteX2" fmla="*/ 0 w 541184"/>
                  <a:gd name="connsiteY2" fmla="*/ 296938 h 596489"/>
                  <a:gd name="connsiteX3" fmla="*/ 368916 w 541184"/>
                  <a:gd name="connsiteY3" fmla="*/ 122 h 596489"/>
                  <a:gd name="connsiteX4" fmla="*/ 537174 w 541184"/>
                  <a:gd name="connsiteY4" fmla="*/ 28384 h 596489"/>
                  <a:gd name="connsiteX5" fmla="*/ 537174 w 541184"/>
                  <a:gd name="connsiteY5" fmla="*/ 119552 h 596489"/>
                  <a:gd name="connsiteX6" fmla="*/ 376776 w 541184"/>
                  <a:gd name="connsiteY6" fmla="*/ 92462 h 596489"/>
                  <a:gd name="connsiteX7" fmla="*/ 118534 w 541184"/>
                  <a:gd name="connsiteY7" fmla="*/ 297590 h 596489"/>
                  <a:gd name="connsiteX8" fmla="*/ 380305 w 541184"/>
                  <a:gd name="connsiteY8" fmla="*/ 502196 h 596489"/>
                  <a:gd name="connsiteX9" fmla="*/ 540703 w 541184"/>
                  <a:gd name="connsiteY9" fmla="*/ 481618 h 59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1184" h="596489">
                    <a:moveTo>
                      <a:pt x="541184" y="570442"/>
                    </a:moveTo>
                    <a:cubicBezTo>
                      <a:pt x="498839" y="588806"/>
                      <a:pt x="433878" y="596490"/>
                      <a:pt x="368916" y="596490"/>
                    </a:cubicBezTo>
                    <a:cubicBezTo>
                      <a:pt x="117732" y="596490"/>
                      <a:pt x="0" y="472762"/>
                      <a:pt x="0" y="296938"/>
                    </a:cubicBezTo>
                    <a:cubicBezTo>
                      <a:pt x="0" y="123850"/>
                      <a:pt x="117091" y="122"/>
                      <a:pt x="368916" y="122"/>
                    </a:cubicBezTo>
                    <a:cubicBezTo>
                      <a:pt x="426948" y="-1216"/>
                      <a:pt x="484564" y="8463"/>
                      <a:pt x="537174" y="28384"/>
                    </a:cubicBezTo>
                    <a:lnTo>
                      <a:pt x="537174" y="119552"/>
                    </a:lnTo>
                    <a:cubicBezTo>
                      <a:pt x="487034" y="100512"/>
                      <a:pt x="432113" y="91236"/>
                      <a:pt x="376776" y="92462"/>
                    </a:cubicBezTo>
                    <a:cubicBezTo>
                      <a:pt x="193280" y="92462"/>
                      <a:pt x="118534" y="186495"/>
                      <a:pt x="118534" y="297590"/>
                    </a:cubicBezTo>
                    <a:cubicBezTo>
                      <a:pt x="118534" y="408684"/>
                      <a:pt x="195365" y="502196"/>
                      <a:pt x="380305" y="502196"/>
                    </a:cubicBezTo>
                    <a:cubicBezTo>
                      <a:pt x="434872" y="503366"/>
                      <a:pt x="489231" y="496392"/>
                      <a:pt x="540703" y="481618"/>
                    </a:cubicBezTo>
                    <a:close/>
                  </a:path>
                </a:pathLst>
              </a:custGeom>
              <a:solidFill>
                <a:srgbClr val="253858"/>
              </a:solidFill>
              <a:ln w="16040" cap="flat">
                <a:noFill/>
                <a:prstDash val="solid"/>
                <a:miter/>
              </a:ln>
            </p:spPr>
            <p:txBody>
              <a:bodyPr rtlCol="0" anchor="ctr"/>
              <a:lstStyle/>
              <a:p>
                <a:endParaRPr lang="en-IN" dirty="0"/>
              </a:p>
            </p:txBody>
          </p:sp>
          <p:sp>
            <p:nvSpPr>
              <p:cNvPr id="47" name="Freeform: Shape 46">
                <a:extLst>
                  <a:ext uri="{FF2B5EF4-FFF2-40B4-BE49-F238E27FC236}">
                    <a16:creationId xmlns:a16="http://schemas.microsoft.com/office/drawing/2014/main" id="{5D973A4B-233F-6B7C-75B5-BEFC6B1B4405}"/>
                  </a:ext>
                </a:extLst>
              </p:cNvPr>
              <p:cNvSpPr/>
              <p:nvPr/>
            </p:nvSpPr>
            <p:spPr>
              <a:xfrm>
                <a:off x="6311057" y="5748564"/>
                <a:ext cx="597002" cy="812435"/>
              </a:xfrm>
              <a:custGeom>
                <a:avLst/>
                <a:gdLst>
                  <a:gd name="connsiteX0" fmla="*/ 0 w 597002"/>
                  <a:gd name="connsiteY0" fmla="*/ 812436 h 812435"/>
                  <a:gd name="connsiteX1" fmla="*/ 0 w 597002"/>
                  <a:gd name="connsiteY1" fmla="*/ 0 h 812435"/>
                  <a:gd name="connsiteX2" fmla="*/ 121422 w 597002"/>
                  <a:gd name="connsiteY2" fmla="*/ 0 h 812435"/>
                  <a:gd name="connsiteX3" fmla="*/ 121422 w 597002"/>
                  <a:gd name="connsiteY3" fmla="*/ 507935 h 812435"/>
                  <a:gd name="connsiteX4" fmla="*/ 424895 w 597002"/>
                  <a:gd name="connsiteY4" fmla="*/ 239771 h 812435"/>
                  <a:gd name="connsiteX5" fmla="*/ 583048 w 597002"/>
                  <a:gd name="connsiteY5" fmla="*/ 239771 h 812435"/>
                  <a:gd name="connsiteX6" fmla="*/ 251184 w 597002"/>
                  <a:gd name="connsiteY6" fmla="*/ 520959 h 812435"/>
                  <a:gd name="connsiteX7" fmla="*/ 597003 w 597002"/>
                  <a:gd name="connsiteY7" fmla="*/ 812436 h 812435"/>
                  <a:gd name="connsiteX8" fmla="*/ 431792 w 597002"/>
                  <a:gd name="connsiteY8" fmla="*/ 812436 h 812435"/>
                  <a:gd name="connsiteX9" fmla="*/ 121261 w 597002"/>
                  <a:gd name="connsiteY9" fmla="*/ 544272 h 812435"/>
                  <a:gd name="connsiteX10" fmla="*/ 121261 w 597002"/>
                  <a:gd name="connsiteY10" fmla="*/ 812436 h 8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002" h="812435">
                    <a:moveTo>
                      <a:pt x="0" y="812436"/>
                    </a:moveTo>
                    <a:lnTo>
                      <a:pt x="0" y="0"/>
                    </a:lnTo>
                    <a:lnTo>
                      <a:pt x="121422" y="0"/>
                    </a:lnTo>
                    <a:lnTo>
                      <a:pt x="121422" y="507935"/>
                    </a:lnTo>
                    <a:lnTo>
                      <a:pt x="424895" y="239771"/>
                    </a:lnTo>
                    <a:lnTo>
                      <a:pt x="583048" y="239771"/>
                    </a:lnTo>
                    <a:lnTo>
                      <a:pt x="251184" y="520959"/>
                    </a:lnTo>
                    <a:lnTo>
                      <a:pt x="597003" y="812436"/>
                    </a:lnTo>
                    <a:lnTo>
                      <a:pt x="431792" y="812436"/>
                    </a:lnTo>
                    <a:lnTo>
                      <a:pt x="121261" y="544272"/>
                    </a:lnTo>
                    <a:lnTo>
                      <a:pt x="121261" y="812436"/>
                    </a:lnTo>
                    <a:close/>
                  </a:path>
                </a:pathLst>
              </a:custGeom>
              <a:solidFill>
                <a:srgbClr val="253858"/>
              </a:solidFill>
              <a:ln w="16040" cap="flat">
                <a:noFill/>
                <a:prstDash val="solid"/>
                <a:miter/>
              </a:ln>
            </p:spPr>
            <p:txBody>
              <a:bodyPr rtlCol="0" anchor="ctr"/>
              <a:lstStyle/>
              <a:p>
                <a:endParaRPr lang="en-IN" dirty="0"/>
              </a:p>
            </p:txBody>
          </p:sp>
          <p:sp>
            <p:nvSpPr>
              <p:cNvPr id="48" name="Freeform: Shape 47">
                <a:extLst>
                  <a:ext uri="{FF2B5EF4-FFF2-40B4-BE49-F238E27FC236}">
                    <a16:creationId xmlns:a16="http://schemas.microsoft.com/office/drawing/2014/main" id="{5C3E7739-BBA0-DAD5-DF60-8DB2991B7355}"/>
                  </a:ext>
                </a:extLst>
              </p:cNvPr>
              <p:cNvSpPr/>
              <p:nvPr/>
            </p:nvSpPr>
            <p:spPr>
              <a:xfrm>
                <a:off x="6930676" y="5976093"/>
                <a:ext cx="637904" cy="596368"/>
              </a:xfrm>
              <a:custGeom>
                <a:avLst/>
                <a:gdLst>
                  <a:gd name="connsiteX0" fmla="*/ 379663 w 637904"/>
                  <a:gd name="connsiteY0" fmla="*/ 596368 h 596368"/>
                  <a:gd name="connsiteX1" fmla="*/ 0 w 637904"/>
                  <a:gd name="connsiteY1" fmla="*/ 296817 h 596368"/>
                  <a:gd name="connsiteX2" fmla="*/ 333147 w 637904"/>
                  <a:gd name="connsiteY2" fmla="*/ 0 h 596368"/>
                  <a:gd name="connsiteX3" fmla="*/ 637904 w 637904"/>
                  <a:gd name="connsiteY3" fmla="*/ 296817 h 596368"/>
                  <a:gd name="connsiteX4" fmla="*/ 637904 w 637904"/>
                  <a:gd name="connsiteY4" fmla="*/ 341489 h 596368"/>
                  <a:gd name="connsiteX5" fmla="*/ 122705 w 637904"/>
                  <a:gd name="connsiteY5" fmla="*/ 341489 h 596368"/>
                  <a:gd name="connsiteX6" fmla="*/ 383833 w 637904"/>
                  <a:gd name="connsiteY6" fmla="*/ 501944 h 596368"/>
                  <a:gd name="connsiteX7" fmla="*/ 598446 w 637904"/>
                  <a:gd name="connsiteY7" fmla="*/ 470947 h 596368"/>
                  <a:gd name="connsiteX8" fmla="*/ 598446 w 637904"/>
                  <a:gd name="connsiteY8" fmla="*/ 562115 h 596368"/>
                  <a:gd name="connsiteX9" fmla="*/ 379663 w 637904"/>
                  <a:gd name="connsiteY9" fmla="*/ 596368 h 596368"/>
                  <a:gd name="connsiteX10" fmla="*/ 121421 w 637904"/>
                  <a:gd name="connsiteY10" fmla="*/ 257745 h 596368"/>
                  <a:gd name="connsiteX11" fmla="*/ 515200 w 637904"/>
                  <a:gd name="connsiteY11" fmla="*/ 257745 h 596368"/>
                  <a:gd name="connsiteX12" fmla="*/ 327533 w 637904"/>
                  <a:gd name="connsiteY12" fmla="*/ 90386 h 596368"/>
                  <a:gd name="connsiteX13" fmla="*/ 121421 w 637904"/>
                  <a:gd name="connsiteY13" fmla="*/ 257224 h 5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904" h="596368">
                    <a:moveTo>
                      <a:pt x="379663" y="596368"/>
                    </a:moveTo>
                    <a:cubicBezTo>
                      <a:pt x="115647" y="596368"/>
                      <a:pt x="0" y="472640"/>
                      <a:pt x="0" y="296817"/>
                    </a:cubicBezTo>
                    <a:cubicBezTo>
                      <a:pt x="0" y="123728"/>
                      <a:pt x="118534" y="0"/>
                      <a:pt x="333147" y="0"/>
                    </a:cubicBezTo>
                    <a:cubicBezTo>
                      <a:pt x="550487" y="0"/>
                      <a:pt x="637904" y="122686"/>
                      <a:pt x="637904" y="296817"/>
                    </a:cubicBezTo>
                    <a:lnTo>
                      <a:pt x="637904" y="341489"/>
                    </a:lnTo>
                    <a:lnTo>
                      <a:pt x="122705" y="341489"/>
                    </a:lnTo>
                    <a:cubicBezTo>
                      <a:pt x="139707" y="438908"/>
                      <a:pt x="217340" y="501944"/>
                      <a:pt x="383833" y="501944"/>
                    </a:cubicBezTo>
                    <a:cubicBezTo>
                      <a:pt x="457055" y="501889"/>
                      <a:pt x="529700" y="491399"/>
                      <a:pt x="598446" y="470947"/>
                    </a:cubicBezTo>
                    <a:lnTo>
                      <a:pt x="598446" y="562115"/>
                    </a:lnTo>
                    <a:cubicBezTo>
                      <a:pt x="540542" y="587251"/>
                      <a:pt x="451682" y="596368"/>
                      <a:pt x="379663" y="596368"/>
                    </a:cubicBezTo>
                    <a:close/>
                    <a:moveTo>
                      <a:pt x="121421" y="257745"/>
                    </a:moveTo>
                    <a:lnTo>
                      <a:pt x="515200" y="257745"/>
                    </a:lnTo>
                    <a:cubicBezTo>
                      <a:pt x="508142" y="151208"/>
                      <a:pt x="448794" y="90386"/>
                      <a:pt x="327533" y="90386"/>
                    </a:cubicBezTo>
                    <a:cubicBezTo>
                      <a:pt x="198894" y="89865"/>
                      <a:pt x="134093" y="157460"/>
                      <a:pt x="121421" y="257224"/>
                    </a:cubicBezTo>
                    <a:close/>
                  </a:path>
                </a:pathLst>
              </a:custGeom>
              <a:solidFill>
                <a:srgbClr val="253858"/>
              </a:solidFill>
              <a:ln w="16040" cap="flat">
                <a:noFill/>
                <a:prstDash val="solid"/>
                <a:miter/>
              </a:ln>
            </p:spPr>
            <p:txBody>
              <a:bodyPr rtlCol="0" anchor="ctr"/>
              <a:lstStyle/>
              <a:p>
                <a:endParaRPr lang="en-IN" dirty="0"/>
              </a:p>
            </p:txBody>
          </p:sp>
          <p:sp>
            <p:nvSpPr>
              <p:cNvPr id="49" name="Freeform: Shape 48">
                <a:extLst>
                  <a:ext uri="{FF2B5EF4-FFF2-40B4-BE49-F238E27FC236}">
                    <a16:creationId xmlns:a16="http://schemas.microsoft.com/office/drawing/2014/main" id="{B4A27C7A-90E2-BF83-B40D-8A7226A2F94D}"/>
                  </a:ext>
                </a:extLst>
              </p:cNvPr>
              <p:cNvSpPr/>
              <p:nvPr/>
            </p:nvSpPr>
            <p:spPr>
              <a:xfrm>
                <a:off x="7647497" y="5866561"/>
                <a:ext cx="420724" cy="694442"/>
              </a:xfrm>
              <a:custGeom>
                <a:avLst/>
                <a:gdLst>
                  <a:gd name="connsiteX0" fmla="*/ 344536 w 420724"/>
                  <a:gd name="connsiteY0" fmla="*/ 598322 h 694442"/>
                  <a:gd name="connsiteX1" fmla="*/ 420725 w 420724"/>
                  <a:gd name="connsiteY1" fmla="*/ 590247 h 694442"/>
                  <a:gd name="connsiteX2" fmla="*/ 420725 w 420724"/>
                  <a:gd name="connsiteY2" fmla="*/ 685322 h 694442"/>
                  <a:gd name="connsiteX3" fmla="*/ 338921 w 420724"/>
                  <a:gd name="connsiteY3" fmla="*/ 694439 h 694442"/>
                  <a:gd name="connsiteX4" fmla="*/ 114364 w 420724"/>
                  <a:gd name="connsiteY4" fmla="*/ 515619 h 694442"/>
                  <a:gd name="connsiteX5" fmla="*/ 114364 w 420724"/>
                  <a:gd name="connsiteY5" fmla="*/ 213072 h 694442"/>
                  <a:gd name="connsiteX6" fmla="*/ 0 w 420724"/>
                  <a:gd name="connsiteY6" fmla="*/ 213072 h 694442"/>
                  <a:gd name="connsiteX7" fmla="*/ 0 w 420724"/>
                  <a:gd name="connsiteY7" fmla="*/ 121904 h 694442"/>
                  <a:gd name="connsiteX8" fmla="*/ 114364 w 420724"/>
                  <a:gd name="connsiteY8" fmla="*/ 121904 h 694442"/>
                  <a:gd name="connsiteX9" fmla="*/ 114364 w 420724"/>
                  <a:gd name="connsiteY9" fmla="*/ 0 h 694442"/>
                  <a:gd name="connsiteX10" fmla="*/ 232898 w 420724"/>
                  <a:gd name="connsiteY10" fmla="*/ 0 h 694442"/>
                  <a:gd name="connsiteX11" fmla="*/ 232898 w 420724"/>
                  <a:gd name="connsiteY11" fmla="*/ 121514 h 694442"/>
                  <a:gd name="connsiteX12" fmla="*/ 420565 w 420724"/>
                  <a:gd name="connsiteY12" fmla="*/ 121514 h 694442"/>
                  <a:gd name="connsiteX13" fmla="*/ 420565 w 420724"/>
                  <a:gd name="connsiteY13" fmla="*/ 212682 h 694442"/>
                  <a:gd name="connsiteX14" fmla="*/ 232898 w 420724"/>
                  <a:gd name="connsiteY14" fmla="*/ 212682 h 694442"/>
                  <a:gd name="connsiteX15" fmla="*/ 232898 w 420724"/>
                  <a:gd name="connsiteY15" fmla="*/ 513405 h 694442"/>
                  <a:gd name="connsiteX16" fmla="*/ 344536 w 420724"/>
                  <a:gd name="connsiteY16" fmla="*/ 598322 h 69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724" h="694442">
                    <a:moveTo>
                      <a:pt x="344536" y="598322"/>
                    </a:moveTo>
                    <a:cubicBezTo>
                      <a:pt x="370199" y="597700"/>
                      <a:pt x="395719" y="594995"/>
                      <a:pt x="420725" y="590247"/>
                    </a:cubicBezTo>
                    <a:lnTo>
                      <a:pt x="420725" y="685322"/>
                    </a:lnTo>
                    <a:cubicBezTo>
                      <a:pt x="394131" y="691494"/>
                      <a:pt x="366590" y="694564"/>
                      <a:pt x="338921" y="694439"/>
                    </a:cubicBezTo>
                    <a:cubicBezTo>
                      <a:pt x="187826" y="694439"/>
                      <a:pt x="114364" y="622286"/>
                      <a:pt x="114364" y="515619"/>
                    </a:cubicBezTo>
                    <a:lnTo>
                      <a:pt x="114364" y="213072"/>
                    </a:lnTo>
                    <a:lnTo>
                      <a:pt x="0" y="213072"/>
                    </a:lnTo>
                    <a:lnTo>
                      <a:pt x="0" y="121904"/>
                    </a:lnTo>
                    <a:lnTo>
                      <a:pt x="114364" y="121904"/>
                    </a:lnTo>
                    <a:lnTo>
                      <a:pt x="114364" y="0"/>
                    </a:lnTo>
                    <a:lnTo>
                      <a:pt x="232898" y="0"/>
                    </a:lnTo>
                    <a:lnTo>
                      <a:pt x="232898" y="121514"/>
                    </a:lnTo>
                    <a:lnTo>
                      <a:pt x="420565" y="121514"/>
                    </a:lnTo>
                    <a:lnTo>
                      <a:pt x="420565" y="212682"/>
                    </a:lnTo>
                    <a:lnTo>
                      <a:pt x="232898" y="212682"/>
                    </a:lnTo>
                    <a:lnTo>
                      <a:pt x="232898" y="513405"/>
                    </a:lnTo>
                    <a:cubicBezTo>
                      <a:pt x="233059" y="563808"/>
                      <a:pt x="269469" y="598322"/>
                      <a:pt x="344536" y="598322"/>
                    </a:cubicBezTo>
                    <a:close/>
                  </a:path>
                </a:pathLst>
              </a:custGeom>
              <a:solidFill>
                <a:srgbClr val="253858"/>
              </a:solidFill>
              <a:ln w="16040" cap="flat">
                <a:noFill/>
                <a:prstDash val="solid"/>
                <a:miter/>
              </a:ln>
            </p:spPr>
            <p:txBody>
              <a:bodyPr rtlCol="0" anchor="ctr"/>
              <a:lstStyle/>
              <a:p>
                <a:endParaRPr lang="en-IN" dirty="0"/>
              </a:p>
            </p:txBody>
          </p:sp>
        </p:grpSp>
      </p:grpSp>
    </p:spTree>
    <p:custDataLst>
      <p:tags r:id="rId1"/>
    </p:custDataLst>
    <p:extLst>
      <p:ext uri="{BB962C8B-B14F-4D97-AF65-F5344CB8AC3E}">
        <p14:creationId xmlns:p14="http://schemas.microsoft.com/office/powerpoint/2010/main" val="1865881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102A53-21BC-8260-7F99-FB14B6FC32B9}"/>
              </a:ext>
            </a:extLst>
          </p:cNvPr>
          <p:cNvSpPr>
            <a:spLocks noGrp="1"/>
          </p:cNvSpPr>
          <p:nvPr>
            <p:ph type="body" idx="10"/>
          </p:nvPr>
        </p:nvSpPr>
        <p:spPr/>
        <p:txBody>
          <a:bodyPr/>
          <a:lstStyle/>
          <a:p>
            <a:r>
              <a:rPr lang="en-US" sz="2200" b="1" i="0" u="none" strike="noStrike" cap="none" dirty="0">
                <a:solidFill>
                  <a:srgbClr val="434343"/>
                </a:solidFill>
                <a:latin typeface="Open Sans"/>
                <a:ea typeface="Open Sans"/>
                <a:cs typeface="Open Sans"/>
                <a:sym typeface="Open Sans"/>
              </a:rPr>
              <a:t>Git </a:t>
            </a:r>
            <a:r>
              <a:rPr lang="en-US" sz="2200" b="0" i="0" u="none" strike="noStrike" cap="none" dirty="0">
                <a:solidFill>
                  <a:srgbClr val="434343"/>
                </a:solidFill>
                <a:latin typeface="Open Sans"/>
                <a:ea typeface="Open Sans"/>
                <a:cs typeface="Open Sans"/>
                <a:sym typeface="Open Sans"/>
              </a:rPr>
              <a:t>is a version control system for tracking code file changes and is generally used for source code management in software development. </a:t>
            </a:r>
          </a:p>
          <a:p>
            <a:endParaRPr lang="en-IN" dirty="0"/>
          </a:p>
        </p:txBody>
      </p:sp>
      <p:sp>
        <p:nvSpPr>
          <p:cNvPr id="4" name="Title 3">
            <a:extLst>
              <a:ext uri="{FF2B5EF4-FFF2-40B4-BE49-F238E27FC236}">
                <a16:creationId xmlns:a16="http://schemas.microsoft.com/office/drawing/2014/main" id="{77E1DEB4-1A34-D203-87C2-8B8843F70D79}"/>
              </a:ext>
            </a:extLst>
          </p:cNvPr>
          <p:cNvSpPr>
            <a:spLocks noGrp="1"/>
          </p:cNvSpPr>
          <p:nvPr>
            <p:ph type="title"/>
          </p:nvPr>
        </p:nvSpPr>
        <p:spPr/>
        <p:txBody>
          <a:bodyPr/>
          <a:lstStyle/>
          <a:p>
            <a:r>
              <a:rPr lang="en-US" dirty="0"/>
              <a:t>Overview of VCS Tools</a:t>
            </a:r>
            <a:endParaRPr lang="en-IN" dirty="0"/>
          </a:p>
        </p:txBody>
      </p:sp>
      <p:grpSp>
        <p:nvGrpSpPr>
          <p:cNvPr id="20" name="Group 19">
            <a:extLst>
              <a:ext uri="{FF2B5EF4-FFF2-40B4-BE49-F238E27FC236}">
                <a16:creationId xmlns:a16="http://schemas.microsoft.com/office/drawing/2014/main" id="{C1331FC8-9367-521B-FEA3-2D055EF81A3C}"/>
              </a:ext>
            </a:extLst>
          </p:cNvPr>
          <p:cNvGrpSpPr/>
          <p:nvPr/>
        </p:nvGrpSpPr>
        <p:grpSpPr>
          <a:xfrm>
            <a:off x="2992636" y="3082892"/>
            <a:ext cx="10299212" cy="2920999"/>
            <a:chOff x="3479832" y="3298200"/>
            <a:chExt cx="9362920" cy="1995082"/>
          </a:xfrm>
        </p:grpSpPr>
        <p:sp>
          <p:nvSpPr>
            <p:cNvPr id="24" name="Google Shape;4389;ge3efd1aa76_0_3487">
              <a:extLst>
                <a:ext uri="{FF2B5EF4-FFF2-40B4-BE49-F238E27FC236}">
                  <a16:creationId xmlns:a16="http://schemas.microsoft.com/office/drawing/2014/main" id="{188CE132-3F46-9274-50D9-F040A0FD700E}"/>
                </a:ext>
              </a:extLst>
            </p:cNvPr>
            <p:cNvSpPr/>
            <p:nvPr/>
          </p:nvSpPr>
          <p:spPr>
            <a:xfrm>
              <a:off x="3479832" y="3298200"/>
              <a:ext cx="9362920" cy="1995082"/>
            </a:xfrm>
            <a:prstGeom prst="roundRect">
              <a:avLst>
                <a:gd name="adj" fmla="val 8753"/>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2" name="Google Shape;4391;ge3efd1aa76_0_3487">
              <a:extLst>
                <a:ext uri="{FF2B5EF4-FFF2-40B4-BE49-F238E27FC236}">
                  <a16:creationId xmlns:a16="http://schemas.microsoft.com/office/drawing/2014/main" id="{34D73131-A7A8-DE77-9750-D840690E812E}"/>
                </a:ext>
              </a:extLst>
            </p:cNvPr>
            <p:cNvSpPr/>
            <p:nvPr/>
          </p:nvSpPr>
          <p:spPr>
            <a:xfrm>
              <a:off x="5571025" y="3387584"/>
              <a:ext cx="7184548" cy="1785602"/>
            </a:xfrm>
            <a:prstGeom prst="roundRect">
              <a:avLst>
                <a:gd name="adj" fmla="val 8118"/>
              </a:avLst>
            </a:prstGeom>
            <a:solidFill>
              <a:schemeClr val="lt1"/>
            </a:solidFill>
            <a:ln w="38100" cap="flat" cmpd="sng">
              <a:solidFill>
                <a:srgbClr val="8AAC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3" name="Google Shape;4392;ge3efd1aa76_0_3487">
              <a:extLst>
                <a:ext uri="{FF2B5EF4-FFF2-40B4-BE49-F238E27FC236}">
                  <a16:creationId xmlns:a16="http://schemas.microsoft.com/office/drawing/2014/main" id="{1927CBD6-A701-7FE3-003E-10407C4EEB3B}"/>
                </a:ext>
              </a:extLst>
            </p:cNvPr>
            <p:cNvSpPr txBox="1"/>
            <p:nvPr/>
          </p:nvSpPr>
          <p:spPr>
            <a:xfrm>
              <a:off x="5680366" y="3464172"/>
              <a:ext cx="6939000" cy="1455900"/>
            </a:xfrm>
            <a:prstGeom prst="rect">
              <a:avLst/>
            </a:prstGeom>
            <a:noFill/>
            <a:ln>
              <a:noFill/>
            </a:ln>
          </p:spPr>
          <p:txBody>
            <a:bodyPr spcFirstLastPara="1" wrap="square" lIns="91425" tIns="0" rIns="365750" bIns="457200" anchor="t" anchorCtr="0">
              <a:noAutofit/>
            </a:bodyPr>
            <a:lstStyle/>
            <a:p>
              <a:pPr marL="342900" lvl="1" indent="-342900">
                <a:lnSpc>
                  <a:spcPct val="114000"/>
                </a:lnSpc>
                <a:buClr>
                  <a:srgbClr val="3F3F3F"/>
                </a:buClr>
                <a:buSzPts val="2200"/>
                <a:buFont typeface="Arial"/>
                <a:buChar char="•"/>
              </a:pPr>
              <a:endParaRPr lang="en-US" sz="2200" dirty="0">
                <a:solidFill>
                  <a:schemeClr val="tx1">
                    <a:lumMod val="75000"/>
                    <a:lumOff val="25000"/>
                  </a:schemeClr>
                </a:solidFill>
                <a:ea typeface="Open Sans"/>
                <a:cs typeface="Open Sans"/>
                <a:sym typeface="Open Sans"/>
              </a:endParaRPr>
            </a:p>
          </p:txBody>
        </p:sp>
      </p:grpSp>
      <p:sp>
        <p:nvSpPr>
          <p:cNvPr id="29" name="TextBox 28">
            <a:extLst>
              <a:ext uri="{FF2B5EF4-FFF2-40B4-BE49-F238E27FC236}">
                <a16:creationId xmlns:a16="http://schemas.microsoft.com/office/drawing/2014/main" id="{AE7F1FED-90D0-1F0B-0CBA-8E6B1989720B}"/>
              </a:ext>
            </a:extLst>
          </p:cNvPr>
          <p:cNvSpPr txBox="1"/>
          <p:nvPr/>
        </p:nvSpPr>
        <p:spPr>
          <a:xfrm>
            <a:off x="5612591" y="3565920"/>
            <a:ext cx="7583360" cy="1998432"/>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IN" sz="2200" dirty="0">
                <a:solidFill>
                  <a:schemeClr val="tx1">
                    <a:lumMod val="75000"/>
                    <a:lumOff val="25000"/>
                  </a:schemeClr>
                </a:solidFill>
              </a:rPr>
              <a:t>Employs distributed version control system</a:t>
            </a:r>
          </a:p>
          <a:p>
            <a:pPr marL="342900" indent="-342900">
              <a:lnSpc>
                <a:spcPct val="114000"/>
              </a:lnSpc>
              <a:buFont typeface="Arial" panose="020B0604020202020204" pitchFamily="34" charset="0"/>
              <a:buChar char="•"/>
            </a:pPr>
            <a:r>
              <a:rPr lang="en-IN" sz="2200" dirty="0">
                <a:solidFill>
                  <a:schemeClr val="tx1">
                    <a:lumMod val="75000"/>
                    <a:lumOff val="25000"/>
                  </a:schemeClr>
                </a:solidFill>
              </a:rPr>
              <a:t>Minimizes memory footprint</a:t>
            </a:r>
          </a:p>
          <a:p>
            <a:pPr marL="342900" indent="-342900">
              <a:lnSpc>
                <a:spcPct val="114000"/>
              </a:lnSpc>
              <a:buFont typeface="Arial" panose="020B0604020202020204" pitchFamily="34" charset="0"/>
              <a:buChar char="•"/>
            </a:pPr>
            <a:r>
              <a:rPr lang="en-IN" sz="2200" dirty="0">
                <a:solidFill>
                  <a:schemeClr val="tx1">
                    <a:lumMod val="75000"/>
                    <a:lumOff val="25000"/>
                  </a:schemeClr>
                </a:solidFill>
              </a:rPr>
              <a:t>Manages changes in any file</a:t>
            </a:r>
          </a:p>
          <a:p>
            <a:pPr marL="342900" indent="-342900">
              <a:lnSpc>
                <a:spcPct val="114000"/>
              </a:lnSpc>
              <a:buFont typeface="Arial" panose="020B0604020202020204" pitchFamily="34" charset="0"/>
              <a:buChar char="•"/>
            </a:pPr>
            <a:r>
              <a:rPr lang="en-IN" sz="2200" dirty="0">
                <a:solidFill>
                  <a:schemeClr val="tx1">
                    <a:lumMod val="75000"/>
                    <a:lumOff val="25000"/>
                  </a:schemeClr>
                </a:solidFill>
              </a:rPr>
              <a:t>Is utilized by major companies like Google, Facebook, and Microsoft</a:t>
            </a:r>
          </a:p>
        </p:txBody>
      </p:sp>
      <p:pic>
        <p:nvPicPr>
          <p:cNvPr id="5" name="Picture 4" descr="A close up of a logo&#10;&#10;Description automatically generated">
            <a:extLst>
              <a:ext uri="{FF2B5EF4-FFF2-40B4-BE49-F238E27FC236}">
                <a16:creationId xmlns:a16="http://schemas.microsoft.com/office/drawing/2014/main" id="{35D07658-6B3A-9DE4-CC14-2B65EEEA3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877" y="4203304"/>
            <a:ext cx="1765860" cy="737392"/>
          </a:xfrm>
          <a:prstGeom prst="rect">
            <a:avLst/>
          </a:prstGeom>
        </p:spPr>
      </p:pic>
      <p:sp>
        <p:nvSpPr>
          <p:cNvPr id="2" name="Brandline_LVC">
            <a:extLst>
              <a:ext uri="{FF2B5EF4-FFF2-40B4-BE49-F238E27FC236}">
                <a16:creationId xmlns:a16="http://schemas.microsoft.com/office/drawing/2014/main" id="{E06B132D-0FCE-E167-2FF0-BB73574B238C}"/>
              </a:ext>
            </a:extLst>
          </p:cNvPr>
          <p:cNvSpPr/>
          <p:nvPr/>
        </p:nvSpPr>
        <p:spPr>
          <a:xfrm>
            <a:off x="5689600" y="816324"/>
            <a:ext cx="487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414757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102A53-21BC-8260-7F99-FB14B6FC32B9}"/>
              </a:ext>
            </a:extLst>
          </p:cNvPr>
          <p:cNvSpPr>
            <a:spLocks noGrp="1"/>
          </p:cNvSpPr>
          <p:nvPr>
            <p:ph type="body" idx="10"/>
          </p:nvPr>
        </p:nvSpPr>
        <p:spPr>
          <a:xfrm>
            <a:off x="1291857" y="1419987"/>
            <a:ext cx="13696999" cy="903776"/>
          </a:xfrm>
        </p:spPr>
        <p:txBody>
          <a:bodyPr anchor="ct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GitHub</a:t>
            </a:r>
            <a:r>
              <a:rPr lang="en-US" sz="2200" b="0" i="0" u="none" strike="noStrike" cap="none" dirty="0">
                <a:solidFill>
                  <a:srgbClr val="3F3F3F"/>
                </a:solidFill>
                <a:latin typeface="Open Sans"/>
                <a:ea typeface="Open Sans"/>
                <a:cs typeface="Open Sans"/>
                <a:sym typeface="Open Sans"/>
              </a:rPr>
              <a:t> provides a web-based Git repository hosting service that provides a web interface to </a:t>
            </a: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upload files. </a:t>
            </a:r>
          </a:p>
        </p:txBody>
      </p:sp>
      <p:sp>
        <p:nvSpPr>
          <p:cNvPr id="4" name="Title 3">
            <a:extLst>
              <a:ext uri="{FF2B5EF4-FFF2-40B4-BE49-F238E27FC236}">
                <a16:creationId xmlns:a16="http://schemas.microsoft.com/office/drawing/2014/main" id="{77E1DEB4-1A34-D203-87C2-8B8843F70D79}"/>
              </a:ext>
            </a:extLst>
          </p:cNvPr>
          <p:cNvSpPr>
            <a:spLocks noGrp="1"/>
          </p:cNvSpPr>
          <p:nvPr>
            <p:ph type="title"/>
          </p:nvPr>
        </p:nvSpPr>
        <p:spPr/>
        <p:txBody>
          <a:bodyPr/>
          <a:lstStyle/>
          <a:p>
            <a:r>
              <a:rPr lang="en-US" dirty="0"/>
              <a:t>Overview of VCS Tools</a:t>
            </a:r>
            <a:endParaRPr lang="en-IN" dirty="0"/>
          </a:p>
        </p:txBody>
      </p:sp>
      <p:grpSp>
        <p:nvGrpSpPr>
          <p:cNvPr id="20" name="Group 19">
            <a:extLst>
              <a:ext uri="{FF2B5EF4-FFF2-40B4-BE49-F238E27FC236}">
                <a16:creationId xmlns:a16="http://schemas.microsoft.com/office/drawing/2014/main" id="{C1331FC8-9367-521B-FEA3-2D055EF81A3C}"/>
              </a:ext>
            </a:extLst>
          </p:cNvPr>
          <p:cNvGrpSpPr/>
          <p:nvPr/>
        </p:nvGrpSpPr>
        <p:grpSpPr>
          <a:xfrm>
            <a:off x="2992636" y="3082892"/>
            <a:ext cx="10299212" cy="2920999"/>
            <a:chOff x="3479832" y="3298200"/>
            <a:chExt cx="9362920" cy="1995082"/>
          </a:xfrm>
        </p:grpSpPr>
        <p:sp>
          <p:nvSpPr>
            <p:cNvPr id="24" name="Google Shape;4389;ge3efd1aa76_0_3487">
              <a:extLst>
                <a:ext uri="{FF2B5EF4-FFF2-40B4-BE49-F238E27FC236}">
                  <a16:creationId xmlns:a16="http://schemas.microsoft.com/office/drawing/2014/main" id="{188CE132-3F46-9274-50D9-F040A0FD700E}"/>
                </a:ext>
              </a:extLst>
            </p:cNvPr>
            <p:cNvSpPr/>
            <p:nvPr/>
          </p:nvSpPr>
          <p:spPr>
            <a:xfrm>
              <a:off x="3479832" y="3298200"/>
              <a:ext cx="9362920" cy="1995082"/>
            </a:xfrm>
            <a:prstGeom prst="roundRect">
              <a:avLst>
                <a:gd name="adj" fmla="val 8753"/>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2" name="Google Shape;4391;ge3efd1aa76_0_3487">
              <a:extLst>
                <a:ext uri="{FF2B5EF4-FFF2-40B4-BE49-F238E27FC236}">
                  <a16:creationId xmlns:a16="http://schemas.microsoft.com/office/drawing/2014/main" id="{34D73131-A7A8-DE77-9750-D840690E812E}"/>
                </a:ext>
              </a:extLst>
            </p:cNvPr>
            <p:cNvSpPr/>
            <p:nvPr/>
          </p:nvSpPr>
          <p:spPr>
            <a:xfrm>
              <a:off x="5571025" y="3387584"/>
              <a:ext cx="7184548" cy="1785602"/>
            </a:xfrm>
            <a:prstGeom prst="roundRect">
              <a:avLst>
                <a:gd name="adj" fmla="val 8118"/>
              </a:avLst>
            </a:prstGeom>
            <a:solidFill>
              <a:schemeClr val="lt1"/>
            </a:solidFill>
            <a:ln w="38100" cap="flat" cmpd="sng">
              <a:solidFill>
                <a:srgbClr val="8AAC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3" name="Google Shape;4392;ge3efd1aa76_0_3487">
              <a:extLst>
                <a:ext uri="{FF2B5EF4-FFF2-40B4-BE49-F238E27FC236}">
                  <a16:creationId xmlns:a16="http://schemas.microsoft.com/office/drawing/2014/main" id="{1927CBD6-A701-7FE3-003E-10407C4EEB3B}"/>
                </a:ext>
              </a:extLst>
            </p:cNvPr>
            <p:cNvSpPr txBox="1"/>
            <p:nvPr/>
          </p:nvSpPr>
          <p:spPr>
            <a:xfrm>
              <a:off x="5680366" y="3464172"/>
              <a:ext cx="6939000" cy="1455900"/>
            </a:xfrm>
            <a:prstGeom prst="rect">
              <a:avLst/>
            </a:prstGeom>
            <a:noFill/>
            <a:ln>
              <a:noFill/>
            </a:ln>
          </p:spPr>
          <p:txBody>
            <a:bodyPr spcFirstLastPara="1" wrap="square" lIns="91425" tIns="0" rIns="365750" bIns="457200" anchor="t" anchorCtr="0">
              <a:noAutofit/>
            </a:bodyPr>
            <a:lstStyle/>
            <a:p>
              <a:pPr marL="342900" lvl="1" indent="-342900">
                <a:lnSpc>
                  <a:spcPct val="114000"/>
                </a:lnSpc>
                <a:buClr>
                  <a:srgbClr val="3F3F3F"/>
                </a:buClr>
                <a:buSzPts val="2200"/>
                <a:buFont typeface="Arial"/>
                <a:buChar char="•"/>
              </a:pPr>
              <a:endParaRPr lang="en-US" sz="2200" dirty="0">
                <a:solidFill>
                  <a:schemeClr val="tx1">
                    <a:lumMod val="75000"/>
                    <a:lumOff val="25000"/>
                  </a:schemeClr>
                </a:solidFill>
                <a:ea typeface="Open Sans"/>
                <a:cs typeface="Open Sans"/>
                <a:sym typeface="Open Sans"/>
              </a:endParaRPr>
            </a:p>
          </p:txBody>
        </p:sp>
      </p:grpSp>
      <p:sp>
        <p:nvSpPr>
          <p:cNvPr id="29" name="TextBox 28">
            <a:extLst>
              <a:ext uri="{FF2B5EF4-FFF2-40B4-BE49-F238E27FC236}">
                <a16:creationId xmlns:a16="http://schemas.microsoft.com/office/drawing/2014/main" id="{AE7F1FED-90D0-1F0B-0CBA-8E6B1989720B}"/>
              </a:ext>
            </a:extLst>
          </p:cNvPr>
          <p:cNvSpPr txBox="1"/>
          <p:nvPr/>
        </p:nvSpPr>
        <p:spPr>
          <a:xfrm>
            <a:off x="5612591" y="3474476"/>
            <a:ext cx="7583360" cy="1998432"/>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200" dirty="0">
                <a:solidFill>
                  <a:schemeClr val="tx1">
                    <a:lumMod val="75000"/>
                    <a:lumOff val="25000"/>
                  </a:schemeClr>
                </a:solidFill>
              </a:rPr>
              <a:t>Facilitates code collaboration and version control</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Tracks code modifications and history</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Allows correction of mistakes by reverting changes made to the codebase</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Supports collaboration among team members</a:t>
            </a:r>
          </a:p>
        </p:txBody>
      </p:sp>
      <p:pic>
        <p:nvPicPr>
          <p:cNvPr id="7" name="Picture 6" descr="A black and white logo&#10;&#10;Description automatically generated">
            <a:extLst>
              <a:ext uri="{FF2B5EF4-FFF2-40B4-BE49-F238E27FC236}">
                <a16:creationId xmlns:a16="http://schemas.microsoft.com/office/drawing/2014/main" id="{1C70ABD0-2022-CFEA-9E3E-C27614AE4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008" y="3934349"/>
            <a:ext cx="2554215" cy="1275301"/>
          </a:xfrm>
          <a:prstGeom prst="rect">
            <a:avLst/>
          </a:prstGeom>
        </p:spPr>
      </p:pic>
      <p:sp>
        <p:nvSpPr>
          <p:cNvPr id="2" name="Brandline_LVC">
            <a:extLst>
              <a:ext uri="{FF2B5EF4-FFF2-40B4-BE49-F238E27FC236}">
                <a16:creationId xmlns:a16="http://schemas.microsoft.com/office/drawing/2014/main" id="{4778E487-EC05-6B23-2916-3C7009EEA898}"/>
              </a:ext>
            </a:extLst>
          </p:cNvPr>
          <p:cNvSpPr/>
          <p:nvPr/>
        </p:nvSpPr>
        <p:spPr>
          <a:xfrm>
            <a:off x="5689600" y="816324"/>
            <a:ext cx="487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89283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1DEB4-1A34-D203-87C2-8B8843F70D79}"/>
              </a:ext>
            </a:extLst>
          </p:cNvPr>
          <p:cNvSpPr>
            <a:spLocks noGrp="1"/>
          </p:cNvSpPr>
          <p:nvPr>
            <p:ph type="title"/>
          </p:nvPr>
        </p:nvSpPr>
        <p:spPr/>
        <p:txBody>
          <a:bodyPr/>
          <a:lstStyle/>
          <a:p>
            <a:r>
              <a:rPr lang="en-US" dirty="0"/>
              <a:t>Overview of VCS Tools</a:t>
            </a:r>
            <a:endParaRPr lang="en-IN" dirty="0"/>
          </a:p>
        </p:txBody>
      </p:sp>
      <p:sp>
        <p:nvSpPr>
          <p:cNvPr id="3" name="Text Placeholder 2">
            <a:extLst>
              <a:ext uri="{FF2B5EF4-FFF2-40B4-BE49-F238E27FC236}">
                <a16:creationId xmlns:a16="http://schemas.microsoft.com/office/drawing/2014/main" id="{FE102A53-21BC-8260-7F99-FB14B6FC32B9}"/>
              </a:ext>
            </a:extLst>
          </p:cNvPr>
          <p:cNvSpPr>
            <a:spLocks noGrp="1"/>
          </p:cNvSpPr>
          <p:nvPr>
            <p:ph type="body" idx="10"/>
          </p:nvPr>
        </p:nvSpPr>
        <p:spPr>
          <a:xfrm>
            <a:off x="1291857" y="1549409"/>
            <a:ext cx="13696999" cy="903776"/>
          </a:xfrm>
        </p:spPr>
        <p:txBody>
          <a:bodyPr anchor="t"/>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Bitbucket </a:t>
            </a:r>
            <a:r>
              <a:rPr lang="en-US" sz="2200" i="0" u="none" strike="noStrike" cap="none" dirty="0">
                <a:solidFill>
                  <a:srgbClr val="3F3F3F"/>
                </a:solidFill>
                <a:latin typeface="Open Sans"/>
                <a:ea typeface="Open Sans"/>
                <a:cs typeface="Open Sans"/>
                <a:sym typeface="Open Sans"/>
              </a:rPr>
              <a:t>is a professional Git repository management solution for teams, centralizing repository management, source code collaboration, and development guidance.</a:t>
            </a:r>
          </a:p>
        </p:txBody>
      </p:sp>
      <p:grpSp>
        <p:nvGrpSpPr>
          <p:cNvPr id="20" name="Group 19">
            <a:extLst>
              <a:ext uri="{FF2B5EF4-FFF2-40B4-BE49-F238E27FC236}">
                <a16:creationId xmlns:a16="http://schemas.microsoft.com/office/drawing/2014/main" id="{C1331FC8-9367-521B-FEA3-2D055EF81A3C}"/>
              </a:ext>
            </a:extLst>
          </p:cNvPr>
          <p:cNvGrpSpPr/>
          <p:nvPr/>
        </p:nvGrpSpPr>
        <p:grpSpPr>
          <a:xfrm>
            <a:off x="2992636" y="3082892"/>
            <a:ext cx="10299212" cy="2920999"/>
            <a:chOff x="3479832" y="3298200"/>
            <a:chExt cx="9362920" cy="1995082"/>
          </a:xfrm>
        </p:grpSpPr>
        <p:sp>
          <p:nvSpPr>
            <p:cNvPr id="24" name="Google Shape;4389;ge3efd1aa76_0_3487">
              <a:extLst>
                <a:ext uri="{FF2B5EF4-FFF2-40B4-BE49-F238E27FC236}">
                  <a16:creationId xmlns:a16="http://schemas.microsoft.com/office/drawing/2014/main" id="{188CE132-3F46-9274-50D9-F040A0FD700E}"/>
                </a:ext>
              </a:extLst>
            </p:cNvPr>
            <p:cNvSpPr/>
            <p:nvPr/>
          </p:nvSpPr>
          <p:spPr>
            <a:xfrm>
              <a:off x="3479832" y="3298200"/>
              <a:ext cx="9362920" cy="1995082"/>
            </a:xfrm>
            <a:prstGeom prst="roundRect">
              <a:avLst>
                <a:gd name="adj" fmla="val 8753"/>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2" name="Google Shape;4391;ge3efd1aa76_0_3487">
              <a:extLst>
                <a:ext uri="{FF2B5EF4-FFF2-40B4-BE49-F238E27FC236}">
                  <a16:creationId xmlns:a16="http://schemas.microsoft.com/office/drawing/2014/main" id="{34D73131-A7A8-DE77-9750-D840690E812E}"/>
                </a:ext>
              </a:extLst>
            </p:cNvPr>
            <p:cNvSpPr/>
            <p:nvPr/>
          </p:nvSpPr>
          <p:spPr>
            <a:xfrm>
              <a:off x="5571025" y="3387584"/>
              <a:ext cx="7184548" cy="1785602"/>
            </a:xfrm>
            <a:prstGeom prst="roundRect">
              <a:avLst>
                <a:gd name="adj" fmla="val 8118"/>
              </a:avLst>
            </a:prstGeom>
            <a:solidFill>
              <a:schemeClr val="lt1"/>
            </a:solidFill>
            <a:ln w="38100" cap="flat" cmpd="sng">
              <a:solidFill>
                <a:srgbClr val="8AAC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3" name="Google Shape;4392;ge3efd1aa76_0_3487">
              <a:extLst>
                <a:ext uri="{FF2B5EF4-FFF2-40B4-BE49-F238E27FC236}">
                  <a16:creationId xmlns:a16="http://schemas.microsoft.com/office/drawing/2014/main" id="{1927CBD6-A701-7FE3-003E-10407C4EEB3B}"/>
                </a:ext>
              </a:extLst>
            </p:cNvPr>
            <p:cNvSpPr txBox="1"/>
            <p:nvPr/>
          </p:nvSpPr>
          <p:spPr>
            <a:xfrm>
              <a:off x="5680366" y="3464172"/>
              <a:ext cx="6939000" cy="1455900"/>
            </a:xfrm>
            <a:prstGeom prst="rect">
              <a:avLst/>
            </a:prstGeom>
            <a:noFill/>
            <a:ln>
              <a:noFill/>
            </a:ln>
          </p:spPr>
          <p:txBody>
            <a:bodyPr spcFirstLastPara="1" wrap="square" lIns="91425" tIns="0" rIns="365750" bIns="457200" anchor="t" anchorCtr="0">
              <a:noAutofit/>
            </a:bodyPr>
            <a:lstStyle/>
            <a:p>
              <a:pPr marL="342900" lvl="1" indent="-342900">
                <a:lnSpc>
                  <a:spcPct val="114000"/>
                </a:lnSpc>
                <a:buClr>
                  <a:srgbClr val="3F3F3F"/>
                </a:buClr>
                <a:buSzPts val="2200"/>
                <a:buFont typeface="Arial"/>
                <a:buChar char="•"/>
              </a:pPr>
              <a:endParaRPr lang="en-US" sz="2200" dirty="0">
                <a:solidFill>
                  <a:schemeClr val="tx1">
                    <a:lumMod val="75000"/>
                    <a:lumOff val="25000"/>
                  </a:schemeClr>
                </a:solidFill>
                <a:ea typeface="Open Sans"/>
                <a:cs typeface="Open Sans"/>
                <a:sym typeface="Open Sans"/>
              </a:endParaRPr>
            </a:p>
          </p:txBody>
        </p:sp>
      </p:grpSp>
      <p:sp>
        <p:nvSpPr>
          <p:cNvPr id="29" name="TextBox 28">
            <a:extLst>
              <a:ext uri="{FF2B5EF4-FFF2-40B4-BE49-F238E27FC236}">
                <a16:creationId xmlns:a16="http://schemas.microsoft.com/office/drawing/2014/main" id="{AE7F1FED-90D0-1F0B-0CBA-8E6B1989720B}"/>
              </a:ext>
            </a:extLst>
          </p:cNvPr>
          <p:cNvSpPr txBox="1"/>
          <p:nvPr/>
        </p:nvSpPr>
        <p:spPr>
          <a:xfrm>
            <a:off x="5612591" y="3546870"/>
            <a:ext cx="7583360" cy="1998432"/>
          </a:xfrm>
          <a:prstGeom prst="rect">
            <a:avLst/>
          </a:prstGeom>
          <a:noFill/>
        </p:spPr>
        <p:txBody>
          <a:bodyPr wrap="square">
            <a:spAutoFit/>
          </a:bodyPr>
          <a:lstStyle/>
          <a:p>
            <a:pPr marL="342900" indent="-342900">
              <a:lnSpc>
                <a:spcPct val="114000"/>
              </a:lnSpc>
              <a:buFont typeface="Arial" panose="020B0604020202020204" pitchFamily="34" charset="0"/>
              <a:buChar char="•"/>
            </a:pPr>
            <a:r>
              <a:rPr lang="en-US" sz="2200" dirty="0">
                <a:solidFill>
                  <a:schemeClr val="tx1">
                    <a:lumMod val="75000"/>
                    <a:lumOff val="25000"/>
                  </a:schemeClr>
                </a:solidFill>
              </a:rPr>
              <a:t>Offers code collaboration platform by Atlassian</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Supports code branches for parallel development</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Allows in-line comments and debate for code review</a:t>
            </a:r>
          </a:p>
          <a:p>
            <a:pPr marL="342900" indent="-342900">
              <a:lnSpc>
                <a:spcPct val="114000"/>
              </a:lnSpc>
              <a:buFont typeface="Arial" panose="020B0604020202020204" pitchFamily="34" charset="0"/>
              <a:buChar char="•"/>
            </a:pPr>
            <a:r>
              <a:rPr lang="en-US" sz="2200" dirty="0">
                <a:solidFill>
                  <a:schemeClr val="tx1">
                    <a:lumMod val="75000"/>
                    <a:lumOff val="25000"/>
                  </a:schemeClr>
                </a:solidFill>
              </a:rPr>
              <a:t>Enables pull requests for code contribution and review</a:t>
            </a:r>
          </a:p>
        </p:txBody>
      </p:sp>
      <p:sp>
        <p:nvSpPr>
          <p:cNvPr id="2" name="Brandline_LVC">
            <a:extLst>
              <a:ext uri="{FF2B5EF4-FFF2-40B4-BE49-F238E27FC236}">
                <a16:creationId xmlns:a16="http://schemas.microsoft.com/office/drawing/2014/main" id="{D2FE640F-8301-CED1-F6BC-4CED5DC466AB}"/>
              </a:ext>
            </a:extLst>
          </p:cNvPr>
          <p:cNvSpPr/>
          <p:nvPr/>
        </p:nvSpPr>
        <p:spPr>
          <a:xfrm>
            <a:off x="5689600" y="816324"/>
            <a:ext cx="487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86A2A2A3-7351-9BD0-D2D2-951CEBF415B6}"/>
              </a:ext>
            </a:extLst>
          </p:cNvPr>
          <p:cNvGrpSpPr/>
          <p:nvPr/>
        </p:nvGrpSpPr>
        <p:grpSpPr>
          <a:xfrm>
            <a:off x="3419007" y="3981450"/>
            <a:ext cx="1568668" cy="1123949"/>
            <a:chOff x="710097" y="5829961"/>
            <a:chExt cx="1568283" cy="1123673"/>
          </a:xfrm>
        </p:grpSpPr>
        <p:grpSp>
          <p:nvGrpSpPr>
            <p:cNvPr id="6" name="Group 5">
              <a:extLst>
                <a:ext uri="{FF2B5EF4-FFF2-40B4-BE49-F238E27FC236}">
                  <a16:creationId xmlns:a16="http://schemas.microsoft.com/office/drawing/2014/main" id="{8EDAD284-8032-23DB-7780-997B32DE0B74}"/>
                </a:ext>
              </a:extLst>
            </p:cNvPr>
            <p:cNvGrpSpPr/>
            <p:nvPr/>
          </p:nvGrpSpPr>
          <p:grpSpPr>
            <a:xfrm>
              <a:off x="993460" y="5829961"/>
              <a:ext cx="1001557" cy="731170"/>
              <a:chOff x="955261" y="5829961"/>
              <a:chExt cx="1001557" cy="731170"/>
            </a:xfrm>
          </p:grpSpPr>
          <p:sp>
            <p:nvSpPr>
              <p:cNvPr id="18" name="Freeform: Shape 17">
                <a:extLst>
                  <a:ext uri="{FF2B5EF4-FFF2-40B4-BE49-F238E27FC236}">
                    <a16:creationId xmlns:a16="http://schemas.microsoft.com/office/drawing/2014/main" id="{344307A0-3B7A-69B0-8CD2-81D12B1BEE24}"/>
                  </a:ext>
                </a:extLst>
              </p:cNvPr>
              <p:cNvSpPr/>
              <p:nvPr/>
            </p:nvSpPr>
            <p:spPr>
              <a:xfrm>
                <a:off x="955261" y="5829961"/>
                <a:ext cx="1001557" cy="731040"/>
              </a:xfrm>
              <a:custGeom>
                <a:avLst/>
                <a:gdLst>
                  <a:gd name="connsiteX0" fmla="*/ 32493 w 1001557"/>
                  <a:gd name="connsiteY0" fmla="*/ 2 h 731040"/>
                  <a:gd name="connsiteX1" fmla="*/ 3 w 1001557"/>
                  <a:gd name="connsiteY1" fmla="*/ 25712 h 731040"/>
                  <a:gd name="connsiteX2" fmla="*/ 414 w 1001557"/>
                  <a:gd name="connsiteY2" fmla="*/ 30218 h 731040"/>
                  <a:gd name="connsiteX3" fmla="*/ 136592 w 1001557"/>
                  <a:gd name="connsiteY3" fmla="*/ 701474 h 731040"/>
                  <a:gd name="connsiteX4" fmla="*/ 179258 w 1001557"/>
                  <a:gd name="connsiteY4" fmla="*/ 731038 h 731040"/>
                  <a:gd name="connsiteX5" fmla="*/ 832561 w 1001557"/>
                  <a:gd name="connsiteY5" fmla="*/ 731038 h 731040"/>
                  <a:gd name="connsiteX6" fmla="*/ 864640 w 1001557"/>
                  <a:gd name="connsiteY6" fmla="*/ 709158 h 731040"/>
                  <a:gd name="connsiteX7" fmla="*/ 1001139 w 1001557"/>
                  <a:gd name="connsiteY7" fmla="*/ 30478 h 731040"/>
                  <a:gd name="connsiteX8" fmla="*/ 974610 w 1001557"/>
                  <a:gd name="connsiteY8" fmla="*/ 596 h 731040"/>
                  <a:gd name="connsiteX9" fmla="*/ 969060 w 1001557"/>
                  <a:gd name="connsiteY9" fmla="*/ 263 h 731040"/>
                  <a:gd name="connsiteX10" fmla="*/ 605918 w 1001557"/>
                  <a:gd name="connsiteY10" fmla="*/ 485145 h 731040"/>
                  <a:gd name="connsiteX11" fmla="*/ 397400 w 1001557"/>
                  <a:gd name="connsiteY11" fmla="*/ 485145 h 731040"/>
                  <a:gd name="connsiteX12" fmla="*/ 340940 w 1001557"/>
                  <a:gd name="connsiteY12" fmla="*/ 245765 h 731040"/>
                  <a:gd name="connsiteX13" fmla="*/ 656443 w 1001557"/>
                  <a:gd name="connsiteY13" fmla="*/ 245765 h 7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1557" h="731040">
                    <a:moveTo>
                      <a:pt x="32493" y="2"/>
                    </a:moveTo>
                    <a:cubicBezTo>
                      <a:pt x="14778" y="-183"/>
                      <a:pt x="231" y="11328"/>
                      <a:pt x="3" y="25712"/>
                    </a:cubicBezTo>
                    <a:cubicBezTo>
                      <a:pt x="-21" y="27221"/>
                      <a:pt x="116" y="28728"/>
                      <a:pt x="414" y="30218"/>
                    </a:cubicBezTo>
                    <a:lnTo>
                      <a:pt x="136592" y="701474"/>
                    </a:lnTo>
                    <a:cubicBezTo>
                      <a:pt x="140094" y="718430"/>
                      <a:pt x="158085" y="730896"/>
                      <a:pt x="179258" y="731038"/>
                    </a:cubicBezTo>
                    <a:lnTo>
                      <a:pt x="832561" y="731038"/>
                    </a:lnTo>
                    <a:cubicBezTo>
                      <a:pt x="848453" y="731204"/>
                      <a:pt x="862098" y="721897"/>
                      <a:pt x="864640" y="709158"/>
                    </a:cubicBezTo>
                    <a:lnTo>
                      <a:pt x="1001139" y="30478"/>
                    </a:lnTo>
                    <a:cubicBezTo>
                      <a:pt x="1003975" y="16278"/>
                      <a:pt x="992098" y="2900"/>
                      <a:pt x="974610" y="596"/>
                    </a:cubicBezTo>
                    <a:cubicBezTo>
                      <a:pt x="972775" y="355"/>
                      <a:pt x="970917" y="243"/>
                      <a:pt x="969060" y="263"/>
                    </a:cubicBezTo>
                    <a:close/>
                    <a:moveTo>
                      <a:pt x="605918" y="485145"/>
                    </a:moveTo>
                    <a:lnTo>
                      <a:pt x="397400" y="485145"/>
                    </a:lnTo>
                    <a:lnTo>
                      <a:pt x="340940" y="245765"/>
                    </a:lnTo>
                    <a:lnTo>
                      <a:pt x="656443" y="245765"/>
                    </a:lnTo>
                    <a:close/>
                  </a:path>
                </a:pathLst>
              </a:custGeom>
              <a:solidFill>
                <a:srgbClr val="2684FF"/>
              </a:solidFill>
              <a:ln w="1604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08595FEA-F5C2-4B60-E4C8-696EC36D6542}"/>
                  </a:ext>
                </a:extLst>
              </p:cNvPr>
              <p:cNvSpPr/>
              <p:nvPr/>
            </p:nvSpPr>
            <p:spPr>
              <a:xfrm>
                <a:off x="1106449" y="6075726"/>
                <a:ext cx="806322" cy="485405"/>
              </a:xfrm>
              <a:custGeom>
                <a:avLst/>
                <a:gdLst>
                  <a:gd name="connsiteX0" fmla="*/ 806323 w 806322"/>
                  <a:gd name="connsiteY0" fmla="*/ 0 h 485405"/>
                  <a:gd name="connsiteX1" fmla="*/ 505255 w 806322"/>
                  <a:gd name="connsiteY1" fmla="*/ 0 h 485405"/>
                  <a:gd name="connsiteX2" fmla="*/ 454730 w 806322"/>
                  <a:gd name="connsiteY2" fmla="*/ 239381 h 485405"/>
                  <a:gd name="connsiteX3" fmla="*/ 246212 w 806322"/>
                  <a:gd name="connsiteY3" fmla="*/ 239381 h 485405"/>
                  <a:gd name="connsiteX4" fmla="*/ 0 w 806322"/>
                  <a:gd name="connsiteY4" fmla="*/ 476808 h 485405"/>
                  <a:gd name="connsiteX5" fmla="*/ 28070 w 806322"/>
                  <a:gd name="connsiteY5" fmla="*/ 485404 h 485405"/>
                  <a:gd name="connsiteX6" fmla="*/ 681533 w 806322"/>
                  <a:gd name="connsiteY6" fmla="*/ 485404 h 485405"/>
                  <a:gd name="connsiteX7" fmla="*/ 713613 w 806322"/>
                  <a:gd name="connsiteY7" fmla="*/ 463523 h 48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322" h="485405">
                    <a:moveTo>
                      <a:pt x="806323" y="0"/>
                    </a:moveTo>
                    <a:lnTo>
                      <a:pt x="505255" y="0"/>
                    </a:lnTo>
                    <a:lnTo>
                      <a:pt x="454730" y="239381"/>
                    </a:lnTo>
                    <a:lnTo>
                      <a:pt x="246212" y="239381"/>
                    </a:lnTo>
                    <a:lnTo>
                      <a:pt x="0" y="476808"/>
                    </a:lnTo>
                    <a:cubicBezTo>
                      <a:pt x="7804" y="482287"/>
                      <a:pt x="17753" y="485335"/>
                      <a:pt x="28070" y="485404"/>
                    </a:cubicBezTo>
                    <a:lnTo>
                      <a:pt x="681533" y="485404"/>
                    </a:lnTo>
                    <a:cubicBezTo>
                      <a:pt x="697425" y="485569"/>
                      <a:pt x="711070" y="476262"/>
                      <a:pt x="713613" y="463523"/>
                    </a:cubicBezTo>
                    <a:close/>
                  </a:path>
                </a:pathLst>
              </a:custGeom>
              <a:gradFill>
                <a:gsLst>
                  <a:gs pos="18000">
                    <a:srgbClr val="0052CC"/>
                  </a:gs>
                  <a:gs pos="100000">
                    <a:srgbClr val="2684FF"/>
                  </a:gs>
                </a:gsLst>
                <a:lin ang="8521066" scaled="1"/>
              </a:gradFill>
              <a:ln w="16040" cap="flat">
                <a:noFill/>
                <a:prstDash val="solid"/>
                <a:miter/>
              </a:ln>
            </p:spPr>
            <p:txBody>
              <a:bodyPr rtlCol="0" anchor="ctr"/>
              <a:lstStyle/>
              <a:p>
                <a:endParaRPr lang="en-IN" dirty="0"/>
              </a:p>
            </p:txBody>
          </p:sp>
        </p:grpSp>
        <p:grpSp>
          <p:nvGrpSpPr>
            <p:cNvPr id="7" name="Graphic 26">
              <a:extLst>
                <a:ext uri="{FF2B5EF4-FFF2-40B4-BE49-F238E27FC236}">
                  <a16:creationId xmlns:a16="http://schemas.microsoft.com/office/drawing/2014/main" id="{645EA87A-068C-F495-0883-782E95C9E069}"/>
                </a:ext>
              </a:extLst>
            </p:cNvPr>
            <p:cNvGrpSpPr/>
            <p:nvPr/>
          </p:nvGrpSpPr>
          <p:grpSpPr>
            <a:xfrm>
              <a:off x="710097" y="6675120"/>
              <a:ext cx="1568283" cy="278514"/>
              <a:chOff x="2470317" y="5748564"/>
              <a:chExt cx="5597904" cy="824070"/>
            </a:xfrm>
            <a:solidFill>
              <a:srgbClr val="253858"/>
            </a:solidFill>
          </p:grpSpPr>
          <p:sp>
            <p:nvSpPr>
              <p:cNvPr id="8" name="Freeform: Shape 7">
                <a:extLst>
                  <a:ext uri="{FF2B5EF4-FFF2-40B4-BE49-F238E27FC236}">
                    <a16:creationId xmlns:a16="http://schemas.microsoft.com/office/drawing/2014/main" id="{044A5118-7063-377B-110B-1C36187A4DAC}"/>
                  </a:ext>
                </a:extLst>
              </p:cNvPr>
              <p:cNvSpPr/>
              <p:nvPr/>
            </p:nvSpPr>
            <p:spPr>
              <a:xfrm>
                <a:off x="2470317" y="5808083"/>
                <a:ext cx="690194" cy="753176"/>
              </a:xfrm>
              <a:custGeom>
                <a:avLst/>
                <a:gdLst>
                  <a:gd name="connsiteX0" fmla="*/ 359934 w 690194"/>
                  <a:gd name="connsiteY0" fmla="*/ 0 h 753176"/>
                  <a:gd name="connsiteX1" fmla="*/ 640792 w 690194"/>
                  <a:gd name="connsiteY1" fmla="*/ 197183 h 753176"/>
                  <a:gd name="connsiteX2" fmla="*/ 485526 w 690194"/>
                  <a:gd name="connsiteY2" fmla="*/ 364541 h 753176"/>
                  <a:gd name="connsiteX3" fmla="*/ 690195 w 690194"/>
                  <a:gd name="connsiteY3" fmla="*/ 550263 h 753176"/>
                  <a:gd name="connsiteX4" fmla="*/ 382550 w 690194"/>
                  <a:gd name="connsiteY4" fmla="*/ 753177 h 753176"/>
                  <a:gd name="connsiteX5" fmla="*/ 0 w 690194"/>
                  <a:gd name="connsiteY5" fmla="*/ 753177 h 753176"/>
                  <a:gd name="connsiteX6" fmla="*/ 0 w 690194"/>
                  <a:gd name="connsiteY6" fmla="*/ 0 h 753176"/>
                  <a:gd name="connsiteX7" fmla="*/ 127036 w 690194"/>
                  <a:gd name="connsiteY7" fmla="*/ 98592 h 753176"/>
                  <a:gd name="connsiteX8" fmla="*/ 127036 w 690194"/>
                  <a:gd name="connsiteY8" fmla="*/ 323125 h 753176"/>
                  <a:gd name="connsiteX9" fmla="*/ 342932 w 690194"/>
                  <a:gd name="connsiteY9" fmla="*/ 323125 h 753176"/>
                  <a:gd name="connsiteX10" fmla="*/ 512313 w 690194"/>
                  <a:gd name="connsiteY10" fmla="*/ 205909 h 753176"/>
                  <a:gd name="connsiteX11" fmla="*/ 342932 w 690194"/>
                  <a:gd name="connsiteY11" fmla="*/ 98201 h 753176"/>
                  <a:gd name="connsiteX12" fmla="*/ 127036 w 690194"/>
                  <a:gd name="connsiteY12" fmla="*/ 414944 h 753176"/>
                  <a:gd name="connsiteX13" fmla="*/ 127036 w 690194"/>
                  <a:gd name="connsiteY13" fmla="*/ 649376 h 753176"/>
                  <a:gd name="connsiteX14" fmla="*/ 386721 w 690194"/>
                  <a:gd name="connsiteY14" fmla="*/ 649376 h 753176"/>
                  <a:gd name="connsiteX15" fmla="*/ 563159 w 690194"/>
                  <a:gd name="connsiteY15" fmla="*/ 538151 h 753176"/>
                  <a:gd name="connsiteX16" fmla="*/ 383994 w 690194"/>
                  <a:gd name="connsiteY16" fmla="*/ 414423 h 75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0194" h="753176">
                    <a:moveTo>
                      <a:pt x="359934" y="0"/>
                    </a:moveTo>
                    <a:cubicBezTo>
                      <a:pt x="549044" y="0"/>
                      <a:pt x="640792" y="75669"/>
                      <a:pt x="640792" y="197183"/>
                    </a:cubicBezTo>
                    <a:cubicBezTo>
                      <a:pt x="640792" y="288351"/>
                      <a:pt x="589946" y="343833"/>
                      <a:pt x="485526" y="364541"/>
                    </a:cubicBezTo>
                    <a:cubicBezTo>
                      <a:pt x="622506" y="382905"/>
                      <a:pt x="690195" y="443597"/>
                      <a:pt x="690195" y="550263"/>
                    </a:cubicBezTo>
                    <a:cubicBezTo>
                      <a:pt x="690195" y="670605"/>
                      <a:pt x="589946" y="753177"/>
                      <a:pt x="382550" y="753177"/>
                    </a:cubicBezTo>
                    <a:lnTo>
                      <a:pt x="0" y="753177"/>
                    </a:lnTo>
                    <a:lnTo>
                      <a:pt x="0" y="0"/>
                    </a:lnTo>
                    <a:close/>
                    <a:moveTo>
                      <a:pt x="127036" y="98592"/>
                    </a:moveTo>
                    <a:lnTo>
                      <a:pt x="127036" y="323125"/>
                    </a:lnTo>
                    <a:lnTo>
                      <a:pt x="342932" y="323125"/>
                    </a:lnTo>
                    <a:cubicBezTo>
                      <a:pt x="462910" y="323125"/>
                      <a:pt x="512313" y="278453"/>
                      <a:pt x="512313" y="205909"/>
                    </a:cubicBezTo>
                    <a:cubicBezTo>
                      <a:pt x="512313" y="133366"/>
                      <a:pt x="458739" y="98201"/>
                      <a:pt x="342932" y="98201"/>
                    </a:cubicBezTo>
                    <a:close/>
                    <a:moveTo>
                      <a:pt x="127036" y="414944"/>
                    </a:moveTo>
                    <a:lnTo>
                      <a:pt x="127036" y="649376"/>
                    </a:lnTo>
                    <a:lnTo>
                      <a:pt x="386721" y="649376"/>
                    </a:lnTo>
                    <a:cubicBezTo>
                      <a:pt x="508142" y="649376"/>
                      <a:pt x="563159" y="613820"/>
                      <a:pt x="563159" y="538151"/>
                    </a:cubicBezTo>
                    <a:cubicBezTo>
                      <a:pt x="563159" y="457923"/>
                      <a:pt x="510869" y="414423"/>
                      <a:pt x="383994" y="414423"/>
                    </a:cubicBezTo>
                    <a:close/>
                  </a:path>
                </a:pathLst>
              </a:custGeom>
              <a:solidFill>
                <a:srgbClr val="253858"/>
              </a:solidFill>
              <a:ln w="16040"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4568EF52-4FBC-61BE-1A88-EF49640A5638}"/>
                  </a:ext>
                </a:extLst>
              </p:cNvPr>
              <p:cNvSpPr/>
              <p:nvPr/>
            </p:nvSpPr>
            <p:spPr>
              <a:xfrm>
                <a:off x="3283170" y="5767803"/>
                <a:ext cx="169791" cy="793196"/>
              </a:xfrm>
              <a:custGeom>
                <a:avLst/>
                <a:gdLst>
                  <a:gd name="connsiteX0" fmla="*/ 84896 w 169791"/>
                  <a:gd name="connsiteY0" fmla="*/ 167 h 793196"/>
                  <a:gd name="connsiteX1" fmla="*/ 169587 w 169791"/>
                  <a:gd name="connsiteY1" fmla="*/ 59749 h 793196"/>
                  <a:gd name="connsiteX2" fmla="*/ 169587 w 169791"/>
                  <a:gd name="connsiteY2" fmla="*/ 68933 h 793196"/>
                  <a:gd name="connsiteX3" fmla="*/ 84896 w 169791"/>
                  <a:gd name="connsiteY3" fmla="*/ 137700 h 793196"/>
                  <a:gd name="connsiteX4" fmla="*/ 206 w 169791"/>
                  <a:gd name="connsiteY4" fmla="*/ 68933 h 793196"/>
                  <a:gd name="connsiteX5" fmla="*/ 73589 w 169791"/>
                  <a:gd name="connsiteY5" fmla="*/ 167 h 793196"/>
                  <a:gd name="connsiteX6" fmla="*/ 84896 w 169791"/>
                  <a:gd name="connsiteY6" fmla="*/ 167 h 793196"/>
                  <a:gd name="connsiteX7" fmla="*/ 22822 w 169791"/>
                  <a:gd name="connsiteY7" fmla="*/ 220142 h 793196"/>
                  <a:gd name="connsiteX8" fmla="*/ 144244 w 169791"/>
                  <a:gd name="connsiteY8" fmla="*/ 220142 h 793196"/>
                  <a:gd name="connsiteX9" fmla="*/ 144244 w 169791"/>
                  <a:gd name="connsiteY9" fmla="*/ 793197 h 793196"/>
                  <a:gd name="connsiteX10" fmla="*/ 22822 w 169791"/>
                  <a:gd name="connsiteY10" fmla="*/ 793197 h 79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91" h="793196">
                    <a:moveTo>
                      <a:pt x="84896" y="167"/>
                    </a:moveTo>
                    <a:cubicBezTo>
                      <a:pt x="128541" y="-2369"/>
                      <a:pt x="166459" y="24307"/>
                      <a:pt x="169587" y="59749"/>
                    </a:cubicBezTo>
                    <a:cubicBezTo>
                      <a:pt x="169860" y="62807"/>
                      <a:pt x="169860" y="65875"/>
                      <a:pt x="169587" y="68933"/>
                    </a:cubicBezTo>
                    <a:cubicBezTo>
                      <a:pt x="169587" y="106913"/>
                      <a:pt x="131669" y="137700"/>
                      <a:pt x="84896" y="137700"/>
                    </a:cubicBezTo>
                    <a:cubicBezTo>
                      <a:pt x="38124" y="137700"/>
                      <a:pt x="206" y="106913"/>
                      <a:pt x="206" y="68933"/>
                    </a:cubicBezTo>
                    <a:cubicBezTo>
                      <a:pt x="-2922" y="33491"/>
                      <a:pt x="29928" y="2703"/>
                      <a:pt x="73589" y="167"/>
                    </a:cubicBezTo>
                    <a:cubicBezTo>
                      <a:pt x="77358" y="-52"/>
                      <a:pt x="81127" y="-52"/>
                      <a:pt x="84896" y="167"/>
                    </a:cubicBezTo>
                    <a:close/>
                    <a:moveTo>
                      <a:pt x="22822" y="220142"/>
                    </a:moveTo>
                    <a:lnTo>
                      <a:pt x="144244" y="220142"/>
                    </a:lnTo>
                    <a:lnTo>
                      <a:pt x="144244" y="793197"/>
                    </a:lnTo>
                    <a:lnTo>
                      <a:pt x="22822" y="793197"/>
                    </a:lnTo>
                    <a:close/>
                  </a:path>
                </a:pathLst>
              </a:custGeom>
              <a:solidFill>
                <a:srgbClr val="253858"/>
              </a:solidFill>
              <a:ln w="16040"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8D661D77-E8BA-3820-EF59-20FC1608D14B}"/>
                  </a:ext>
                </a:extLst>
              </p:cNvPr>
              <p:cNvSpPr/>
              <p:nvPr/>
            </p:nvSpPr>
            <p:spPr>
              <a:xfrm>
                <a:off x="3546430" y="5866561"/>
                <a:ext cx="420724" cy="694442"/>
              </a:xfrm>
              <a:custGeom>
                <a:avLst/>
                <a:gdLst>
                  <a:gd name="connsiteX0" fmla="*/ 344536 w 420724"/>
                  <a:gd name="connsiteY0" fmla="*/ 598322 h 694442"/>
                  <a:gd name="connsiteX1" fmla="*/ 420725 w 420724"/>
                  <a:gd name="connsiteY1" fmla="*/ 590247 h 694442"/>
                  <a:gd name="connsiteX2" fmla="*/ 420725 w 420724"/>
                  <a:gd name="connsiteY2" fmla="*/ 685322 h 694442"/>
                  <a:gd name="connsiteX3" fmla="*/ 338922 w 420724"/>
                  <a:gd name="connsiteY3" fmla="*/ 694439 h 694442"/>
                  <a:gd name="connsiteX4" fmla="*/ 114364 w 420724"/>
                  <a:gd name="connsiteY4" fmla="*/ 515619 h 694442"/>
                  <a:gd name="connsiteX5" fmla="*/ 114364 w 420724"/>
                  <a:gd name="connsiteY5" fmla="*/ 213072 h 694442"/>
                  <a:gd name="connsiteX6" fmla="*/ 0 w 420724"/>
                  <a:gd name="connsiteY6" fmla="*/ 213072 h 694442"/>
                  <a:gd name="connsiteX7" fmla="*/ 0 w 420724"/>
                  <a:gd name="connsiteY7" fmla="*/ 121904 h 694442"/>
                  <a:gd name="connsiteX8" fmla="*/ 114364 w 420724"/>
                  <a:gd name="connsiteY8" fmla="*/ 121904 h 694442"/>
                  <a:gd name="connsiteX9" fmla="*/ 114364 w 420724"/>
                  <a:gd name="connsiteY9" fmla="*/ 0 h 694442"/>
                  <a:gd name="connsiteX10" fmla="*/ 232257 w 420724"/>
                  <a:gd name="connsiteY10" fmla="*/ 0 h 694442"/>
                  <a:gd name="connsiteX11" fmla="*/ 232257 w 420724"/>
                  <a:gd name="connsiteY11" fmla="*/ 121514 h 694442"/>
                  <a:gd name="connsiteX12" fmla="*/ 419923 w 420724"/>
                  <a:gd name="connsiteY12" fmla="*/ 121514 h 694442"/>
                  <a:gd name="connsiteX13" fmla="*/ 419923 w 420724"/>
                  <a:gd name="connsiteY13" fmla="*/ 212682 h 694442"/>
                  <a:gd name="connsiteX14" fmla="*/ 232257 w 420724"/>
                  <a:gd name="connsiteY14" fmla="*/ 212682 h 694442"/>
                  <a:gd name="connsiteX15" fmla="*/ 232257 w 420724"/>
                  <a:gd name="connsiteY15" fmla="*/ 513405 h 694442"/>
                  <a:gd name="connsiteX16" fmla="*/ 344536 w 420724"/>
                  <a:gd name="connsiteY16" fmla="*/ 598322 h 69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724" h="694442">
                    <a:moveTo>
                      <a:pt x="344536" y="598322"/>
                    </a:moveTo>
                    <a:cubicBezTo>
                      <a:pt x="370200" y="597700"/>
                      <a:pt x="395719" y="594995"/>
                      <a:pt x="420725" y="590247"/>
                    </a:cubicBezTo>
                    <a:lnTo>
                      <a:pt x="420725" y="685322"/>
                    </a:lnTo>
                    <a:cubicBezTo>
                      <a:pt x="394131" y="691494"/>
                      <a:pt x="366591" y="694564"/>
                      <a:pt x="338922" y="694439"/>
                    </a:cubicBezTo>
                    <a:cubicBezTo>
                      <a:pt x="187826" y="694439"/>
                      <a:pt x="114364" y="622286"/>
                      <a:pt x="114364" y="515619"/>
                    </a:cubicBezTo>
                    <a:lnTo>
                      <a:pt x="114364" y="213072"/>
                    </a:lnTo>
                    <a:lnTo>
                      <a:pt x="0" y="213072"/>
                    </a:lnTo>
                    <a:lnTo>
                      <a:pt x="0" y="121904"/>
                    </a:lnTo>
                    <a:lnTo>
                      <a:pt x="114364" y="121904"/>
                    </a:lnTo>
                    <a:lnTo>
                      <a:pt x="114364" y="0"/>
                    </a:lnTo>
                    <a:lnTo>
                      <a:pt x="232257" y="0"/>
                    </a:lnTo>
                    <a:lnTo>
                      <a:pt x="232257" y="121514"/>
                    </a:lnTo>
                    <a:lnTo>
                      <a:pt x="419923" y="121514"/>
                    </a:lnTo>
                    <a:lnTo>
                      <a:pt x="419923" y="212682"/>
                    </a:lnTo>
                    <a:lnTo>
                      <a:pt x="232257" y="212682"/>
                    </a:lnTo>
                    <a:lnTo>
                      <a:pt x="232257" y="513405"/>
                    </a:lnTo>
                    <a:cubicBezTo>
                      <a:pt x="232257" y="563808"/>
                      <a:pt x="268988" y="598322"/>
                      <a:pt x="344536" y="598322"/>
                    </a:cubicBezTo>
                    <a:close/>
                  </a:path>
                </a:pathLst>
              </a:custGeom>
              <a:solidFill>
                <a:srgbClr val="253858"/>
              </a:solidFill>
              <a:ln w="16040"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D74FFBE9-B782-CDAB-FDBA-85F5E2257134}"/>
                  </a:ext>
                </a:extLst>
              </p:cNvPr>
              <p:cNvSpPr/>
              <p:nvPr/>
            </p:nvSpPr>
            <p:spPr>
              <a:xfrm>
                <a:off x="4121619" y="5748564"/>
                <a:ext cx="643037" cy="823896"/>
              </a:xfrm>
              <a:custGeom>
                <a:avLst/>
                <a:gdLst>
                  <a:gd name="connsiteX0" fmla="*/ 345979 w 643037"/>
                  <a:gd name="connsiteY0" fmla="*/ 823897 h 823896"/>
                  <a:gd name="connsiteX1" fmla="*/ 121421 w 643037"/>
                  <a:gd name="connsiteY1" fmla="*/ 711630 h 823896"/>
                  <a:gd name="connsiteX2" fmla="*/ 121421 w 643037"/>
                  <a:gd name="connsiteY2" fmla="*/ 812436 h 823896"/>
                  <a:gd name="connsiteX3" fmla="*/ 0 w 643037"/>
                  <a:gd name="connsiteY3" fmla="*/ 812436 h 823896"/>
                  <a:gd name="connsiteX4" fmla="*/ 0 w 643037"/>
                  <a:gd name="connsiteY4" fmla="*/ 0 h 823896"/>
                  <a:gd name="connsiteX5" fmla="*/ 122224 w 643037"/>
                  <a:gd name="connsiteY5" fmla="*/ 0 h 823896"/>
                  <a:gd name="connsiteX6" fmla="*/ 122224 w 643037"/>
                  <a:gd name="connsiteY6" fmla="*/ 342531 h 823896"/>
                  <a:gd name="connsiteX7" fmla="*/ 360736 w 643037"/>
                  <a:gd name="connsiteY7" fmla="*/ 227920 h 823896"/>
                  <a:gd name="connsiteX8" fmla="*/ 643037 w 643037"/>
                  <a:gd name="connsiteY8" fmla="*/ 525908 h 823896"/>
                  <a:gd name="connsiteX9" fmla="*/ 345979 w 643037"/>
                  <a:gd name="connsiteY9" fmla="*/ 823897 h 823896"/>
                  <a:gd name="connsiteX10" fmla="*/ 327534 w 643037"/>
                  <a:gd name="connsiteY10" fmla="*/ 319608 h 823896"/>
                  <a:gd name="connsiteX11" fmla="*/ 122224 w 643037"/>
                  <a:gd name="connsiteY11" fmla="*/ 502986 h 823896"/>
                  <a:gd name="connsiteX12" fmla="*/ 122224 w 643037"/>
                  <a:gd name="connsiteY12" fmla="*/ 548831 h 823896"/>
                  <a:gd name="connsiteX13" fmla="*/ 314702 w 643037"/>
                  <a:gd name="connsiteY13" fmla="*/ 732208 h 823896"/>
                  <a:gd name="connsiteX14" fmla="*/ 522257 w 643037"/>
                  <a:gd name="connsiteY14" fmla="*/ 525908 h 823896"/>
                  <a:gd name="connsiteX15" fmla="*/ 327534 w 643037"/>
                  <a:gd name="connsiteY15" fmla="*/ 319608 h 82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037" h="823896">
                    <a:moveTo>
                      <a:pt x="345979" y="823897"/>
                    </a:moveTo>
                    <a:cubicBezTo>
                      <a:pt x="243004" y="823897"/>
                      <a:pt x="163927" y="786127"/>
                      <a:pt x="121421" y="711630"/>
                    </a:cubicBezTo>
                    <a:lnTo>
                      <a:pt x="121421" y="812436"/>
                    </a:lnTo>
                    <a:lnTo>
                      <a:pt x="0" y="812436"/>
                    </a:lnTo>
                    <a:lnTo>
                      <a:pt x="0" y="0"/>
                    </a:lnTo>
                    <a:lnTo>
                      <a:pt x="122224" y="0"/>
                    </a:lnTo>
                    <a:lnTo>
                      <a:pt x="122224" y="342531"/>
                    </a:lnTo>
                    <a:cubicBezTo>
                      <a:pt x="167456" y="266861"/>
                      <a:pt x="252146" y="227920"/>
                      <a:pt x="360736" y="227920"/>
                    </a:cubicBezTo>
                    <a:cubicBezTo>
                      <a:pt x="548402" y="227920"/>
                      <a:pt x="643037" y="357378"/>
                      <a:pt x="643037" y="525908"/>
                    </a:cubicBezTo>
                    <a:cubicBezTo>
                      <a:pt x="642396" y="687536"/>
                      <a:pt x="543590" y="823897"/>
                      <a:pt x="345979" y="823897"/>
                    </a:cubicBezTo>
                    <a:close/>
                    <a:moveTo>
                      <a:pt x="327534" y="319608"/>
                    </a:moveTo>
                    <a:cubicBezTo>
                      <a:pt x="218463" y="319608"/>
                      <a:pt x="122224" y="375872"/>
                      <a:pt x="122224" y="502986"/>
                    </a:cubicBezTo>
                    <a:lnTo>
                      <a:pt x="122224" y="548831"/>
                    </a:lnTo>
                    <a:cubicBezTo>
                      <a:pt x="122224" y="676075"/>
                      <a:pt x="211084" y="732208"/>
                      <a:pt x="314702" y="732208"/>
                    </a:cubicBezTo>
                    <a:cubicBezTo>
                      <a:pt x="451682" y="732208"/>
                      <a:pt x="522257" y="658883"/>
                      <a:pt x="522257" y="525908"/>
                    </a:cubicBezTo>
                    <a:cubicBezTo>
                      <a:pt x="520974" y="388375"/>
                      <a:pt x="453286" y="319608"/>
                      <a:pt x="327534" y="319608"/>
                    </a:cubicBezTo>
                    <a:close/>
                  </a:path>
                </a:pathLst>
              </a:custGeom>
              <a:solidFill>
                <a:srgbClr val="253858"/>
              </a:solidFill>
              <a:ln w="1604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51B5279D-007E-2B46-1956-4E5030E96FE4}"/>
                  </a:ext>
                </a:extLst>
              </p:cNvPr>
              <p:cNvSpPr/>
              <p:nvPr/>
            </p:nvSpPr>
            <p:spPr>
              <a:xfrm>
                <a:off x="4891050" y="5987945"/>
                <a:ext cx="599889" cy="584689"/>
              </a:xfrm>
              <a:custGeom>
                <a:avLst/>
                <a:gdLst>
                  <a:gd name="connsiteX0" fmla="*/ 0 w 599889"/>
                  <a:gd name="connsiteY0" fmla="*/ 0 h 584689"/>
                  <a:gd name="connsiteX1" fmla="*/ 121421 w 599889"/>
                  <a:gd name="connsiteY1" fmla="*/ 0 h 584689"/>
                  <a:gd name="connsiteX2" fmla="*/ 121421 w 599889"/>
                  <a:gd name="connsiteY2" fmla="*/ 346698 h 584689"/>
                  <a:gd name="connsiteX3" fmla="*/ 287915 w 599889"/>
                  <a:gd name="connsiteY3" fmla="*/ 495693 h 584689"/>
                  <a:gd name="connsiteX4" fmla="*/ 478468 w 599889"/>
                  <a:gd name="connsiteY4" fmla="*/ 319218 h 584689"/>
                  <a:gd name="connsiteX5" fmla="*/ 478468 w 599889"/>
                  <a:gd name="connsiteY5" fmla="*/ 0 h 584689"/>
                  <a:gd name="connsiteX6" fmla="*/ 599890 w 599889"/>
                  <a:gd name="connsiteY6" fmla="*/ 0 h 584689"/>
                  <a:gd name="connsiteX7" fmla="*/ 599890 w 599889"/>
                  <a:gd name="connsiteY7" fmla="*/ 573055 h 584689"/>
                  <a:gd name="connsiteX8" fmla="*/ 478468 w 599889"/>
                  <a:gd name="connsiteY8" fmla="*/ 573055 h 584689"/>
                  <a:gd name="connsiteX9" fmla="*/ 478468 w 599889"/>
                  <a:gd name="connsiteY9" fmla="*/ 479152 h 584689"/>
                  <a:gd name="connsiteX10" fmla="*/ 255515 w 599889"/>
                  <a:gd name="connsiteY10" fmla="*/ 584646 h 584689"/>
                  <a:gd name="connsiteX11" fmla="*/ 0 w 599889"/>
                  <a:gd name="connsiteY11" fmla="*/ 335888 h 58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889" h="584689">
                    <a:moveTo>
                      <a:pt x="0" y="0"/>
                    </a:moveTo>
                    <a:lnTo>
                      <a:pt x="121421" y="0"/>
                    </a:lnTo>
                    <a:lnTo>
                      <a:pt x="121421" y="346698"/>
                    </a:lnTo>
                    <a:cubicBezTo>
                      <a:pt x="121421" y="449848"/>
                      <a:pt x="172268" y="495693"/>
                      <a:pt x="287915" y="495693"/>
                    </a:cubicBezTo>
                    <a:cubicBezTo>
                      <a:pt x="400194" y="495693"/>
                      <a:pt x="478468" y="435001"/>
                      <a:pt x="478468" y="319218"/>
                    </a:cubicBezTo>
                    <a:lnTo>
                      <a:pt x="478468" y="0"/>
                    </a:lnTo>
                    <a:lnTo>
                      <a:pt x="599890" y="0"/>
                    </a:lnTo>
                    <a:lnTo>
                      <a:pt x="599890" y="573055"/>
                    </a:lnTo>
                    <a:lnTo>
                      <a:pt x="478468" y="573055"/>
                    </a:lnTo>
                    <a:lnTo>
                      <a:pt x="478468" y="479152"/>
                    </a:lnTo>
                    <a:cubicBezTo>
                      <a:pt x="434391" y="545482"/>
                      <a:pt x="348321" y="586212"/>
                      <a:pt x="255515" y="584646"/>
                    </a:cubicBezTo>
                    <a:cubicBezTo>
                      <a:pt x="93191" y="584646"/>
                      <a:pt x="0" y="493479"/>
                      <a:pt x="0" y="335888"/>
                    </a:cubicBezTo>
                    <a:close/>
                  </a:path>
                </a:pathLst>
              </a:custGeom>
              <a:solidFill>
                <a:srgbClr val="253858"/>
              </a:solidFill>
              <a:ln w="16040"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91A5DE7E-F30B-02ED-EAB0-230A7C8EEC55}"/>
                  </a:ext>
                </a:extLst>
              </p:cNvPr>
              <p:cNvSpPr/>
              <p:nvPr/>
            </p:nvSpPr>
            <p:spPr>
              <a:xfrm>
                <a:off x="5631449" y="5975710"/>
                <a:ext cx="541184" cy="596489"/>
              </a:xfrm>
              <a:custGeom>
                <a:avLst/>
                <a:gdLst>
                  <a:gd name="connsiteX0" fmla="*/ 541184 w 541184"/>
                  <a:gd name="connsiteY0" fmla="*/ 570442 h 596489"/>
                  <a:gd name="connsiteX1" fmla="*/ 368916 w 541184"/>
                  <a:gd name="connsiteY1" fmla="*/ 596490 h 596489"/>
                  <a:gd name="connsiteX2" fmla="*/ 0 w 541184"/>
                  <a:gd name="connsiteY2" fmla="*/ 296938 h 596489"/>
                  <a:gd name="connsiteX3" fmla="*/ 368916 w 541184"/>
                  <a:gd name="connsiteY3" fmla="*/ 122 h 596489"/>
                  <a:gd name="connsiteX4" fmla="*/ 537174 w 541184"/>
                  <a:gd name="connsiteY4" fmla="*/ 28384 h 596489"/>
                  <a:gd name="connsiteX5" fmla="*/ 537174 w 541184"/>
                  <a:gd name="connsiteY5" fmla="*/ 119552 h 596489"/>
                  <a:gd name="connsiteX6" fmla="*/ 376776 w 541184"/>
                  <a:gd name="connsiteY6" fmla="*/ 92462 h 596489"/>
                  <a:gd name="connsiteX7" fmla="*/ 118534 w 541184"/>
                  <a:gd name="connsiteY7" fmla="*/ 297590 h 596489"/>
                  <a:gd name="connsiteX8" fmla="*/ 380305 w 541184"/>
                  <a:gd name="connsiteY8" fmla="*/ 502196 h 596489"/>
                  <a:gd name="connsiteX9" fmla="*/ 540703 w 541184"/>
                  <a:gd name="connsiteY9" fmla="*/ 481618 h 59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1184" h="596489">
                    <a:moveTo>
                      <a:pt x="541184" y="570442"/>
                    </a:moveTo>
                    <a:cubicBezTo>
                      <a:pt x="498839" y="588806"/>
                      <a:pt x="433878" y="596490"/>
                      <a:pt x="368916" y="596490"/>
                    </a:cubicBezTo>
                    <a:cubicBezTo>
                      <a:pt x="117732" y="596490"/>
                      <a:pt x="0" y="472762"/>
                      <a:pt x="0" y="296938"/>
                    </a:cubicBezTo>
                    <a:cubicBezTo>
                      <a:pt x="0" y="123850"/>
                      <a:pt x="117091" y="122"/>
                      <a:pt x="368916" y="122"/>
                    </a:cubicBezTo>
                    <a:cubicBezTo>
                      <a:pt x="426948" y="-1216"/>
                      <a:pt x="484564" y="8463"/>
                      <a:pt x="537174" y="28384"/>
                    </a:cubicBezTo>
                    <a:lnTo>
                      <a:pt x="537174" y="119552"/>
                    </a:lnTo>
                    <a:cubicBezTo>
                      <a:pt x="487034" y="100512"/>
                      <a:pt x="432113" y="91236"/>
                      <a:pt x="376776" y="92462"/>
                    </a:cubicBezTo>
                    <a:cubicBezTo>
                      <a:pt x="193280" y="92462"/>
                      <a:pt x="118534" y="186495"/>
                      <a:pt x="118534" y="297590"/>
                    </a:cubicBezTo>
                    <a:cubicBezTo>
                      <a:pt x="118534" y="408684"/>
                      <a:pt x="195365" y="502196"/>
                      <a:pt x="380305" y="502196"/>
                    </a:cubicBezTo>
                    <a:cubicBezTo>
                      <a:pt x="434872" y="503366"/>
                      <a:pt x="489231" y="496392"/>
                      <a:pt x="540703" y="481618"/>
                    </a:cubicBezTo>
                    <a:close/>
                  </a:path>
                </a:pathLst>
              </a:custGeom>
              <a:solidFill>
                <a:srgbClr val="253858"/>
              </a:solidFill>
              <a:ln w="16040" cap="flat">
                <a:noFill/>
                <a:prstDash val="solid"/>
                <a:miter/>
              </a:ln>
            </p:spPr>
            <p:txBody>
              <a:bodyPr rtlCol="0" anchor="ctr"/>
              <a:lstStyle/>
              <a:p>
                <a:endParaRPr lang="en-IN" dirty="0"/>
              </a:p>
            </p:txBody>
          </p:sp>
          <p:sp>
            <p:nvSpPr>
              <p:cNvPr id="15" name="Freeform: Shape 14">
                <a:extLst>
                  <a:ext uri="{FF2B5EF4-FFF2-40B4-BE49-F238E27FC236}">
                    <a16:creationId xmlns:a16="http://schemas.microsoft.com/office/drawing/2014/main" id="{1BAC6793-386F-154D-4255-498A8B33D902}"/>
                  </a:ext>
                </a:extLst>
              </p:cNvPr>
              <p:cNvSpPr/>
              <p:nvPr/>
            </p:nvSpPr>
            <p:spPr>
              <a:xfrm>
                <a:off x="6311057" y="5748564"/>
                <a:ext cx="597002" cy="812435"/>
              </a:xfrm>
              <a:custGeom>
                <a:avLst/>
                <a:gdLst>
                  <a:gd name="connsiteX0" fmla="*/ 0 w 597002"/>
                  <a:gd name="connsiteY0" fmla="*/ 812436 h 812435"/>
                  <a:gd name="connsiteX1" fmla="*/ 0 w 597002"/>
                  <a:gd name="connsiteY1" fmla="*/ 0 h 812435"/>
                  <a:gd name="connsiteX2" fmla="*/ 121422 w 597002"/>
                  <a:gd name="connsiteY2" fmla="*/ 0 h 812435"/>
                  <a:gd name="connsiteX3" fmla="*/ 121422 w 597002"/>
                  <a:gd name="connsiteY3" fmla="*/ 507935 h 812435"/>
                  <a:gd name="connsiteX4" fmla="*/ 424895 w 597002"/>
                  <a:gd name="connsiteY4" fmla="*/ 239771 h 812435"/>
                  <a:gd name="connsiteX5" fmla="*/ 583048 w 597002"/>
                  <a:gd name="connsiteY5" fmla="*/ 239771 h 812435"/>
                  <a:gd name="connsiteX6" fmla="*/ 251184 w 597002"/>
                  <a:gd name="connsiteY6" fmla="*/ 520959 h 812435"/>
                  <a:gd name="connsiteX7" fmla="*/ 597003 w 597002"/>
                  <a:gd name="connsiteY7" fmla="*/ 812436 h 812435"/>
                  <a:gd name="connsiteX8" fmla="*/ 431792 w 597002"/>
                  <a:gd name="connsiteY8" fmla="*/ 812436 h 812435"/>
                  <a:gd name="connsiteX9" fmla="*/ 121261 w 597002"/>
                  <a:gd name="connsiteY9" fmla="*/ 544272 h 812435"/>
                  <a:gd name="connsiteX10" fmla="*/ 121261 w 597002"/>
                  <a:gd name="connsiteY10" fmla="*/ 812436 h 81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002" h="812435">
                    <a:moveTo>
                      <a:pt x="0" y="812436"/>
                    </a:moveTo>
                    <a:lnTo>
                      <a:pt x="0" y="0"/>
                    </a:lnTo>
                    <a:lnTo>
                      <a:pt x="121422" y="0"/>
                    </a:lnTo>
                    <a:lnTo>
                      <a:pt x="121422" y="507935"/>
                    </a:lnTo>
                    <a:lnTo>
                      <a:pt x="424895" y="239771"/>
                    </a:lnTo>
                    <a:lnTo>
                      <a:pt x="583048" y="239771"/>
                    </a:lnTo>
                    <a:lnTo>
                      <a:pt x="251184" y="520959"/>
                    </a:lnTo>
                    <a:lnTo>
                      <a:pt x="597003" y="812436"/>
                    </a:lnTo>
                    <a:lnTo>
                      <a:pt x="431792" y="812436"/>
                    </a:lnTo>
                    <a:lnTo>
                      <a:pt x="121261" y="544272"/>
                    </a:lnTo>
                    <a:lnTo>
                      <a:pt x="121261" y="812436"/>
                    </a:lnTo>
                    <a:close/>
                  </a:path>
                </a:pathLst>
              </a:custGeom>
              <a:solidFill>
                <a:srgbClr val="253858"/>
              </a:solidFill>
              <a:ln w="16040"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A755844E-A7B6-D2D3-6B08-A2BB20331013}"/>
                  </a:ext>
                </a:extLst>
              </p:cNvPr>
              <p:cNvSpPr/>
              <p:nvPr/>
            </p:nvSpPr>
            <p:spPr>
              <a:xfrm>
                <a:off x="6930676" y="5976093"/>
                <a:ext cx="637904" cy="596368"/>
              </a:xfrm>
              <a:custGeom>
                <a:avLst/>
                <a:gdLst>
                  <a:gd name="connsiteX0" fmla="*/ 379663 w 637904"/>
                  <a:gd name="connsiteY0" fmla="*/ 596368 h 596368"/>
                  <a:gd name="connsiteX1" fmla="*/ 0 w 637904"/>
                  <a:gd name="connsiteY1" fmla="*/ 296817 h 596368"/>
                  <a:gd name="connsiteX2" fmla="*/ 333147 w 637904"/>
                  <a:gd name="connsiteY2" fmla="*/ 0 h 596368"/>
                  <a:gd name="connsiteX3" fmla="*/ 637904 w 637904"/>
                  <a:gd name="connsiteY3" fmla="*/ 296817 h 596368"/>
                  <a:gd name="connsiteX4" fmla="*/ 637904 w 637904"/>
                  <a:gd name="connsiteY4" fmla="*/ 341489 h 596368"/>
                  <a:gd name="connsiteX5" fmla="*/ 122705 w 637904"/>
                  <a:gd name="connsiteY5" fmla="*/ 341489 h 596368"/>
                  <a:gd name="connsiteX6" fmla="*/ 383833 w 637904"/>
                  <a:gd name="connsiteY6" fmla="*/ 501944 h 596368"/>
                  <a:gd name="connsiteX7" fmla="*/ 598446 w 637904"/>
                  <a:gd name="connsiteY7" fmla="*/ 470947 h 596368"/>
                  <a:gd name="connsiteX8" fmla="*/ 598446 w 637904"/>
                  <a:gd name="connsiteY8" fmla="*/ 562115 h 596368"/>
                  <a:gd name="connsiteX9" fmla="*/ 379663 w 637904"/>
                  <a:gd name="connsiteY9" fmla="*/ 596368 h 596368"/>
                  <a:gd name="connsiteX10" fmla="*/ 121421 w 637904"/>
                  <a:gd name="connsiteY10" fmla="*/ 257745 h 596368"/>
                  <a:gd name="connsiteX11" fmla="*/ 515200 w 637904"/>
                  <a:gd name="connsiteY11" fmla="*/ 257745 h 596368"/>
                  <a:gd name="connsiteX12" fmla="*/ 327533 w 637904"/>
                  <a:gd name="connsiteY12" fmla="*/ 90386 h 596368"/>
                  <a:gd name="connsiteX13" fmla="*/ 121421 w 637904"/>
                  <a:gd name="connsiteY13" fmla="*/ 257224 h 5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904" h="596368">
                    <a:moveTo>
                      <a:pt x="379663" y="596368"/>
                    </a:moveTo>
                    <a:cubicBezTo>
                      <a:pt x="115647" y="596368"/>
                      <a:pt x="0" y="472640"/>
                      <a:pt x="0" y="296817"/>
                    </a:cubicBezTo>
                    <a:cubicBezTo>
                      <a:pt x="0" y="123728"/>
                      <a:pt x="118534" y="0"/>
                      <a:pt x="333147" y="0"/>
                    </a:cubicBezTo>
                    <a:cubicBezTo>
                      <a:pt x="550487" y="0"/>
                      <a:pt x="637904" y="122686"/>
                      <a:pt x="637904" y="296817"/>
                    </a:cubicBezTo>
                    <a:lnTo>
                      <a:pt x="637904" y="341489"/>
                    </a:lnTo>
                    <a:lnTo>
                      <a:pt x="122705" y="341489"/>
                    </a:lnTo>
                    <a:cubicBezTo>
                      <a:pt x="139707" y="438908"/>
                      <a:pt x="217340" y="501944"/>
                      <a:pt x="383833" y="501944"/>
                    </a:cubicBezTo>
                    <a:cubicBezTo>
                      <a:pt x="457055" y="501889"/>
                      <a:pt x="529700" y="491399"/>
                      <a:pt x="598446" y="470947"/>
                    </a:cubicBezTo>
                    <a:lnTo>
                      <a:pt x="598446" y="562115"/>
                    </a:lnTo>
                    <a:cubicBezTo>
                      <a:pt x="540542" y="587251"/>
                      <a:pt x="451682" y="596368"/>
                      <a:pt x="379663" y="596368"/>
                    </a:cubicBezTo>
                    <a:close/>
                    <a:moveTo>
                      <a:pt x="121421" y="257745"/>
                    </a:moveTo>
                    <a:lnTo>
                      <a:pt x="515200" y="257745"/>
                    </a:lnTo>
                    <a:cubicBezTo>
                      <a:pt x="508142" y="151208"/>
                      <a:pt x="448794" y="90386"/>
                      <a:pt x="327533" y="90386"/>
                    </a:cubicBezTo>
                    <a:cubicBezTo>
                      <a:pt x="198894" y="89865"/>
                      <a:pt x="134093" y="157460"/>
                      <a:pt x="121421" y="257224"/>
                    </a:cubicBezTo>
                    <a:close/>
                  </a:path>
                </a:pathLst>
              </a:custGeom>
              <a:solidFill>
                <a:srgbClr val="253858"/>
              </a:solidFill>
              <a:ln w="1604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B7D3FDDE-BBF0-D418-65DE-55FAC86B8E06}"/>
                  </a:ext>
                </a:extLst>
              </p:cNvPr>
              <p:cNvSpPr/>
              <p:nvPr/>
            </p:nvSpPr>
            <p:spPr>
              <a:xfrm>
                <a:off x="7647497" y="5866561"/>
                <a:ext cx="420724" cy="694442"/>
              </a:xfrm>
              <a:custGeom>
                <a:avLst/>
                <a:gdLst>
                  <a:gd name="connsiteX0" fmla="*/ 344536 w 420724"/>
                  <a:gd name="connsiteY0" fmla="*/ 598322 h 694442"/>
                  <a:gd name="connsiteX1" fmla="*/ 420725 w 420724"/>
                  <a:gd name="connsiteY1" fmla="*/ 590247 h 694442"/>
                  <a:gd name="connsiteX2" fmla="*/ 420725 w 420724"/>
                  <a:gd name="connsiteY2" fmla="*/ 685322 h 694442"/>
                  <a:gd name="connsiteX3" fmla="*/ 338921 w 420724"/>
                  <a:gd name="connsiteY3" fmla="*/ 694439 h 694442"/>
                  <a:gd name="connsiteX4" fmla="*/ 114364 w 420724"/>
                  <a:gd name="connsiteY4" fmla="*/ 515619 h 694442"/>
                  <a:gd name="connsiteX5" fmla="*/ 114364 w 420724"/>
                  <a:gd name="connsiteY5" fmla="*/ 213072 h 694442"/>
                  <a:gd name="connsiteX6" fmla="*/ 0 w 420724"/>
                  <a:gd name="connsiteY6" fmla="*/ 213072 h 694442"/>
                  <a:gd name="connsiteX7" fmla="*/ 0 w 420724"/>
                  <a:gd name="connsiteY7" fmla="*/ 121904 h 694442"/>
                  <a:gd name="connsiteX8" fmla="*/ 114364 w 420724"/>
                  <a:gd name="connsiteY8" fmla="*/ 121904 h 694442"/>
                  <a:gd name="connsiteX9" fmla="*/ 114364 w 420724"/>
                  <a:gd name="connsiteY9" fmla="*/ 0 h 694442"/>
                  <a:gd name="connsiteX10" fmla="*/ 232898 w 420724"/>
                  <a:gd name="connsiteY10" fmla="*/ 0 h 694442"/>
                  <a:gd name="connsiteX11" fmla="*/ 232898 w 420724"/>
                  <a:gd name="connsiteY11" fmla="*/ 121514 h 694442"/>
                  <a:gd name="connsiteX12" fmla="*/ 420565 w 420724"/>
                  <a:gd name="connsiteY12" fmla="*/ 121514 h 694442"/>
                  <a:gd name="connsiteX13" fmla="*/ 420565 w 420724"/>
                  <a:gd name="connsiteY13" fmla="*/ 212682 h 694442"/>
                  <a:gd name="connsiteX14" fmla="*/ 232898 w 420724"/>
                  <a:gd name="connsiteY14" fmla="*/ 212682 h 694442"/>
                  <a:gd name="connsiteX15" fmla="*/ 232898 w 420724"/>
                  <a:gd name="connsiteY15" fmla="*/ 513405 h 694442"/>
                  <a:gd name="connsiteX16" fmla="*/ 344536 w 420724"/>
                  <a:gd name="connsiteY16" fmla="*/ 598322 h 69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724" h="694442">
                    <a:moveTo>
                      <a:pt x="344536" y="598322"/>
                    </a:moveTo>
                    <a:cubicBezTo>
                      <a:pt x="370199" y="597700"/>
                      <a:pt x="395719" y="594995"/>
                      <a:pt x="420725" y="590247"/>
                    </a:cubicBezTo>
                    <a:lnTo>
                      <a:pt x="420725" y="685322"/>
                    </a:lnTo>
                    <a:cubicBezTo>
                      <a:pt x="394131" y="691494"/>
                      <a:pt x="366590" y="694564"/>
                      <a:pt x="338921" y="694439"/>
                    </a:cubicBezTo>
                    <a:cubicBezTo>
                      <a:pt x="187826" y="694439"/>
                      <a:pt x="114364" y="622286"/>
                      <a:pt x="114364" y="515619"/>
                    </a:cubicBezTo>
                    <a:lnTo>
                      <a:pt x="114364" y="213072"/>
                    </a:lnTo>
                    <a:lnTo>
                      <a:pt x="0" y="213072"/>
                    </a:lnTo>
                    <a:lnTo>
                      <a:pt x="0" y="121904"/>
                    </a:lnTo>
                    <a:lnTo>
                      <a:pt x="114364" y="121904"/>
                    </a:lnTo>
                    <a:lnTo>
                      <a:pt x="114364" y="0"/>
                    </a:lnTo>
                    <a:lnTo>
                      <a:pt x="232898" y="0"/>
                    </a:lnTo>
                    <a:lnTo>
                      <a:pt x="232898" y="121514"/>
                    </a:lnTo>
                    <a:lnTo>
                      <a:pt x="420565" y="121514"/>
                    </a:lnTo>
                    <a:lnTo>
                      <a:pt x="420565" y="212682"/>
                    </a:lnTo>
                    <a:lnTo>
                      <a:pt x="232898" y="212682"/>
                    </a:lnTo>
                    <a:lnTo>
                      <a:pt x="232898" y="513405"/>
                    </a:lnTo>
                    <a:cubicBezTo>
                      <a:pt x="233059" y="563808"/>
                      <a:pt x="269469" y="598322"/>
                      <a:pt x="344536" y="598322"/>
                    </a:cubicBezTo>
                    <a:close/>
                  </a:path>
                </a:pathLst>
              </a:custGeom>
              <a:solidFill>
                <a:srgbClr val="253858"/>
              </a:solidFill>
              <a:ln w="16040" cap="flat">
                <a:noFill/>
                <a:prstDash val="solid"/>
                <a:miter/>
              </a:ln>
            </p:spPr>
            <p:txBody>
              <a:bodyPr rtlCol="0" anchor="ctr"/>
              <a:lstStyle/>
              <a:p>
                <a:endParaRPr lang="en-IN" dirty="0"/>
              </a:p>
            </p:txBody>
          </p:sp>
        </p:grpSp>
      </p:grpSp>
    </p:spTree>
    <p:custDataLst>
      <p:tags r:id="rId1"/>
    </p:custDataLst>
    <p:extLst>
      <p:ext uri="{BB962C8B-B14F-4D97-AF65-F5344CB8AC3E}">
        <p14:creationId xmlns:p14="http://schemas.microsoft.com/office/powerpoint/2010/main" val="249416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102A53-21BC-8260-7F99-FB14B6FC32B9}"/>
              </a:ext>
            </a:extLst>
          </p:cNvPr>
          <p:cNvSpPr>
            <a:spLocks noGrp="1"/>
          </p:cNvSpPr>
          <p:nvPr>
            <p:ph type="body" idx="10"/>
          </p:nvPr>
        </p:nvSpPr>
        <p:spPr>
          <a:xfrm>
            <a:off x="1291857" y="1221165"/>
            <a:ext cx="13696999" cy="903776"/>
          </a:xfrm>
        </p:spPr>
        <p:txBody>
          <a:bodyPr anchor="ctr"/>
          <a:lstStyle/>
          <a:p>
            <a:pPr marL="0" marR="0" lvl="0" indent="0" algn="ctr" rtl="0">
              <a:lnSpc>
                <a:spcPct val="150000"/>
              </a:lnSpc>
              <a:spcBef>
                <a:spcPts val="0"/>
              </a:spcBef>
              <a:spcAft>
                <a:spcPts val="0"/>
              </a:spcAft>
              <a:buClr>
                <a:schemeClr val="dk1"/>
              </a:buClr>
              <a:buSzPts val="1100"/>
              <a:buFont typeface="Arial"/>
              <a:buNone/>
            </a:pPr>
            <a:r>
              <a:rPr lang="en-US" sz="2200" b="1" i="0" u="none" strike="noStrike" cap="none" dirty="0">
                <a:solidFill>
                  <a:srgbClr val="3F3F3F"/>
                </a:solidFill>
                <a:latin typeface="Open Sans"/>
                <a:ea typeface="Open Sans"/>
                <a:cs typeface="Open Sans"/>
                <a:sym typeface="Open Sans"/>
              </a:rPr>
              <a:t>GitLab</a:t>
            </a:r>
            <a:r>
              <a:rPr lang="en-US" sz="2200" b="0" i="0" u="none" strike="noStrike" cap="none" dirty="0">
                <a:solidFill>
                  <a:srgbClr val="3F3F3F"/>
                </a:solidFill>
                <a:latin typeface="Open Sans"/>
                <a:ea typeface="Open Sans"/>
                <a:cs typeface="Open Sans"/>
                <a:sym typeface="Open Sans"/>
              </a:rPr>
              <a:t> is a service that provides remote access to Git repositories.</a:t>
            </a:r>
          </a:p>
        </p:txBody>
      </p:sp>
      <p:sp>
        <p:nvSpPr>
          <p:cNvPr id="4" name="Title 3">
            <a:extLst>
              <a:ext uri="{FF2B5EF4-FFF2-40B4-BE49-F238E27FC236}">
                <a16:creationId xmlns:a16="http://schemas.microsoft.com/office/drawing/2014/main" id="{77E1DEB4-1A34-D203-87C2-8B8843F70D79}"/>
              </a:ext>
            </a:extLst>
          </p:cNvPr>
          <p:cNvSpPr>
            <a:spLocks noGrp="1"/>
          </p:cNvSpPr>
          <p:nvPr>
            <p:ph type="title"/>
          </p:nvPr>
        </p:nvSpPr>
        <p:spPr/>
        <p:txBody>
          <a:bodyPr/>
          <a:lstStyle/>
          <a:p>
            <a:r>
              <a:rPr lang="en-US" dirty="0"/>
              <a:t>Overview of VCS Tools</a:t>
            </a:r>
            <a:endParaRPr lang="en-IN" dirty="0"/>
          </a:p>
        </p:txBody>
      </p:sp>
      <p:grpSp>
        <p:nvGrpSpPr>
          <p:cNvPr id="20" name="Group 19">
            <a:extLst>
              <a:ext uri="{FF2B5EF4-FFF2-40B4-BE49-F238E27FC236}">
                <a16:creationId xmlns:a16="http://schemas.microsoft.com/office/drawing/2014/main" id="{C1331FC8-9367-521B-FEA3-2D055EF81A3C}"/>
              </a:ext>
            </a:extLst>
          </p:cNvPr>
          <p:cNvGrpSpPr/>
          <p:nvPr/>
        </p:nvGrpSpPr>
        <p:grpSpPr>
          <a:xfrm>
            <a:off x="2992636" y="3082892"/>
            <a:ext cx="10299212" cy="2920999"/>
            <a:chOff x="3479832" y="3298200"/>
            <a:chExt cx="9362920" cy="1995082"/>
          </a:xfrm>
        </p:grpSpPr>
        <p:sp>
          <p:nvSpPr>
            <p:cNvPr id="24" name="Google Shape;4389;ge3efd1aa76_0_3487">
              <a:extLst>
                <a:ext uri="{FF2B5EF4-FFF2-40B4-BE49-F238E27FC236}">
                  <a16:creationId xmlns:a16="http://schemas.microsoft.com/office/drawing/2014/main" id="{188CE132-3F46-9274-50D9-F040A0FD700E}"/>
                </a:ext>
              </a:extLst>
            </p:cNvPr>
            <p:cNvSpPr/>
            <p:nvPr/>
          </p:nvSpPr>
          <p:spPr>
            <a:xfrm>
              <a:off x="3479832" y="3298200"/>
              <a:ext cx="9362920" cy="1995082"/>
            </a:xfrm>
            <a:prstGeom prst="roundRect">
              <a:avLst>
                <a:gd name="adj" fmla="val 8753"/>
              </a:avLst>
            </a:prstGeom>
            <a:solidFill>
              <a:schemeClr val="accent6">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2" name="Google Shape;4391;ge3efd1aa76_0_3487">
              <a:extLst>
                <a:ext uri="{FF2B5EF4-FFF2-40B4-BE49-F238E27FC236}">
                  <a16:creationId xmlns:a16="http://schemas.microsoft.com/office/drawing/2014/main" id="{34D73131-A7A8-DE77-9750-D840690E812E}"/>
                </a:ext>
              </a:extLst>
            </p:cNvPr>
            <p:cNvSpPr/>
            <p:nvPr/>
          </p:nvSpPr>
          <p:spPr>
            <a:xfrm>
              <a:off x="5571025" y="3387584"/>
              <a:ext cx="7184548" cy="1785602"/>
            </a:xfrm>
            <a:prstGeom prst="roundRect">
              <a:avLst>
                <a:gd name="adj" fmla="val 8118"/>
              </a:avLst>
            </a:prstGeom>
            <a:solidFill>
              <a:schemeClr val="lt1"/>
            </a:solidFill>
            <a:ln w="38100" cap="flat" cmpd="sng">
              <a:solidFill>
                <a:srgbClr val="8AAC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23" name="Google Shape;4392;ge3efd1aa76_0_3487">
              <a:extLst>
                <a:ext uri="{FF2B5EF4-FFF2-40B4-BE49-F238E27FC236}">
                  <a16:creationId xmlns:a16="http://schemas.microsoft.com/office/drawing/2014/main" id="{1927CBD6-A701-7FE3-003E-10407C4EEB3B}"/>
                </a:ext>
              </a:extLst>
            </p:cNvPr>
            <p:cNvSpPr txBox="1"/>
            <p:nvPr/>
          </p:nvSpPr>
          <p:spPr>
            <a:xfrm>
              <a:off x="5680366" y="3464172"/>
              <a:ext cx="6939000" cy="1455900"/>
            </a:xfrm>
            <a:prstGeom prst="rect">
              <a:avLst/>
            </a:prstGeom>
            <a:noFill/>
            <a:ln>
              <a:noFill/>
            </a:ln>
          </p:spPr>
          <p:txBody>
            <a:bodyPr spcFirstLastPara="1" wrap="square" lIns="91425" tIns="0" rIns="365750" bIns="457200" anchor="t" anchorCtr="0">
              <a:noAutofit/>
            </a:bodyPr>
            <a:lstStyle/>
            <a:p>
              <a:pPr marL="342900" lvl="1" indent="-342900">
                <a:lnSpc>
                  <a:spcPct val="114000"/>
                </a:lnSpc>
                <a:buClr>
                  <a:srgbClr val="3F3F3F"/>
                </a:buClr>
                <a:buSzPts val="2200"/>
                <a:buFont typeface="Arial"/>
                <a:buChar char="•"/>
              </a:pPr>
              <a:endParaRPr lang="en-US" sz="2200" dirty="0">
                <a:solidFill>
                  <a:schemeClr val="tx1">
                    <a:lumMod val="75000"/>
                    <a:lumOff val="25000"/>
                  </a:schemeClr>
                </a:solidFill>
                <a:ea typeface="Open Sans"/>
                <a:cs typeface="Open Sans"/>
                <a:sym typeface="Open Sans"/>
              </a:endParaRPr>
            </a:p>
          </p:txBody>
        </p:sp>
      </p:grpSp>
      <p:sp>
        <p:nvSpPr>
          <p:cNvPr id="29" name="TextBox 28">
            <a:extLst>
              <a:ext uri="{FF2B5EF4-FFF2-40B4-BE49-F238E27FC236}">
                <a16:creationId xmlns:a16="http://schemas.microsoft.com/office/drawing/2014/main" id="{AE7F1FED-90D0-1F0B-0CBA-8E6B1989720B}"/>
              </a:ext>
            </a:extLst>
          </p:cNvPr>
          <p:cNvSpPr txBox="1"/>
          <p:nvPr/>
        </p:nvSpPr>
        <p:spPr>
          <a:xfrm>
            <a:off x="5517341" y="3737145"/>
            <a:ext cx="7583360" cy="1612493"/>
          </a:xfrm>
          <a:prstGeom prst="rect">
            <a:avLst/>
          </a:prstGeom>
          <a:noFill/>
        </p:spPr>
        <p:txBody>
          <a:bodyPr wrap="square">
            <a:spAutoFit/>
          </a:bodyPr>
          <a:lstStyle/>
          <a:p>
            <a:pPr marL="457200" marR="0" lvl="0" indent="-368300" algn="l" rtl="0">
              <a:lnSpc>
                <a:spcPct val="114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Provides internal management of git repositories</a:t>
            </a:r>
          </a:p>
          <a:p>
            <a:pPr marL="457200" marR="0" lvl="0" indent="-368300" algn="l" rtl="0">
              <a:lnSpc>
                <a:spcPct val="114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Keeps the user code private</a:t>
            </a:r>
          </a:p>
          <a:p>
            <a:pPr marL="457200" marR="0" lvl="0" indent="-368300" algn="l" rtl="0">
              <a:lnSpc>
                <a:spcPct val="114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Deploys the change on the user code</a:t>
            </a:r>
          </a:p>
          <a:p>
            <a:pPr marL="457200" marR="0" lvl="0" indent="-368300" algn="l" rtl="0">
              <a:lnSpc>
                <a:spcPct val="114000"/>
              </a:lnSpc>
              <a:spcBef>
                <a:spcPts val="0"/>
              </a:spcBef>
              <a:spcAft>
                <a:spcPts val="0"/>
              </a:spcAft>
              <a:buClr>
                <a:schemeClr val="dk1"/>
              </a:buClr>
              <a:buSzPts val="2200"/>
              <a:buFont typeface="Open Sans"/>
              <a:buChar char="•"/>
            </a:pPr>
            <a:r>
              <a:rPr lang="en-US" sz="2200" b="0" i="0" u="none" strike="noStrike" cap="none" dirty="0">
                <a:solidFill>
                  <a:schemeClr val="tx1">
                    <a:lumMod val="75000"/>
                    <a:lumOff val="25000"/>
                  </a:schemeClr>
                </a:solidFill>
                <a:latin typeface="Open Sans"/>
                <a:ea typeface="Open Sans"/>
                <a:cs typeface="Open Sans"/>
                <a:sym typeface="Open Sans"/>
              </a:rPr>
              <a:t>Provides user-friendly web interface layer</a:t>
            </a:r>
          </a:p>
        </p:txBody>
      </p:sp>
      <p:pic>
        <p:nvPicPr>
          <p:cNvPr id="11" name="Picture 10" descr="A logo with a fox head&#10;&#10;Description automatically generated">
            <a:extLst>
              <a:ext uri="{FF2B5EF4-FFF2-40B4-BE49-F238E27FC236}">
                <a16:creationId xmlns:a16="http://schemas.microsoft.com/office/drawing/2014/main" id="{32E3402F-0FCA-AD52-8705-885321706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636" y="3737145"/>
            <a:ext cx="2360565" cy="1327818"/>
          </a:xfrm>
          <a:prstGeom prst="rect">
            <a:avLst/>
          </a:prstGeom>
        </p:spPr>
      </p:pic>
      <p:sp>
        <p:nvSpPr>
          <p:cNvPr id="5" name="Brandline_LVC">
            <a:extLst>
              <a:ext uri="{FF2B5EF4-FFF2-40B4-BE49-F238E27FC236}">
                <a16:creationId xmlns:a16="http://schemas.microsoft.com/office/drawing/2014/main" id="{9E911984-25DD-1445-614B-F96E0D79D660}"/>
              </a:ext>
            </a:extLst>
          </p:cNvPr>
          <p:cNvSpPr/>
          <p:nvPr/>
        </p:nvSpPr>
        <p:spPr>
          <a:xfrm>
            <a:off x="5689600" y="816324"/>
            <a:ext cx="4875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870424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CA253A-4CC1-B2BB-DBAE-9D3932173B85}"/>
              </a:ext>
            </a:extLst>
          </p:cNvPr>
          <p:cNvSpPr>
            <a:spLocks noGrp="1"/>
          </p:cNvSpPr>
          <p:nvPr>
            <p:ph type="body" idx="10"/>
          </p:nvPr>
        </p:nvSpPr>
        <p:spPr>
          <a:xfrm>
            <a:off x="1291857" y="1248140"/>
            <a:ext cx="13696999" cy="903776"/>
          </a:xfrm>
        </p:spPr>
        <p:txBody>
          <a:bodyPr anchor="ctr"/>
          <a:lstStyle/>
          <a:p>
            <a:r>
              <a:rPr lang="en-US" dirty="0"/>
              <a:t>Best practices for implementing version control systems:</a:t>
            </a:r>
            <a:endParaRPr lang="en-IN" dirty="0"/>
          </a:p>
        </p:txBody>
      </p:sp>
      <p:sp>
        <p:nvSpPr>
          <p:cNvPr id="4" name="Title 3">
            <a:extLst>
              <a:ext uri="{FF2B5EF4-FFF2-40B4-BE49-F238E27FC236}">
                <a16:creationId xmlns:a16="http://schemas.microsoft.com/office/drawing/2014/main" id="{BB935845-1CC2-38C0-E4DC-D467FB5998C3}"/>
              </a:ext>
            </a:extLst>
          </p:cNvPr>
          <p:cNvSpPr>
            <a:spLocks noGrp="1"/>
          </p:cNvSpPr>
          <p:nvPr>
            <p:ph type="title"/>
          </p:nvPr>
        </p:nvSpPr>
        <p:spPr/>
        <p:txBody>
          <a:bodyPr/>
          <a:lstStyle/>
          <a:p>
            <a:r>
              <a:rPr lang="en-IN" dirty="0"/>
              <a:t>Version Control: Best Practices</a:t>
            </a:r>
          </a:p>
        </p:txBody>
      </p:sp>
      <p:grpSp>
        <p:nvGrpSpPr>
          <p:cNvPr id="5" name="Group 4">
            <a:extLst>
              <a:ext uri="{FF2B5EF4-FFF2-40B4-BE49-F238E27FC236}">
                <a16:creationId xmlns:a16="http://schemas.microsoft.com/office/drawing/2014/main" id="{F564B0A4-5C68-9872-F987-CD7F30E04E0B}"/>
              </a:ext>
            </a:extLst>
          </p:cNvPr>
          <p:cNvGrpSpPr/>
          <p:nvPr/>
        </p:nvGrpSpPr>
        <p:grpSpPr>
          <a:xfrm>
            <a:off x="1260475" y="3002712"/>
            <a:ext cx="13760450" cy="4554342"/>
            <a:chOff x="1612674" y="2521715"/>
            <a:chExt cx="13055762" cy="4344035"/>
          </a:xfrm>
        </p:grpSpPr>
        <p:sp>
          <p:nvSpPr>
            <p:cNvPr id="6" name="Google Shape;755;p6">
              <a:extLst>
                <a:ext uri="{FF2B5EF4-FFF2-40B4-BE49-F238E27FC236}">
                  <a16:creationId xmlns:a16="http://schemas.microsoft.com/office/drawing/2014/main" id="{1349240A-5F84-D48B-B978-EAB6123D747C}"/>
                </a:ext>
              </a:extLst>
            </p:cNvPr>
            <p:cNvSpPr/>
            <p:nvPr/>
          </p:nvSpPr>
          <p:spPr>
            <a:xfrm>
              <a:off x="1612674" y="2521715"/>
              <a:ext cx="13055762" cy="4344035"/>
            </a:xfrm>
            <a:prstGeom prst="roundRect">
              <a:avLst>
                <a:gd name="adj" fmla="val 4437"/>
              </a:avLst>
            </a:prstGeom>
            <a:solidFill>
              <a:schemeClr val="bg1"/>
            </a:solidFill>
            <a:ln>
              <a:solidFill>
                <a:schemeClr val="accent5">
                  <a:lumMod val="75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Calibri"/>
                <a:ea typeface="Calibri"/>
                <a:cs typeface="Calibri"/>
                <a:sym typeface="Calibri"/>
              </a:endParaRPr>
            </a:p>
          </p:txBody>
        </p:sp>
        <p:sp>
          <p:nvSpPr>
            <p:cNvPr id="7" name="Google Shape;757;p6">
              <a:extLst>
                <a:ext uri="{FF2B5EF4-FFF2-40B4-BE49-F238E27FC236}">
                  <a16:creationId xmlns:a16="http://schemas.microsoft.com/office/drawing/2014/main" id="{47F65CFB-9217-A53A-D783-9D200C9F354F}"/>
                </a:ext>
              </a:extLst>
            </p:cNvPr>
            <p:cNvSpPr/>
            <p:nvPr/>
          </p:nvSpPr>
          <p:spPr>
            <a:xfrm>
              <a:off x="6478847" y="2900492"/>
              <a:ext cx="7904597" cy="3590149"/>
            </a:xfrm>
            <a:prstGeom prst="roundRect">
              <a:avLst>
                <a:gd name="adj" fmla="val 4909"/>
              </a:avLst>
            </a:prstGeom>
            <a:solidFill>
              <a:schemeClr val="bg1">
                <a:lumMod val="85000"/>
              </a:schemeClr>
            </a:solidFill>
            <a:ln w="19050" cap="flat" cmpd="sng">
              <a:solidFill>
                <a:schemeClr val="bg1">
                  <a:lumMod val="85000"/>
                </a:schemeClr>
              </a:solid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342900" indent="-342900" algn="l">
                <a:lnSpc>
                  <a:spcPct val="114000"/>
                </a:lnSpc>
                <a:buFont typeface="Arial" panose="020B0604020202020204" pitchFamily="34" charset="0"/>
                <a:buChar char="•"/>
              </a:pPr>
              <a:r>
                <a:rPr lang="en-US" sz="2200" b="0" i="0" dirty="0">
                  <a:solidFill>
                    <a:srgbClr val="0D0D0D"/>
                  </a:solidFill>
                  <a:effectLst/>
                  <a:latin typeface="+mj-lt"/>
                </a:rPr>
                <a:t>Commit code changes granularly with clear messages</a:t>
              </a:r>
            </a:p>
            <a:p>
              <a:pPr marL="342900" indent="-342900" algn="l">
                <a:lnSpc>
                  <a:spcPct val="114000"/>
                </a:lnSpc>
                <a:buFont typeface="Arial" panose="020B0604020202020204" pitchFamily="34" charset="0"/>
                <a:buChar char="•"/>
              </a:pPr>
              <a:r>
                <a:rPr lang="en-US" sz="2200" b="0" i="0" dirty="0">
                  <a:solidFill>
                    <a:srgbClr val="0D0D0D"/>
                  </a:solidFill>
                  <a:effectLst/>
                  <a:latin typeface="+mj-lt"/>
                </a:rPr>
                <a:t>Utilize branches for managing software versions and patches</a:t>
              </a:r>
            </a:p>
            <a:p>
              <a:pPr marL="342900" indent="-342900" algn="l">
                <a:lnSpc>
                  <a:spcPct val="114000"/>
                </a:lnSpc>
                <a:buFont typeface="Arial" panose="020B0604020202020204" pitchFamily="34" charset="0"/>
                <a:buChar char="•"/>
              </a:pPr>
              <a:r>
                <a:rPr lang="en-US" sz="2200" b="0" i="0" dirty="0">
                  <a:solidFill>
                    <a:srgbClr val="0D0D0D"/>
                  </a:solidFill>
                  <a:effectLst/>
                  <a:latin typeface="+mj-lt"/>
                </a:rPr>
                <a:t>Ensure compliance with disaster recovery and access control measures</a:t>
              </a:r>
            </a:p>
            <a:p>
              <a:pPr marL="342900" indent="-342900" algn="l">
                <a:lnSpc>
                  <a:spcPct val="114000"/>
                </a:lnSpc>
                <a:buFont typeface="Arial" panose="020B0604020202020204" pitchFamily="34" charset="0"/>
                <a:buChar char="•"/>
              </a:pPr>
              <a:r>
                <a:rPr lang="en-US" sz="2200" dirty="0">
                  <a:solidFill>
                    <a:srgbClr val="0D0D0D"/>
                  </a:solidFill>
                  <a:latin typeface="+mj-lt"/>
                </a:rPr>
                <a:t>B</a:t>
              </a:r>
              <a:r>
                <a:rPr lang="en-US" sz="2200" b="0" i="0" dirty="0">
                  <a:solidFill>
                    <a:srgbClr val="0D0D0D"/>
                  </a:solidFill>
                  <a:effectLst/>
                  <a:latin typeface="+mj-lt"/>
                </a:rPr>
                <a:t>ackup the version control repository to prevent data loss in case of emergencies</a:t>
              </a:r>
            </a:p>
            <a:p>
              <a:pPr marL="342900" indent="-342900" algn="l">
                <a:lnSpc>
                  <a:spcPct val="114000"/>
                </a:lnSpc>
                <a:buFont typeface="Arial" panose="020B0604020202020204" pitchFamily="34" charset="0"/>
                <a:buChar char="•"/>
              </a:pPr>
              <a:r>
                <a:rPr lang="en-US" sz="2200" b="0" i="0" dirty="0">
                  <a:solidFill>
                    <a:srgbClr val="0D0D0D"/>
                  </a:solidFill>
                  <a:effectLst/>
                  <a:latin typeface="+mj-lt"/>
                </a:rPr>
                <a:t>Monitor and audit version control activities to ensure security and integrity of codebase</a:t>
              </a:r>
            </a:p>
          </p:txBody>
        </p:sp>
      </p:grpSp>
      <p:sp>
        <p:nvSpPr>
          <p:cNvPr id="9" name="Brandline_LVC">
            <a:extLst>
              <a:ext uri="{FF2B5EF4-FFF2-40B4-BE49-F238E27FC236}">
                <a16:creationId xmlns:a16="http://schemas.microsoft.com/office/drawing/2014/main" id="{59D14A66-D761-3B71-F5BB-18DE33E4A06D}"/>
              </a:ext>
            </a:extLst>
          </p:cNvPr>
          <p:cNvSpPr/>
          <p:nvPr/>
        </p:nvSpPr>
        <p:spPr>
          <a:xfrm>
            <a:off x="4813300" y="816324"/>
            <a:ext cx="664289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12DFABFF-99F9-F696-670D-B85DB12B389A}"/>
              </a:ext>
            </a:extLst>
          </p:cNvPr>
          <p:cNvPicPr>
            <a:picLocks noChangeAspect="1"/>
          </p:cNvPicPr>
          <p:nvPr/>
        </p:nvPicPr>
        <p:blipFill>
          <a:blip r:embed="rId4"/>
          <a:stretch>
            <a:fillRect/>
          </a:stretch>
        </p:blipFill>
        <p:spPr>
          <a:xfrm>
            <a:off x="2084110" y="4478717"/>
            <a:ext cx="3019846" cy="1171739"/>
          </a:xfrm>
          <a:prstGeom prst="rect">
            <a:avLst/>
          </a:prstGeom>
        </p:spPr>
      </p:pic>
      <p:sp>
        <p:nvSpPr>
          <p:cNvPr id="12" name="Rectangle 11">
            <a:extLst>
              <a:ext uri="{FF2B5EF4-FFF2-40B4-BE49-F238E27FC236}">
                <a16:creationId xmlns:a16="http://schemas.microsoft.com/office/drawing/2014/main" id="{7E2D185C-E221-E4F7-8703-C5A588E54BEE}"/>
              </a:ext>
            </a:extLst>
          </p:cNvPr>
          <p:cNvSpPr/>
          <p:nvPr/>
        </p:nvSpPr>
        <p:spPr>
          <a:xfrm>
            <a:off x="1954741" y="5064586"/>
            <a:ext cx="258737" cy="8045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72904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516228"/>
            <a:ext cx="7315200" cy="2056717"/>
          </a:xfrm>
        </p:spPr>
        <p:txBody>
          <a:bodyPr/>
          <a:lstStyle/>
          <a:p>
            <a:r>
              <a:rPr lang="en-US" dirty="0"/>
              <a:t>Java</a:t>
            </a:r>
          </a:p>
          <a:p>
            <a:r>
              <a:rPr lang="en-US" dirty="0"/>
              <a:t>Git</a:t>
            </a:r>
          </a:p>
          <a:p>
            <a:r>
              <a:rPr lang="en-US" dirty="0"/>
              <a:t>Visual Studio</a:t>
            </a:r>
          </a:p>
          <a:p>
            <a:r>
              <a:rPr lang="en-US" dirty="0"/>
              <a:t>Docker</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425508"/>
            <a:ext cx="7315200" cy="604049"/>
          </a:xfrm>
        </p:spPr>
        <p:txBody>
          <a:bodyPr tIns="108000" bIns="108000">
            <a:normAutofit fontScale="25000" lnSpcReduction="20000"/>
          </a:bodyPr>
          <a:lstStyle/>
          <a:p>
            <a:pPr>
              <a:lnSpc>
                <a:spcPct val="134000"/>
              </a:lnSpc>
            </a:pPr>
            <a:r>
              <a:rPr lang="en-US" sz="8800" dirty="0"/>
              <a:t>In development environment, which tool is chosen for streamlined code management and collaboration, serving as a version control system (VCS) across projects?</a:t>
            </a:r>
            <a:endParaRPr lang="en-IN" dirty="0"/>
          </a:p>
        </p:txBody>
      </p:sp>
    </p:spTree>
    <p:custDataLst>
      <p:tags r:id="rId1"/>
    </p:custDataLst>
    <p:extLst>
      <p:ext uri="{BB962C8B-B14F-4D97-AF65-F5344CB8AC3E}">
        <p14:creationId xmlns:p14="http://schemas.microsoft.com/office/powerpoint/2010/main" val="225066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fr-FR" dirty="0"/>
              <a:t> Version </a:t>
            </a:r>
            <a:r>
              <a:rPr lang="en-US" dirty="0"/>
              <a:t>Controlling</a:t>
            </a:r>
            <a:r>
              <a:rPr lang="fr-FR" dirty="0"/>
              <a:t> in DevOps</a:t>
            </a: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Introduction to Git as a VCS</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p:txBody>
          <a:bodyPr/>
          <a:lstStyle/>
          <a:p>
            <a:r>
              <a:rPr lang="en-US" dirty="0"/>
              <a:t>Git is an open-source distributed version control system used for tracking changes in source code during software development. </a:t>
            </a:r>
            <a:endParaRPr lang="en-IN"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What Is Git?</a:t>
            </a:r>
          </a:p>
        </p:txBody>
      </p:sp>
      <p:sp>
        <p:nvSpPr>
          <p:cNvPr id="24" name="Brandline_LVC">
            <a:extLst>
              <a:ext uri="{FF2B5EF4-FFF2-40B4-BE49-F238E27FC236}">
                <a16:creationId xmlns:a16="http://schemas.microsoft.com/office/drawing/2014/main" id="{F1EF2662-A0A3-D71C-7544-0CAB70182F54}"/>
              </a:ext>
            </a:extLst>
          </p:cNvPr>
          <p:cNvSpPr/>
          <p:nvPr/>
        </p:nvSpPr>
        <p:spPr>
          <a:xfrm>
            <a:off x="6807201" y="816324"/>
            <a:ext cx="2641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R_Box">
            <a:extLst>
              <a:ext uri="{FF2B5EF4-FFF2-40B4-BE49-F238E27FC236}">
                <a16:creationId xmlns:a16="http://schemas.microsoft.com/office/drawing/2014/main" id="{0F0DC21C-C859-AA18-BF9F-B65070B2CC22}"/>
              </a:ext>
            </a:extLst>
          </p:cNvPr>
          <p:cNvSpPr/>
          <p:nvPr/>
        </p:nvSpPr>
        <p:spPr>
          <a:xfrm>
            <a:off x="2075777" y="7413136"/>
            <a:ext cx="12104447" cy="903777"/>
          </a:xfrm>
          <a:prstGeom prst="roundRect">
            <a:avLst/>
          </a:prstGeom>
          <a:solidFill>
            <a:schemeClr val="accent5">
              <a:lumMod val="40000"/>
              <a:lumOff val="6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It allows multiple developers to work on the same project simultaneously, facilitating collaboration and enabling efficient management of changes to the codebase.</a:t>
            </a:r>
            <a:endParaRPr lang="en-IN" sz="2200" dirty="0">
              <a:solidFill>
                <a:schemeClr val="tx1">
                  <a:lumMod val="75000"/>
                  <a:lumOff val="25000"/>
                </a:schemeClr>
              </a:solidFill>
            </a:endParaRPr>
          </a:p>
        </p:txBody>
      </p:sp>
      <p:grpSp>
        <p:nvGrpSpPr>
          <p:cNvPr id="2" name="Group 1">
            <a:extLst>
              <a:ext uri="{FF2B5EF4-FFF2-40B4-BE49-F238E27FC236}">
                <a16:creationId xmlns:a16="http://schemas.microsoft.com/office/drawing/2014/main" id="{DEED6EFD-11C8-3AF2-53F6-93C4DBC924EB}"/>
              </a:ext>
            </a:extLst>
          </p:cNvPr>
          <p:cNvGrpSpPr/>
          <p:nvPr/>
        </p:nvGrpSpPr>
        <p:grpSpPr>
          <a:xfrm>
            <a:off x="4396602" y="2797401"/>
            <a:ext cx="7475968" cy="4026370"/>
            <a:chOff x="3477666" y="3282312"/>
            <a:chExt cx="5611203" cy="3022053"/>
          </a:xfrm>
        </p:grpSpPr>
        <p:pic>
          <p:nvPicPr>
            <p:cNvPr id="3" name="Graphic 2">
              <a:extLst>
                <a:ext uri="{FF2B5EF4-FFF2-40B4-BE49-F238E27FC236}">
                  <a16:creationId xmlns:a16="http://schemas.microsoft.com/office/drawing/2014/main" id="{0324D61F-2E57-3BCA-D7E2-F8733B906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06319" y="3644664"/>
              <a:ext cx="2582550" cy="2077167"/>
            </a:xfrm>
            <a:prstGeom prst="rect">
              <a:avLst/>
            </a:prstGeom>
          </p:spPr>
        </p:pic>
        <p:pic>
          <p:nvPicPr>
            <p:cNvPr id="4" name="Graphic 3">
              <a:extLst>
                <a:ext uri="{FF2B5EF4-FFF2-40B4-BE49-F238E27FC236}">
                  <a16:creationId xmlns:a16="http://schemas.microsoft.com/office/drawing/2014/main" id="{33E4A11E-D11D-D717-AD74-E22C98C6C7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6898" y="3282312"/>
              <a:ext cx="818606" cy="825053"/>
            </a:xfrm>
            <a:prstGeom prst="rect">
              <a:avLst/>
            </a:prstGeom>
          </p:spPr>
        </p:pic>
        <p:pic>
          <p:nvPicPr>
            <p:cNvPr id="6" name="Graphic 5">
              <a:extLst>
                <a:ext uri="{FF2B5EF4-FFF2-40B4-BE49-F238E27FC236}">
                  <a16:creationId xmlns:a16="http://schemas.microsoft.com/office/drawing/2014/main" id="{89C1C24C-DE13-140A-7B05-DFE94EEBD4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7667" y="3290752"/>
              <a:ext cx="642719" cy="553538"/>
            </a:xfrm>
            <a:prstGeom prst="rect">
              <a:avLst/>
            </a:prstGeom>
          </p:spPr>
        </p:pic>
        <p:pic>
          <p:nvPicPr>
            <p:cNvPr id="9" name="Graphic 8">
              <a:extLst>
                <a:ext uri="{FF2B5EF4-FFF2-40B4-BE49-F238E27FC236}">
                  <a16:creationId xmlns:a16="http://schemas.microsoft.com/office/drawing/2014/main" id="{68ADF764-E5E3-D973-4E93-2647EEF9A6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77666" y="4282070"/>
              <a:ext cx="642719" cy="553538"/>
            </a:xfrm>
            <a:prstGeom prst="rect">
              <a:avLst/>
            </a:prstGeom>
          </p:spPr>
        </p:pic>
        <p:pic>
          <p:nvPicPr>
            <p:cNvPr id="10" name="Graphic 9">
              <a:extLst>
                <a:ext uri="{FF2B5EF4-FFF2-40B4-BE49-F238E27FC236}">
                  <a16:creationId xmlns:a16="http://schemas.microsoft.com/office/drawing/2014/main" id="{2F1D652D-7341-B0AE-BE62-CC3170AA63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77666" y="5273388"/>
              <a:ext cx="642719" cy="553538"/>
            </a:xfrm>
            <a:prstGeom prst="rect">
              <a:avLst/>
            </a:prstGeom>
          </p:spPr>
        </p:pic>
        <p:cxnSp>
          <p:nvCxnSpPr>
            <p:cNvPr id="11" name="Straight Arrow Connector 10">
              <a:extLst>
                <a:ext uri="{FF2B5EF4-FFF2-40B4-BE49-F238E27FC236}">
                  <a16:creationId xmlns:a16="http://schemas.microsoft.com/office/drawing/2014/main" id="{F47E1C22-4236-228B-7500-D17F0EE9BBD6}"/>
                </a:ext>
              </a:extLst>
            </p:cNvPr>
            <p:cNvCxnSpPr>
              <a:cxnSpLocks/>
            </p:cNvCxnSpPr>
            <p:nvPr/>
          </p:nvCxnSpPr>
          <p:spPr>
            <a:xfrm>
              <a:off x="4249783" y="3567521"/>
              <a:ext cx="2203268" cy="786765"/>
            </a:xfrm>
            <a:prstGeom prst="straightConnector1">
              <a:avLst/>
            </a:prstGeom>
            <a:ln>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4EFEB2B-F4C0-47B7-E532-2CFC3521FA3B}"/>
                </a:ext>
              </a:extLst>
            </p:cNvPr>
            <p:cNvCxnSpPr/>
            <p:nvPr/>
          </p:nvCxnSpPr>
          <p:spPr>
            <a:xfrm flipV="1">
              <a:off x="4249783" y="4493623"/>
              <a:ext cx="2203268" cy="65216"/>
            </a:xfrm>
            <a:prstGeom prst="straightConnector1">
              <a:avLst/>
            </a:prstGeom>
            <a:ln>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7DD723-4053-D310-71E9-F46926B57065}"/>
                </a:ext>
              </a:extLst>
            </p:cNvPr>
            <p:cNvCxnSpPr>
              <a:cxnSpLocks/>
            </p:cNvCxnSpPr>
            <p:nvPr/>
          </p:nvCxnSpPr>
          <p:spPr>
            <a:xfrm flipV="1">
              <a:off x="4249783" y="4619799"/>
              <a:ext cx="2203268" cy="930358"/>
            </a:xfrm>
            <a:prstGeom prst="straightConnector1">
              <a:avLst/>
            </a:prstGeom>
            <a:ln>
              <a:solidFill>
                <a:srgbClr val="6B6B6B"/>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5227771-98F1-F214-2244-B1F8AFD3AD1B}"/>
                </a:ext>
              </a:extLst>
            </p:cNvPr>
            <p:cNvSpPr/>
            <p:nvPr/>
          </p:nvSpPr>
          <p:spPr>
            <a:xfrm>
              <a:off x="4834421" y="3736245"/>
              <a:ext cx="250801" cy="216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Graphic 14">
              <a:extLst>
                <a:ext uri="{FF2B5EF4-FFF2-40B4-BE49-F238E27FC236}">
                  <a16:creationId xmlns:a16="http://schemas.microsoft.com/office/drawing/2014/main" id="{E06DCB97-9897-6403-7528-831EA048D4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81153" y="3567521"/>
              <a:ext cx="334664" cy="440347"/>
            </a:xfrm>
            <a:prstGeom prst="rect">
              <a:avLst/>
            </a:prstGeom>
          </p:spPr>
        </p:pic>
        <p:grpSp>
          <p:nvGrpSpPr>
            <p:cNvPr id="16" name="Group 15">
              <a:extLst>
                <a:ext uri="{FF2B5EF4-FFF2-40B4-BE49-F238E27FC236}">
                  <a16:creationId xmlns:a16="http://schemas.microsoft.com/office/drawing/2014/main" id="{3F9011F4-28D4-49B1-6D2C-5401AC3B7783}"/>
                </a:ext>
              </a:extLst>
            </p:cNvPr>
            <p:cNvGrpSpPr/>
            <p:nvPr/>
          </p:nvGrpSpPr>
          <p:grpSpPr>
            <a:xfrm>
              <a:off x="4781153" y="4273449"/>
              <a:ext cx="334664" cy="440347"/>
              <a:chOff x="8688977" y="1637170"/>
              <a:chExt cx="328280" cy="431947"/>
            </a:xfrm>
          </p:grpSpPr>
          <p:sp>
            <p:nvSpPr>
              <p:cNvPr id="35" name="Rectangle 34">
                <a:extLst>
                  <a:ext uri="{FF2B5EF4-FFF2-40B4-BE49-F238E27FC236}">
                    <a16:creationId xmlns:a16="http://schemas.microsoft.com/office/drawing/2014/main" id="{446B5AB8-8492-D9D8-1CEB-C0EA47967470}"/>
                  </a:ext>
                </a:extLst>
              </p:cNvPr>
              <p:cNvSpPr/>
              <p:nvPr/>
            </p:nvSpPr>
            <p:spPr>
              <a:xfrm>
                <a:off x="8741229" y="1802675"/>
                <a:ext cx="246017" cy="212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a:extLst>
                  <a:ext uri="{FF2B5EF4-FFF2-40B4-BE49-F238E27FC236}">
                    <a16:creationId xmlns:a16="http://schemas.microsoft.com/office/drawing/2014/main" id="{833E84B5-20B3-4ED0-13B1-30E36F6808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8977" y="1637170"/>
                <a:ext cx="328280" cy="431947"/>
              </a:xfrm>
              <a:prstGeom prst="rect">
                <a:avLst/>
              </a:prstGeom>
            </p:spPr>
          </p:pic>
        </p:grpSp>
        <p:grpSp>
          <p:nvGrpSpPr>
            <p:cNvPr id="17" name="Group 16">
              <a:extLst>
                <a:ext uri="{FF2B5EF4-FFF2-40B4-BE49-F238E27FC236}">
                  <a16:creationId xmlns:a16="http://schemas.microsoft.com/office/drawing/2014/main" id="{83240591-DF1F-A0EC-B06B-FCAA63C93AE8}"/>
                </a:ext>
              </a:extLst>
            </p:cNvPr>
            <p:cNvGrpSpPr/>
            <p:nvPr/>
          </p:nvGrpSpPr>
          <p:grpSpPr>
            <a:xfrm>
              <a:off x="4781153" y="4979377"/>
              <a:ext cx="334664" cy="440347"/>
              <a:chOff x="8688977" y="1637170"/>
              <a:chExt cx="328280" cy="431947"/>
            </a:xfrm>
          </p:grpSpPr>
          <p:sp>
            <p:nvSpPr>
              <p:cNvPr id="33" name="Rectangle 32">
                <a:extLst>
                  <a:ext uri="{FF2B5EF4-FFF2-40B4-BE49-F238E27FC236}">
                    <a16:creationId xmlns:a16="http://schemas.microsoft.com/office/drawing/2014/main" id="{B0631F56-B16C-DFE0-7BC9-5B24743B4D42}"/>
                  </a:ext>
                </a:extLst>
              </p:cNvPr>
              <p:cNvSpPr/>
              <p:nvPr/>
            </p:nvSpPr>
            <p:spPr>
              <a:xfrm>
                <a:off x="8741229" y="1802675"/>
                <a:ext cx="246017" cy="212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4" name="Graphic 33">
                <a:extLst>
                  <a:ext uri="{FF2B5EF4-FFF2-40B4-BE49-F238E27FC236}">
                    <a16:creationId xmlns:a16="http://schemas.microsoft.com/office/drawing/2014/main" id="{851F97D3-35C4-CEA7-E54D-F5EFFF56B9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8977" y="1637170"/>
                <a:ext cx="328280" cy="431947"/>
              </a:xfrm>
              <a:prstGeom prst="rect">
                <a:avLst/>
              </a:prstGeom>
            </p:spPr>
          </p:pic>
        </p:grpSp>
        <p:pic>
          <p:nvPicPr>
            <p:cNvPr id="18" name="Graphic 17">
              <a:extLst>
                <a:ext uri="{FF2B5EF4-FFF2-40B4-BE49-F238E27FC236}">
                  <a16:creationId xmlns:a16="http://schemas.microsoft.com/office/drawing/2014/main" id="{02C55BD0-60FE-6F4A-EAED-A37155D57A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9405" y="3977874"/>
              <a:ext cx="420166" cy="420166"/>
            </a:xfrm>
            <a:prstGeom prst="rect">
              <a:avLst/>
            </a:prstGeom>
          </p:spPr>
        </p:pic>
        <p:grpSp>
          <p:nvGrpSpPr>
            <p:cNvPr id="19" name="Group 18">
              <a:extLst>
                <a:ext uri="{FF2B5EF4-FFF2-40B4-BE49-F238E27FC236}">
                  <a16:creationId xmlns:a16="http://schemas.microsoft.com/office/drawing/2014/main" id="{AEFAD654-067C-D6FD-9A5A-F83951699A36}"/>
                </a:ext>
              </a:extLst>
            </p:cNvPr>
            <p:cNvGrpSpPr/>
            <p:nvPr/>
          </p:nvGrpSpPr>
          <p:grpSpPr>
            <a:xfrm>
              <a:off x="7032906" y="4434290"/>
              <a:ext cx="281978" cy="371026"/>
              <a:chOff x="8688977" y="1637170"/>
              <a:chExt cx="328280" cy="431947"/>
            </a:xfrm>
          </p:grpSpPr>
          <p:sp>
            <p:nvSpPr>
              <p:cNvPr id="31" name="Rectangle 30">
                <a:extLst>
                  <a:ext uri="{FF2B5EF4-FFF2-40B4-BE49-F238E27FC236}">
                    <a16:creationId xmlns:a16="http://schemas.microsoft.com/office/drawing/2014/main" id="{F98AFA89-4AED-9091-5C68-CC2943C13BBB}"/>
                  </a:ext>
                </a:extLst>
              </p:cNvPr>
              <p:cNvSpPr/>
              <p:nvPr/>
            </p:nvSpPr>
            <p:spPr>
              <a:xfrm>
                <a:off x="8741229" y="1802675"/>
                <a:ext cx="246017" cy="212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2" name="Graphic 31">
                <a:extLst>
                  <a:ext uri="{FF2B5EF4-FFF2-40B4-BE49-F238E27FC236}">
                    <a16:creationId xmlns:a16="http://schemas.microsoft.com/office/drawing/2014/main" id="{CD522A17-FCCF-DA46-FB60-544534177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8977" y="1637170"/>
                <a:ext cx="328280" cy="431947"/>
              </a:xfrm>
              <a:prstGeom prst="rect">
                <a:avLst/>
              </a:prstGeom>
            </p:spPr>
          </p:pic>
        </p:grpSp>
        <p:grpSp>
          <p:nvGrpSpPr>
            <p:cNvPr id="20" name="Group 19">
              <a:extLst>
                <a:ext uri="{FF2B5EF4-FFF2-40B4-BE49-F238E27FC236}">
                  <a16:creationId xmlns:a16="http://schemas.microsoft.com/office/drawing/2014/main" id="{5AE22A6B-878F-EBDD-5702-74E294DF0806}"/>
                </a:ext>
              </a:extLst>
            </p:cNvPr>
            <p:cNvGrpSpPr/>
            <p:nvPr/>
          </p:nvGrpSpPr>
          <p:grpSpPr>
            <a:xfrm>
              <a:off x="7648254" y="4434289"/>
              <a:ext cx="281978" cy="371026"/>
              <a:chOff x="8688977" y="1637170"/>
              <a:chExt cx="328280" cy="431947"/>
            </a:xfrm>
          </p:grpSpPr>
          <p:sp>
            <p:nvSpPr>
              <p:cNvPr id="29" name="Rectangle 28">
                <a:extLst>
                  <a:ext uri="{FF2B5EF4-FFF2-40B4-BE49-F238E27FC236}">
                    <a16:creationId xmlns:a16="http://schemas.microsoft.com/office/drawing/2014/main" id="{1BD38A63-7031-1885-CFE1-91AD5CBD0C35}"/>
                  </a:ext>
                </a:extLst>
              </p:cNvPr>
              <p:cNvSpPr/>
              <p:nvPr/>
            </p:nvSpPr>
            <p:spPr>
              <a:xfrm>
                <a:off x="8741229" y="1802675"/>
                <a:ext cx="246017" cy="212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a:extLst>
                  <a:ext uri="{FF2B5EF4-FFF2-40B4-BE49-F238E27FC236}">
                    <a16:creationId xmlns:a16="http://schemas.microsoft.com/office/drawing/2014/main" id="{F6060C07-AFC5-F8A1-F789-EFDC6A0BB8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8977" y="1637170"/>
                <a:ext cx="328280" cy="431947"/>
              </a:xfrm>
              <a:prstGeom prst="rect">
                <a:avLst/>
              </a:prstGeom>
            </p:spPr>
          </p:pic>
        </p:grpSp>
        <p:grpSp>
          <p:nvGrpSpPr>
            <p:cNvPr id="21" name="Group 20">
              <a:extLst>
                <a:ext uri="{FF2B5EF4-FFF2-40B4-BE49-F238E27FC236}">
                  <a16:creationId xmlns:a16="http://schemas.microsoft.com/office/drawing/2014/main" id="{B4FD3CD2-9085-B8B0-9FF9-E51D3E13685C}"/>
                </a:ext>
              </a:extLst>
            </p:cNvPr>
            <p:cNvGrpSpPr/>
            <p:nvPr/>
          </p:nvGrpSpPr>
          <p:grpSpPr>
            <a:xfrm>
              <a:off x="8263602" y="4434288"/>
              <a:ext cx="281978" cy="371026"/>
              <a:chOff x="8688977" y="1637170"/>
              <a:chExt cx="328280" cy="431947"/>
            </a:xfrm>
          </p:grpSpPr>
          <p:sp>
            <p:nvSpPr>
              <p:cNvPr id="27" name="Rectangle 26">
                <a:extLst>
                  <a:ext uri="{FF2B5EF4-FFF2-40B4-BE49-F238E27FC236}">
                    <a16:creationId xmlns:a16="http://schemas.microsoft.com/office/drawing/2014/main" id="{99F1BCA6-5288-BBB1-279C-19C6535D1514}"/>
                  </a:ext>
                </a:extLst>
              </p:cNvPr>
              <p:cNvSpPr/>
              <p:nvPr/>
            </p:nvSpPr>
            <p:spPr>
              <a:xfrm>
                <a:off x="8741229" y="1802675"/>
                <a:ext cx="246017" cy="212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Graphic 27">
                <a:extLst>
                  <a:ext uri="{FF2B5EF4-FFF2-40B4-BE49-F238E27FC236}">
                    <a16:creationId xmlns:a16="http://schemas.microsoft.com/office/drawing/2014/main" id="{D9600213-0813-D3D1-449B-01CEF975B3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88977" y="1637170"/>
                <a:ext cx="328280" cy="431947"/>
              </a:xfrm>
              <a:prstGeom prst="rect">
                <a:avLst/>
              </a:prstGeom>
            </p:spPr>
          </p:pic>
        </p:grpSp>
        <p:sp>
          <p:nvSpPr>
            <p:cNvPr id="23" name="TextBox 22">
              <a:extLst>
                <a:ext uri="{FF2B5EF4-FFF2-40B4-BE49-F238E27FC236}">
                  <a16:creationId xmlns:a16="http://schemas.microsoft.com/office/drawing/2014/main" id="{43911E07-D986-4D37-DA45-919094F976C7}"/>
                </a:ext>
              </a:extLst>
            </p:cNvPr>
            <p:cNvSpPr txBox="1"/>
            <p:nvPr/>
          </p:nvSpPr>
          <p:spPr>
            <a:xfrm>
              <a:off x="7628603" y="3941628"/>
              <a:ext cx="447816" cy="323409"/>
            </a:xfrm>
            <a:prstGeom prst="rect">
              <a:avLst/>
            </a:prstGeom>
            <a:noFill/>
          </p:spPr>
          <p:txBody>
            <a:bodyPr wrap="none" rtlCol="0">
              <a:spAutoFit/>
            </a:bodyPr>
            <a:lstStyle/>
            <a:p>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Git</a:t>
              </a:r>
              <a:endParaRPr lang="en-IN" sz="2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4A8972F7-BA43-9C42-1175-810C7A2DD3AF}"/>
                </a:ext>
              </a:extLst>
            </p:cNvPr>
            <p:cNvSpPr txBox="1"/>
            <p:nvPr/>
          </p:nvSpPr>
          <p:spPr>
            <a:xfrm>
              <a:off x="7349118" y="6027157"/>
              <a:ext cx="983221" cy="277208"/>
            </a:xfrm>
            <a:prstGeom prst="rect">
              <a:avLst/>
            </a:prstGeom>
            <a:noFill/>
          </p:spPr>
          <p:txBody>
            <a:bodyPr wrap="none" rtlCol="0">
              <a:spAutoFit/>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Git server</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B0972C20-293E-AA62-0C05-2356F308E8E2}"/>
                </a:ext>
              </a:extLst>
            </p:cNvPr>
            <p:cNvSpPr txBox="1"/>
            <p:nvPr/>
          </p:nvSpPr>
          <p:spPr>
            <a:xfrm>
              <a:off x="3861570" y="6027157"/>
              <a:ext cx="1107146" cy="277208"/>
            </a:xfrm>
            <a:prstGeom prst="rect">
              <a:avLst/>
            </a:prstGeom>
            <a:noFill/>
          </p:spPr>
          <p:txBody>
            <a:bodyPr wrap="none" rtlCol="0">
              <a:spAutoFit/>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Developers</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custDataLst>
      <p:tags r:id="rId1"/>
    </p:custDataLst>
    <p:extLst>
      <p:ext uri="{BB962C8B-B14F-4D97-AF65-F5344CB8AC3E}">
        <p14:creationId xmlns:p14="http://schemas.microsoft.com/office/powerpoint/2010/main" val="54739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6DA313-37C9-7BFD-1EB0-B180E0A0C916}"/>
              </a:ext>
            </a:extLst>
          </p:cNvPr>
          <p:cNvSpPr>
            <a:spLocks noGrp="1"/>
          </p:cNvSpPr>
          <p:nvPr>
            <p:ph type="title"/>
          </p:nvPr>
        </p:nvSpPr>
        <p:spPr/>
        <p:txBody>
          <a:bodyPr/>
          <a:lstStyle/>
          <a:p>
            <a:r>
              <a:rPr lang="en-IN" dirty="0"/>
              <a:t>Purpose of Using Git</a:t>
            </a:r>
          </a:p>
        </p:txBody>
      </p:sp>
      <p:sp>
        <p:nvSpPr>
          <p:cNvPr id="23" name="Brandline_LVC">
            <a:extLst>
              <a:ext uri="{FF2B5EF4-FFF2-40B4-BE49-F238E27FC236}">
                <a16:creationId xmlns:a16="http://schemas.microsoft.com/office/drawing/2014/main" id="{DFCF52D3-D0B6-DC84-B93D-5550749F70EB}"/>
              </a:ext>
            </a:extLst>
          </p:cNvPr>
          <p:cNvSpPr/>
          <p:nvPr/>
        </p:nvSpPr>
        <p:spPr>
          <a:xfrm>
            <a:off x="5905500" y="816324"/>
            <a:ext cx="4447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8E2C19D2-7CF7-0E64-00DD-1EC29AFEB14B}"/>
              </a:ext>
            </a:extLst>
          </p:cNvPr>
          <p:cNvGrpSpPr/>
          <p:nvPr/>
        </p:nvGrpSpPr>
        <p:grpSpPr>
          <a:xfrm>
            <a:off x="4706156" y="1838489"/>
            <a:ext cx="6843688" cy="5467023"/>
            <a:chOff x="4983977" y="1558444"/>
            <a:chExt cx="6843688" cy="5467023"/>
          </a:xfrm>
        </p:grpSpPr>
        <p:sp>
          <p:nvSpPr>
            <p:cNvPr id="5" name="Rectangle: Rounded Corners 4">
              <a:extLst>
                <a:ext uri="{FF2B5EF4-FFF2-40B4-BE49-F238E27FC236}">
                  <a16:creationId xmlns:a16="http://schemas.microsoft.com/office/drawing/2014/main" id="{EFD16B7C-706F-AFDD-5CB5-C7DC77843581}"/>
                </a:ext>
              </a:extLst>
            </p:cNvPr>
            <p:cNvSpPr/>
            <p:nvPr/>
          </p:nvSpPr>
          <p:spPr>
            <a:xfrm>
              <a:off x="4983977" y="2288201"/>
              <a:ext cx="3041672" cy="1837235"/>
            </a:xfrm>
            <a:prstGeom prst="roundRect">
              <a:avLst>
                <a:gd name="adj" fmla="val 5147"/>
              </a:avLst>
            </a:prstGeom>
            <a:solidFill>
              <a:srgbClr val="77BADB">
                <a:alpha val="49804"/>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6" name="TextBox 5">
              <a:extLst>
                <a:ext uri="{FF2B5EF4-FFF2-40B4-BE49-F238E27FC236}">
                  <a16:creationId xmlns:a16="http://schemas.microsoft.com/office/drawing/2014/main" id="{A21119AF-119A-82BC-20E9-34778C1F4115}"/>
                </a:ext>
              </a:extLst>
            </p:cNvPr>
            <p:cNvSpPr txBox="1"/>
            <p:nvPr/>
          </p:nvSpPr>
          <p:spPr>
            <a:xfrm>
              <a:off x="5148263" y="2652820"/>
              <a:ext cx="2713100" cy="1107996"/>
            </a:xfrm>
            <a:prstGeom prst="rect">
              <a:avLst/>
            </a:prstGeom>
            <a:noFill/>
          </p:spPr>
          <p:txBody>
            <a:bodyPr wrap="square" numCol="1" spcCol="640080" rtlCol="0">
              <a:spAutoFit/>
            </a:bodyPr>
            <a:lstStyle/>
            <a:p>
              <a:pPr lvl="0" algn="ctr"/>
              <a:r>
                <a:rPr lang="en-US" sz="2200" dirty="0">
                  <a:solidFill>
                    <a:schemeClr val="tx1">
                      <a:lumMod val="75000"/>
                      <a:lumOff val="25000"/>
                    </a:schemeClr>
                  </a:solidFill>
                  <a:ea typeface="Open Sans"/>
                  <a:cs typeface="Open Sans"/>
                  <a:sym typeface="Open Sans"/>
                </a:rPr>
                <a:t>Track changes and revert to</a:t>
              </a:r>
            </a:p>
            <a:p>
              <a:pPr lvl="0" algn="ctr"/>
              <a:r>
                <a:rPr lang="en-US" sz="2200" dirty="0">
                  <a:solidFill>
                    <a:schemeClr val="tx1">
                      <a:lumMod val="75000"/>
                      <a:lumOff val="25000"/>
                    </a:schemeClr>
                  </a:solidFill>
                  <a:ea typeface="Open Sans"/>
                  <a:cs typeface="Open Sans"/>
                  <a:sym typeface="Open Sans"/>
                </a:rPr>
                <a:t>previous versions</a:t>
              </a:r>
              <a:endParaRPr lang="en-US" sz="2200" dirty="0">
                <a:solidFill>
                  <a:schemeClr val="tx1">
                    <a:lumMod val="75000"/>
                    <a:lumOff val="25000"/>
                  </a:schemeClr>
                </a:solidFill>
                <a:latin typeface="Open Sans"/>
                <a:ea typeface="Open Sans"/>
                <a:cs typeface="Open Sans"/>
                <a:sym typeface="Open Sans"/>
              </a:endParaRPr>
            </a:p>
          </p:txBody>
        </p:sp>
        <p:grpSp>
          <p:nvGrpSpPr>
            <p:cNvPr id="21" name="Group 20">
              <a:extLst>
                <a:ext uri="{FF2B5EF4-FFF2-40B4-BE49-F238E27FC236}">
                  <a16:creationId xmlns:a16="http://schemas.microsoft.com/office/drawing/2014/main" id="{3BFDBD54-B954-95B2-D745-5C323AE55DAE}"/>
                </a:ext>
              </a:extLst>
            </p:cNvPr>
            <p:cNvGrpSpPr/>
            <p:nvPr/>
          </p:nvGrpSpPr>
          <p:grpSpPr>
            <a:xfrm>
              <a:off x="5979359" y="1558444"/>
              <a:ext cx="1050909" cy="1007624"/>
              <a:chOff x="5763053" y="2621696"/>
              <a:chExt cx="1050909" cy="1007624"/>
            </a:xfrm>
          </p:grpSpPr>
          <p:sp>
            <p:nvSpPr>
              <p:cNvPr id="7" name="Rectangle: Rounded Corners 6">
                <a:extLst>
                  <a:ext uri="{FF2B5EF4-FFF2-40B4-BE49-F238E27FC236}">
                    <a16:creationId xmlns:a16="http://schemas.microsoft.com/office/drawing/2014/main" id="{103E2006-2855-6B3F-7D21-561E994A34C5}"/>
                  </a:ext>
                </a:extLst>
              </p:cNvPr>
              <p:cNvSpPr/>
              <p:nvPr/>
            </p:nvSpPr>
            <p:spPr>
              <a:xfrm>
                <a:off x="5763053" y="2621696"/>
                <a:ext cx="1050909" cy="1007624"/>
              </a:xfrm>
              <a:prstGeom prst="roundRect">
                <a:avLst/>
              </a:prstGeom>
              <a:solidFill>
                <a:sysClr val="window" lastClr="FFFFFF"/>
              </a:solidFill>
              <a:ln w="28575" cap="flat" cmpd="sng" algn="ctr">
                <a:solidFill>
                  <a:srgbClr val="5B9BD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pic>
            <p:nvPicPr>
              <p:cNvPr id="8" name="Picture 7">
                <a:extLst>
                  <a:ext uri="{FF2B5EF4-FFF2-40B4-BE49-F238E27FC236}">
                    <a16:creationId xmlns:a16="http://schemas.microsoft.com/office/drawing/2014/main" id="{376B9930-15EB-F055-19C8-F1CF37544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278" y="2654812"/>
                <a:ext cx="890125" cy="890125"/>
              </a:xfrm>
              <a:prstGeom prst="rect">
                <a:avLst/>
              </a:prstGeom>
            </p:spPr>
          </p:pic>
        </p:grpSp>
        <p:sp>
          <p:nvSpPr>
            <p:cNvPr id="9" name="Rectangle: Rounded Corners 8">
              <a:extLst>
                <a:ext uri="{FF2B5EF4-FFF2-40B4-BE49-F238E27FC236}">
                  <a16:creationId xmlns:a16="http://schemas.microsoft.com/office/drawing/2014/main" id="{5F786ED6-0AF6-B1E0-AE9B-46BF71DE030C}"/>
                </a:ext>
              </a:extLst>
            </p:cNvPr>
            <p:cNvSpPr/>
            <p:nvPr/>
          </p:nvSpPr>
          <p:spPr>
            <a:xfrm>
              <a:off x="8741071" y="2288202"/>
              <a:ext cx="3041671" cy="1837234"/>
            </a:xfrm>
            <a:prstGeom prst="roundRect">
              <a:avLst>
                <a:gd name="adj" fmla="val 5147"/>
              </a:avLst>
            </a:prstGeom>
            <a:solidFill>
              <a:srgbClr val="9FC274">
                <a:alpha val="49804"/>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0" name="TextBox 9">
              <a:extLst>
                <a:ext uri="{FF2B5EF4-FFF2-40B4-BE49-F238E27FC236}">
                  <a16:creationId xmlns:a16="http://schemas.microsoft.com/office/drawing/2014/main" id="{30C03FAB-E614-42B2-CD60-4775481261A0}"/>
                </a:ext>
              </a:extLst>
            </p:cNvPr>
            <p:cNvSpPr txBox="1"/>
            <p:nvPr/>
          </p:nvSpPr>
          <p:spPr>
            <a:xfrm>
              <a:off x="8851237" y="2822099"/>
              <a:ext cx="2821338" cy="769441"/>
            </a:xfrm>
            <a:prstGeom prst="rect">
              <a:avLst/>
            </a:prstGeom>
            <a:noFill/>
          </p:spPr>
          <p:txBody>
            <a:bodyPr wrap="square" numCol="1" spcCol="640080" rtlCol="0">
              <a:spAutoFit/>
            </a:bodyPr>
            <a:lstStyle>
              <a:defPPr>
                <a:defRPr lang="en-US"/>
              </a:defPPr>
              <a:lvl1pPr algn="r">
                <a:defRPr sz="2000" b="1">
                  <a:latin typeface="Open Sans" panose="020B0606030504020204" pitchFamily="34" charset="0"/>
                  <a:ea typeface="Open Sans" panose="020B0606030504020204" pitchFamily="34" charset="0"/>
                  <a:cs typeface="Open Sans" panose="020B0606030504020204" pitchFamily="34" charset="0"/>
                </a:defRPr>
              </a:lvl1pPr>
              <a:lvl3pPr marL="624154" lvl="2" algn="r">
                <a:lnSpc>
                  <a:spcPct val="114000"/>
                </a:lnSpc>
                <a:spcAft>
                  <a:spcPts val="600"/>
                </a:spcAft>
                <a:buSzPct val="80000"/>
                <a:defRPr sz="2000">
                  <a:latin typeface="Open Sans" panose="020B0606030504020204" pitchFamily="34" charset="0"/>
                  <a:ea typeface="Open Sans" panose="020B0606030504020204" pitchFamily="34" charset="0"/>
                  <a:cs typeface="Open Sans" panose="020B0606030504020204" pitchFamily="34" charset="0"/>
                </a:defRPr>
              </a:lvl3pPr>
            </a:lstStyle>
            <a:p>
              <a:pPr lvl="0" algn="ctr"/>
              <a:r>
                <a:rPr lang="en-US" sz="2200" b="0" dirty="0">
                  <a:solidFill>
                    <a:schemeClr val="tx1">
                      <a:lumMod val="75000"/>
                      <a:lumOff val="25000"/>
                    </a:schemeClr>
                  </a:solidFill>
                  <a:latin typeface="Open Sans"/>
                  <a:ea typeface="Open Sans"/>
                  <a:cs typeface="Open Sans"/>
                  <a:sym typeface="Open Sans"/>
                </a:rPr>
                <a:t>Allow collaboration without conflicts</a:t>
              </a:r>
            </a:p>
          </p:txBody>
        </p:sp>
        <p:sp>
          <p:nvSpPr>
            <p:cNvPr id="11" name="Rectangle: Rounded Corners 10">
              <a:extLst>
                <a:ext uri="{FF2B5EF4-FFF2-40B4-BE49-F238E27FC236}">
                  <a16:creationId xmlns:a16="http://schemas.microsoft.com/office/drawing/2014/main" id="{BC8B1840-3F4B-C7A4-2D6E-24AABE767CD7}"/>
                </a:ext>
              </a:extLst>
            </p:cNvPr>
            <p:cNvSpPr/>
            <p:nvPr/>
          </p:nvSpPr>
          <p:spPr>
            <a:xfrm>
              <a:off x="9770823" y="1558444"/>
              <a:ext cx="1050909" cy="1007624"/>
            </a:xfrm>
            <a:prstGeom prst="roundRect">
              <a:avLst/>
            </a:prstGeom>
            <a:solidFill>
              <a:sysClr val="window" lastClr="FFFFFF"/>
            </a:solidFill>
            <a:ln w="28575" cap="flat" cmpd="sng" algn="ctr">
              <a:solidFill>
                <a:srgbClr val="4A842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3" name="Rectangle: Rounded Corners 12">
              <a:extLst>
                <a:ext uri="{FF2B5EF4-FFF2-40B4-BE49-F238E27FC236}">
                  <a16:creationId xmlns:a16="http://schemas.microsoft.com/office/drawing/2014/main" id="{6A2374E6-E045-84A1-38E6-C878E21D45C9}"/>
                </a:ext>
              </a:extLst>
            </p:cNvPr>
            <p:cNvSpPr/>
            <p:nvPr/>
          </p:nvSpPr>
          <p:spPr>
            <a:xfrm>
              <a:off x="4983977" y="5188234"/>
              <a:ext cx="3041672" cy="1837233"/>
            </a:xfrm>
            <a:prstGeom prst="roundRect">
              <a:avLst>
                <a:gd name="adj" fmla="val 5147"/>
              </a:avLst>
            </a:prstGeom>
            <a:solidFill>
              <a:srgbClr val="F3BF57">
                <a:alpha val="49804"/>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4" name="TextBox 13">
              <a:extLst>
                <a:ext uri="{FF2B5EF4-FFF2-40B4-BE49-F238E27FC236}">
                  <a16:creationId xmlns:a16="http://schemas.microsoft.com/office/drawing/2014/main" id="{BB0A7F76-2CD3-D579-840F-2BBFC8799584}"/>
                </a:ext>
              </a:extLst>
            </p:cNvPr>
            <p:cNvSpPr txBox="1"/>
            <p:nvPr/>
          </p:nvSpPr>
          <p:spPr>
            <a:xfrm>
              <a:off x="5076665" y="5552852"/>
              <a:ext cx="2784698" cy="1107996"/>
            </a:xfrm>
            <a:prstGeom prst="rect">
              <a:avLst/>
            </a:prstGeom>
            <a:noFill/>
          </p:spPr>
          <p:txBody>
            <a:bodyPr wrap="square" numCol="1" spcCol="640080" rtlCol="0">
              <a:spAutoFit/>
            </a:bodyPr>
            <a:lstStyle>
              <a:defPPr>
                <a:defRPr lang="en-US"/>
              </a:defPPr>
              <a:lvl1pPr algn="r">
                <a:defRPr sz="2000" b="1">
                  <a:latin typeface="Open Sans" panose="020B0606030504020204" pitchFamily="34" charset="0"/>
                  <a:ea typeface="Open Sans" panose="020B0606030504020204" pitchFamily="34" charset="0"/>
                  <a:cs typeface="Open Sans" panose="020B0606030504020204" pitchFamily="34" charset="0"/>
                </a:defRPr>
              </a:lvl1pPr>
              <a:lvl3pPr marL="624154" lvl="2" algn="r">
                <a:lnSpc>
                  <a:spcPct val="114000"/>
                </a:lnSpc>
                <a:spcAft>
                  <a:spcPts val="600"/>
                </a:spcAft>
                <a:buSzPct val="80000"/>
                <a:defRPr sz="2000">
                  <a:latin typeface="Open Sans" panose="020B0606030504020204" pitchFamily="34" charset="0"/>
                  <a:ea typeface="Open Sans" panose="020B0606030504020204" pitchFamily="34" charset="0"/>
                  <a:cs typeface="Open Sans" panose="020B0606030504020204" pitchFamily="34" charset="0"/>
                </a:defRPr>
              </a:lvl3pPr>
            </a:lstStyle>
            <a:p>
              <a:pPr lvl="0" algn="ctr"/>
              <a:r>
                <a:rPr lang="en-US" sz="2200" b="0" dirty="0">
                  <a:solidFill>
                    <a:schemeClr val="tx1">
                      <a:lumMod val="75000"/>
                      <a:lumOff val="25000"/>
                    </a:schemeClr>
                  </a:solidFill>
                  <a:latin typeface="Open Sans"/>
                  <a:ea typeface="Open Sans"/>
                  <a:cs typeface="Open Sans"/>
                  <a:sym typeface="Open Sans"/>
                </a:rPr>
                <a:t>Provide branching and </a:t>
              </a:r>
            </a:p>
            <a:p>
              <a:pPr lvl="0" algn="ctr"/>
              <a:r>
                <a:rPr lang="en-US" sz="2200" b="0" dirty="0">
                  <a:solidFill>
                    <a:schemeClr val="tx1">
                      <a:lumMod val="75000"/>
                      <a:lumOff val="25000"/>
                    </a:schemeClr>
                  </a:solidFill>
                  <a:latin typeface="Open Sans"/>
                  <a:ea typeface="Open Sans"/>
                  <a:cs typeface="Open Sans"/>
                  <a:sym typeface="Open Sans"/>
                </a:rPr>
                <a:t>merging feature</a:t>
              </a:r>
            </a:p>
          </p:txBody>
        </p:sp>
        <p:sp>
          <p:nvSpPr>
            <p:cNvPr id="15" name="Rectangle: Rounded Corners 14">
              <a:extLst>
                <a:ext uri="{FF2B5EF4-FFF2-40B4-BE49-F238E27FC236}">
                  <a16:creationId xmlns:a16="http://schemas.microsoft.com/office/drawing/2014/main" id="{99F6E7F2-2A45-0C7F-55F4-8A3076FB5276}"/>
                </a:ext>
              </a:extLst>
            </p:cNvPr>
            <p:cNvSpPr/>
            <p:nvPr/>
          </p:nvSpPr>
          <p:spPr>
            <a:xfrm>
              <a:off x="5979359" y="4489435"/>
              <a:ext cx="1050909" cy="1007624"/>
            </a:xfrm>
            <a:prstGeom prst="roundRect">
              <a:avLst/>
            </a:prstGeom>
            <a:solidFill>
              <a:sysClr val="window" lastClr="FFFFFF"/>
            </a:solidFill>
            <a:ln w="28575" cap="flat" cmpd="sng" algn="ctr">
              <a:solidFill>
                <a:srgbClr val="D2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7" name="Rectangle: Rounded Corners 16">
              <a:extLst>
                <a:ext uri="{FF2B5EF4-FFF2-40B4-BE49-F238E27FC236}">
                  <a16:creationId xmlns:a16="http://schemas.microsoft.com/office/drawing/2014/main" id="{D3A22665-62FA-1E2C-7399-23B032894370}"/>
                </a:ext>
              </a:extLst>
            </p:cNvPr>
            <p:cNvSpPr/>
            <p:nvPr/>
          </p:nvSpPr>
          <p:spPr>
            <a:xfrm>
              <a:off x="8760214" y="5188233"/>
              <a:ext cx="3067451" cy="1837233"/>
            </a:xfrm>
            <a:prstGeom prst="roundRect">
              <a:avLst>
                <a:gd name="adj" fmla="val 5147"/>
              </a:avLst>
            </a:prstGeom>
            <a:solidFill>
              <a:schemeClr val="accent2">
                <a:lumMod val="60000"/>
                <a:lumOff val="40000"/>
                <a:alpha val="50196"/>
              </a:scheme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sp>
          <p:nvSpPr>
            <p:cNvPr id="18" name="TextBox 17">
              <a:extLst>
                <a:ext uri="{FF2B5EF4-FFF2-40B4-BE49-F238E27FC236}">
                  <a16:creationId xmlns:a16="http://schemas.microsoft.com/office/drawing/2014/main" id="{989C8EF9-2249-7B7D-CD5B-D21B7F1CCF0F}"/>
                </a:ext>
              </a:extLst>
            </p:cNvPr>
            <p:cNvSpPr txBox="1"/>
            <p:nvPr/>
          </p:nvSpPr>
          <p:spPr>
            <a:xfrm>
              <a:off x="8773104" y="5552851"/>
              <a:ext cx="3041670" cy="1107996"/>
            </a:xfrm>
            <a:prstGeom prst="rect">
              <a:avLst/>
            </a:prstGeom>
            <a:noFill/>
          </p:spPr>
          <p:txBody>
            <a:bodyPr wrap="square" numCol="1" spcCol="640080" rtlCol="0">
              <a:spAutoFit/>
            </a:bodyPr>
            <a:lstStyle>
              <a:defPPr>
                <a:defRPr lang="en-US"/>
              </a:defPPr>
              <a:lvl1pPr algn="r">
                <a:defRPr sz="2000" b="1">
                  <a:latin typeface="Open Sans" panose="020B0606030504020204" pitchFamily="34" charset="0"/>
                  <a:ea typeface="Open Sans" panose="020B0606030504020204" pitchFamily="34" charset="0"/>
                  <a:cs typeface="Open Sans" panose="020B0606030504020204" pitchFamily="34" charset="0"/>
                </a:defRPr>
              </a:lvl1pPr>
              <a:lvl3pPr marL="624154" lvl="2" algn="r">
                <a:lnSpc>
                  <a:spcPct val="114000"/>
                </a:lnSpc>
                <a:spcAft>
                  <a:spcPts val="600"/>
                </a:spcAft>
                <a:buSzPct val="80000"/>
                <a:defRPr sz="2000">
                  <a:latin typeface="Open Sans" panose="020B0606030504020204" pitchFamily="34" charset="0"/>
                  <a:ea typeface="Open Sans" panose="020B0606030504020204" pitchFamily="34" charset="0"/>
                  <a:cs typeface="Open Sans" panose="020B0606030504020204" pitchFamily="34" charset="0"/>
                </a:defRPr>
              </a:lvl3pPr>
            </a:lstStyle>
            <a:p>
              <a:pPr lvl="0" algn="ctr"/>
              <a:r>
                <a:rPr lang="en-US" sz="2200" b="0" dirty="0">
                  <a:solidFill>
                    <a:schemeClr val="tx1">
                      <a:lumMod val="75000"/>
                      <a:lumOff val="25000"/>
                    </a:schemeClr>
                  </a:solidFill>
                  <a:latin typeface="Open Sans"/>
                  <a:ea typeface="Open Sans"/>
                  <a:cs typeface="Open Sans"/>
                  <a:sym typeface="Open Sans"/>
                </a:rPr>
                <a:t>Manage the development of large projects efficiently </a:t>
              </a:r>
            </a:p>
          </p:txBody>
        </p:sp>
        <p:sp>
          <p:nvSpPr>
            <p:cNvPr id="19" name="Rectangle: Rounded Corners 18">
              <a:extLst>
                <a:ext uri="{FF2B5EF4-FFF2-40B4-BE49-F238E27FC236}">
                  <a16:creationId xmlns:a16="http://schemas.microsoft.com/office/drawing/2014/main" id="{E4E2DE5A-E59B-3EA9-431A-F3A36CC706FF}"/>
                </a:ext>
              </a:extLst>
            </p:cNvPr>
            <p:cNvSpPr/>
            <p:nvPr/>
          </p:nvSpPr>
          <p:spPr>
            <a:xfrm>
              <a:off x="9768485" y="4503372"/>
              <a:ext cx="1050909" cy="1007624"/>
            </a:xfrm>
            <a:prstGeom prst="roundRect">
              <a:avLst/>
            </a:prstGeom>
            <a:solidFill>
              <a:sysClr val="window" lastClr="FFFFFF"/>
            </a:solidFill>
            <a:ln w="28575" cap="flat" cmpd="sng" algn="ctr">
              <a:solidFill>
                <a:schemeClr val="accent2">
                  <a:lumMod val="60000"/>
                  <a:lumOff val="4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prstClr val="white"/>
                </a:solidFill>
                <a:effectLst/>
                <a:uLnTx/>
                <a:uFillTx/>
                <a:latin typeface="Calibri"/>
                <a:ea typeface="+mn-ea"/>
                <a:cs typeface="+mn-cs"/>
                <a:sym typeface="Arial"/>
              </a:endParaRPr>
            </a:p>
          </p:txBody>
        </p:sp>
        <p:pic>
          <p:nvPicPr>
            <p:cNvPr id="20" name="Graphic 19">
              <a:extLst>
                <a:ext uri="{FF2B5EF4-FFF2-40B4-BE49-F238E27FC236}">
                  <a16:creationId xmlns:a16="http://schemas.microsoft.com/office/drawing/2014/main" id="{CBE5BEFE-53D7-CFA7-01B3-7DA82D1787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0879" y="4650493"/>
              <a:ext cx="726121" cy="713382"/>
            </a:xfrm>
            <a:prstGeom prst="rect">
              <a:avLst/>
            </a:prstGeom>
          </p:spPr>
        </p:pic>
        <p:sp>
          <p:nvSpPr>
            <p:cNvPr id="25" name="Freeform 38">
              <a:extLst>
                <a:ext uri="{FF2B5EF4-FFF2-40B4-BE49-F238E27FC236}">
                  <a16:creationId xmlns:a16="http://schemas.microsoft.com/office/drawing/2014/main" id="{1502F75B-3853-D15A-8C7E-E4C25E1C5169}"/>
                </a:ext>
              </a:extLst>
            </p:cNvPr>
            <p:cNvSpPr>
              <a:spLocks noEditPoints="1"/>
            </p:cNvSpPr>
            <p:nvPr/>
          </p:nvSpPr>
          <p:spPr bwMode="auto">
            <a:xfrm>
              <a:off x="9917879" y="1814664"/>
              <a:ext cx="756797" cy="495184"/>
            </a:xfrm>
            <a:custGeom>
              <a:avLst/>
              <a:gdLst>
                <a:gd name="T0" fmla="*/ 35 w 2046"/>
                <a:gd name="T1" fmla="*/ 872 h 1318"/>
                <a:gd name="T2" fmla="*/ 307 w 2046"/>
                <a:gd name="T3" fmla="*/ 716 h 1318"/>
                <a:gd name="T4" fmla="*/ 275 w 2046"/>
                <a:gd name="T5" fmla="*/ 604 h 1318"/>
                <a:gd name="T6" fmla="*/ 247 w 2046"/>
                <a:gd name="T7" fmla="*/ 395 h 1318"/>
                <a:gd name="T8" fmla="*/ 543 w 2046"/>
                <a:gd name="T9" fmla="*/ 246 h 1318"/>
                <a:gd name="T10" fmla="*/ 629 w 2046"/>
                <a:gd name="T11" fmla="*/ 451 h 1318"/>
                <a:gd name="T12" fmla="*/ 606 w 2046"/>
                <a:gd name="T13" fmla="*/ 597 h 1318"/>
                <a:gd name="T14" fmla="*/ 565 w 2046"/>
                <a:gd name="T15" fmla="*/ 709 h 1318"/>
                <a:gd name="T16" fmla="*/ 672 w 2046"/>
                <a:gd name="T17" fmla="*/ 787 h 1318"/>
                <a:gd name="T18" fmla="*/ 373 w 2046"/>
                <a:gd name="T19" fmla="*/ 934 h 1318"/>
                <a:gd name="T20" fmla="*/ 290 w 2046"/>
                <a:gd name="T21" fmla="*/ 1094 h 1318"/>
                <a:gd name="T22" fmla="*/ 0 w 2046"/>
                <a:gd name="T23" fmla="*/ 1022 h 1318"/>
                <a:gd name="T24" fmla="*/ 1138 w 2046"/>
                <a:gd name="T25" fmla="*/ 26 h 1318"/>
                <a:gd name="T26" fmla="*/ 1286 w 2046"/>
                <a:gd name="T27" fmla="*/ 135 h 1318"/>
                <a:gd name="T28" fmla="*/ 1314 w 2046"/>
                <a:gd name="T29" fmla="*/ 375 h 1318"/>
                <a:gd name="T30" fmla="*/ 1211 w 2046"/>
                <a:gd name="T31" fmla="*/ 680 h 1318"/>
                <a:gd name="T32" fmla="*/ 1210 w 2046"/>
                <a:gd name="T33" fmla="*/ 733 h 1318"/>
                <a:gd name="T34" fmla="*/ 1521 w 2046"/>
                <a:gd name="T35" fmla="*/ 918 h 1318"/>
                <a:gd name="T36" fmla="*/ 1682 w 2046"/>
                <a:gd name="T37" fmla="*/ 1068 h 1318"/>
                <a:gd name="T38" fmla="*/ 1610 w 2046"/>
                <a:gd name="T39" fmla="*/ 1243 h 1318"/>
                <a:gd name="T40" fmla="*/ 685 w 2046"/>
                <a:gd name="T41" fmla="*/ 1294 h 1318"/>
                <a:gd name="T42" fmla="*/ 364 w 2046"/>
                <a:gd name="T43" fmla="*/ 1169 h 1318"/>
                <a:gd name="T44" fmla="*/ 415 w 2046"/>
                <a:gd name="T45" fmla="*/ 982 h 1318"/>
                <a:gd name="T46" fmla="*/ 830 w 2046"/>
                <a:gd name="T47" fmla="*/ 741 h 1318"/>
                <a:gd name="T48" fmla="*/ 759 w 2046"/>
                <a:gd name="T49" fmla="*/ 553 h 1318"/>
                <a:gd name="T50" fmla="*/ 725 w 2046"/>
                <a:gd name="T51" fmla="*/ 402 h 1318"/>
                <a:gd name="T52" fmla="*/ 735 w 2046"/>
                <a:gd name="T53" fmla="*/ 279 h 1318"/>
                <a:gd name="T54" fmla="*/ 991 w 2046"/>
                <a:gd name="T55" fmla="*/ 0 h 1318"/>
                <a:gd name="T56" fmla="*/ 2004 w 2046"/>
                <a:gd name="T57" fmla="*/ 1046 h 1318"/>
                <a:gd name="T58" fmla="*/ 1728 w 2046"/>
                <a:gd name="T59" fmla="*/ 1092 h 1318"/>
                <a:gd name="T60" fmla="*/ 1633 w 2046"/>
                <a:gd name="T61" fmla="*/ 919 h 1318"/>
                <a:gd name="T62" fmla="*/ 1381 w 2046"/>
                <a:gd name="T63" fmla="*/ 790 h 1318"/>
                <a:gd name="T64" fmla="*/ 1486 w 2046"/>
                <a:gd name="T65" fmla="*/ 686 h 1318"/>
                <a:gd name="T66" fmla="*/ 1407 w 2046"/>
                <a:gd name="T67" fmla="*/ 495 h 1318"/>
                <a:gd name="T68" fmla="*/ 1649 w 2046"/>
                <a:gd name="T69" fmla="*/ 223 h 1318"/>
                <a:gd name="T70" fmla="*/ 1782 w 2046"/>
                <a:gd name="T71" fmla="*/ 305 h 1318"/>
                <a:gd name="T72" fmla="*/ 1801 w 2046"/>
                <a:gd name="T73" fmla="*/ 467 h 1318"/>
                <a:gd name="T74" fmla="*/ 1731 w 2046"/>
                <a:gd name="T75" fmla="*/ 678 h 1318"/>
                <a:gd name="T76" fmla="*/ 1844 w 2046"/>
                <a:gd name="T77" fmla="*/ 787 h 1318"/>
                <a:gd name="T78" fmla="*/ 2046 w 2046"/>
                <a:gd name="T79" fmla="*/ 908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6" h="1318">
                  <a:moveTo>
                    <a:pt x="1" y="905"/>
                  </a:moveTo>
                  <a:cubicBezTo>
                    <a:pt x="12" y="894"/>
                    <a:pt x="22" y="880"/>
                    <a:pt x="35" y="872"/>
                  </a:cubicBezTo>
                  <a:cubicBezTo>
                    <a:pt x="73" y="850"/>
                    <a:pt x="112" y="829"/>
                    <a:pt x="151" y="811"/>
                  </a:cubicBezTo>
                  <a:cubicBezTo>
                    <a:pt x="207" y="785"/>
                    <a:pt x="263" y="761"/>
                    <a:pt x="307" y="716"/>
                  </a:cubicBezTo>
                  <a:cubicBezTo>
                    <a:pt x="316" y="706"/>
                    <a:pt x="323" y="696"/>
                    <a:pt x="317" y="684"/>
                  </a:cubicBezTo>
                  <a:cubicBezTo>
                    <a:pt x="304" y="657"/>
                    <a:pt x="297" y="627"/>
                    <a:pt x="275" y="604"/>
                  </a:cubicBezTo>
                  <a:cubicBezTo>
                    <a:pt x="247" y="575"/>
                    <a:pt x="229" y="538"/>
                    <a:pt x="238" y="498"/>
                  </a:cubicBezTo>
                  <a:cubicBezTo>
                    <a:pt x="245" y="464"/>
                    <a:pt x="245" y="430"/>
                    <a:pt x="247" y="395"/>
                  </a:cubicBezTo>
                  <a:cubicBezTo>
                    <a:pt x="251" y="288"/>
                    <a:pt x="365" y="199"/>
                    <a:pt x="470" y="222"/>
                  </a:cubicBezTo>
                  <a:cubicBezTo>
                    <a:pt x="495" y="227"/>
                    <a:pt x="518" y="241"/>
                    <a:pt x="543" y="246"/>
                  </a:cubicBezTo>
                  <a:cubicBezTo>
                    <a:pt x="583" y="253"/>
                    <a:pt x="608" y="276"/>
                    <a:pt x="615" y="314"/>
                  </a:cubicBezTo>
                  <a:cubicBezTo>
                    <a:pt x="622" y="359"/>
                    <a:pt x="625" y="405"/>
                    <a:pt x="629" y="451"/>
                  </a:cubicBezTo>
                  <a:cubicBezTo>
                    <a:pt x="630" y="457"/>
                    <a:pt x="629" y="464"/>
                    <a:pt x="632" y="470"/>
                  </a:cubicBezTo>
                  <a:cubicBezTo>
                    <a:pt x="649" y="518"/>
                    <a:pt x="637" y="560"/>
                    <a:pt x="606" y="597"/>
                  </a:cubicBezTo>
                  <a:cubicBezTo>
                    <a:pt x="585" y="621"/>
                    <a:pt x="573" y="648"/>
                    <a:pt x="562" y="676"/>
                  </a:cubicBezTo>
                  <a:cubicBezTo>
                    <a:pt x="558" y="686"/>
                    <a:pt x="559" y="703"/>
                    <a:pt x="565" y="709"/>
                  </a:cubicBezTo>
                  <a:cubicBezTo>
                    <a:pt x="592" y="733"/>
                    <a:pt x="621" y="754"/>
                    <a:pt x="651" y="776"/>
                  </a:cubicBezTo>
                  <a:cubicBezTo>
                    <a:pt x="656" y="780"/>
                    <a:pt x="662" y="782"/>
                    <a:pt x="672" y="787"/>
                  </a:cubicBezTo>
                  <a:cubicBezTo>
                    <a:pt x="645" y="799"/>
                    <a:pt x="623" y="809"/>
                    <a:pt x="600" y="819"/>
                  </a:cubicBezTo>
                  <a:cubicBezTo>
                    <a:pt x="523" y="854"/>
                    <a:pt x="443" y="883"/>
                    <a:pt x="373" y="934"/>
                  </a:cubicBezTo>
                  <a:cubicBezTo>
                    <a:pt x="334" y="962"/>
                    <a:pt x="300" y="995"/>
                    <a:pt x="293" y="1046"/>
                  </a:cubicBezTo>
                  <a:cubicBezTo>
                    <a:pt x="291" y="1060"/>
                    <a:pt x="291" y="1075"/>
                    <a:pt x="290" y="1094"/>
                  </a:cubicBezTo>
                  <a:cubicBezTo>
                    <a:pt x="219" y="1082"/>
                    <a:pt x="150" y="1071"/>
                    <a:pt x="81" y="1056"/>
                  </a:cubicBezTo>
                  <a:cubicBezTo>
                    <a:pt x="53" y="1051"/>
                    <a:pt x="22" y="1046"/>
                    <a:pt x="0" y="1022"/>
                  </a:cubicBezTo>
                  <a:moveTo>
                    <a:pt x="1067" y="0"/>
                  </a:moveTo>
                  <a:cubicBezTo>
                    <a:pt x="1088" y="8"/>
                    <a:pt x="1113" y="17"/>
                    <a:pt x="1138" y="26"/>
                  </a:cubicBezTo>
                  <a:cubicBezTo>
                    <a:pt x="1153" y="32"/>
                    <a:pt x="1169" y="39"/>
                    <a:pt x="1185" y="42"/>
                  </a:cubicBezTo>
                  <a:cubicBezTo>
                    <a:pt x="1241" y="50"/>
                    <a:pt x="1275" y="83"/>
                    <a:pt x="1286" y="135"/>
                  </a:cubicBezTo>
                  <a:cubicBezTo>
                    <a:pt x="1297" y="184"/>
                    <a:pt x="1302" y="235"/>
                    <a:pt x="1307" y="285"/>
                  </a:cubicBezTo>
                  <a:cubicBezTo>
                    <a:pt x="1311" y="315"/>
                    <a:pt x="1304" y="347"/>
                    <a:pt x="1314" y="375"/>
                  </a:cubicBezTo>
                  <a:cubicBezTo>
                    <a:pt x="1336" y="439"/>
                    <a:pt x="1325" y="498"/>
                    <a:pt x="1287" y="551"/>
                  </a:cubicBezTo>
                  <a:cubicBezTo>
                    <a:pt x="1258" y="592"/>
                    <a:pt x="1226" y="631"/>
                    <a:pt x="1211" y="680"/>
                  </a:cubicBezTo>
                  <a:cubicBezTo>
                    <a:pt x="1210" y="683"/>
                    <a:pt x="1206" y="687"/>
                    <a:pt x="1206" y="690"/>
                  </a:cubicBezTo>
                  <a:cubicBezTo>
                    <a:pt x="1206" y="705"/>
                    <a:pt x="1202" y="725"/>
                    <a:pt x="1210" y="733"/>
                  </a:cubicBezTo>
                  <a:cubicBezTo>
                    <a:pt x="1251" y="776"/>
                    <a:pt x="1296" y="816"/>
                    <a:pt x="1352" y="841"/>
                  </a:cubicBezTo>
                  <a:cubicBezTo>
                    <a:pt x="1409" y="866"/>
                    <a:pt x="1465" y="892"/>
                    <a:pt x="1521" y="918"/>
                  </a:cubicBezTo>
                  <a:cubicBezTo>
                    <a:pt x="1570" y="941"/>
                    <a:pt x="1618" y="966"/>
                    <a:pt x="1656" y="1005"/>
                  </a:cubicBezTo>
                  <a:cubicBezTo>
                    <a:pt x="1674" y="1022"/>
                    <a:pt x="1682" y="1043"/>
                    <a:pt x="1682" y="1068"/>
                  </a:cubicBezTo>
                  <a:cubicBezTo>
                    <a:pt x="1682" y="1094"/>
                    <a:pt x="1682" y="1121"/>
                    <a:pt x="1682" y="1148"/>
                  </a:cubicBezTo>
                  <a:cubicBezTo>
                    <a:pt x="1681" y="1216"/>
                    <a:pt x="1675" y="1223"/>
                    <a:pt x="1610" y="1243"/>
                  </a:cubicBezTo>
                  <a:cubicBezTo>
                    <a:pt x="1444" y="1292"/>
                    <a:pt x="1273" y="1309"/>
                    <a:pt x="1100" y="1314"/>
                  </a:cubicBezTo>
                  <a:cubicBezTo>
                    <a:pt x="961" y="1318"/>
                    <a:pt x="823" y="1313"/>
                    <a:pt x="685" y="1294"/>
                  </a:cubicBezTo>
                  <a:cubicBezTo>
                    <a:pt x="592" y="1282"/>
                    <a:pt x="500" y="1265"/>
                    <a:pt x="411" y="1234"/>
                  </a:cubicBezTo>
                  <a:cubicBezTo>
                    <a:pt x="375" y="1221"/>
                    <a:pt x="365" y="1209"/>
                    <a:pt x="364" y="1169"/>
                  </a:cubicBezTo>
                  <a:cubicBezTo>
                    <a:pt x="364" y="1143"/>
                    <a:pt x="366" y="1116"/>
                    <a:pt x="364" y="1090"/>
                  </a:cubicBezTo>
                  <a:cubicBezTo>
                    <a:pt x="360" y="1043"/>
                    <a:pt x="379" y="1009"/>
                    <a:pt x="415" y="982"/>
                  </a:cubicBezTo>
                  <a:cubicBezTo>
                    <a:pt x="475" y="937"/>
                    <a:pt x="543" y="908"/>
                    <a:pt x="611" y="879"/>
                  </a:cubicBezTo>
                  <a:cubicBezTo>
                    <a:pt x="692" y="845"/>
                    <a:pt x="769" y="806"/>
                    <a:pt x="830" y="741"/>
                  </a:cubicBezTo>
                  <a:cubicBezTo>
                    <a:pt x="844" y="726"/>
                    <a:pt x="847" y="706"/>
                    <a:pt x="839" y="687"/>
                  </a:cubicBezTo>
                  <a:cubicBezTo>
                    <a:pt x="819" y="638"/>
                    <a:pt x="796" y="591"/>
                    <a:pt x="759" y="553"/>
                  </a:cubicBezTo>
                  <a:cubicBezTo>
                    <a:pt x="755" y="549"/>
                    <a:pt x="753" y="544"/>
                    <a:pt x="750" y="539"/>
                  </a:cubicBezTo>
                  <a:cubicBezTo>
                    <a:pt x="726" y="496"/>
                    <a:pt x="711" y="450"/>
                    <a:pt x="725" y="402"/>
                  </a:cubicBezTo>
                  <a:cubicBezTo>
                    <a:pt x="734" y="369"/>
                    <a:pt x="735" y="338"/>
                    <a:pt x="735" y="305"/>
                  </a:cubicBezTo>
                  <a:cubicBezTo>
                    <a:pt x="735" y="297"/>
                    <a:pt x="735" y="288"/>
                    <a:pt x="735" y="279"/>
                  </a:cubicBezTo>
                  <a:cubicBezTo>
                    <a:pt x="734" y="201"/>
                    <a:pt x="765" y="137"/>
                    <a:pt x="820" y="84"/>
                  </a:cubicBezTo>
                  <a:cubicBezTo>
                    <a:pt x="868" y="38"/>
                    <a:pt x="925" y="11"/>
                    <a:pt x="991" y="0"/>
                  </a:cubicBezTo>
                  <a:moveTo>
                    <a:pt x="2046" y="1026"/>
                  </a:moveTo>
                  <a:cubicBezTo>
                    <a:pt x="2032" y="1033"/>
                    <a:pt x="2019" y="1042"/>
                    <a:pt x="2004" y="1046"/>
                  </a:cubicBezTo>
                  <a:cubicBezTo>
                    <a:pt x="1947" y="1059"/>
                    <a:pt x="1890" y="1071"/>
                    <a:pt x="1832" y="1082"/>
                  </a:cubicBezTo>
                  <a:cubicBezTo>
                    <a:pt x="1798" y="1088"/>
                    <a:pt x="1763" y="1089"/>
                    <a:pt x="1728" y="1092"/>
                  </a:cubicBezTo>
                  <a:cubicBezTo>
                    <a:pt x="1726" y="1087"/>
                    <a:pt x="1725" y="1084"/>
                    <a:pt x="1726" y="1082"/>
                  </a:cubicBezTo>
                  <a:cubicBezTo>
                    <a:pt x="1730" y="1007"/>
                    <a:pt x="1693" y="955"/>
                    <a:pt x="1633" y="919"/>
                  </a:cubicBezTo>
                  <a:cubicBezTo>
                    <a:pt x="1578" y="887"/>
                    <a:pt x="1522" y="860"/>
                    <a:pt x="1465" y="831"/>
                  </a:cubicBezTo>
                  <a:cubicBezTo>
                    <a:pt x="1436" y="816"/>
                    <a:pt x="1407" y="803"/>
                    <a:pt x="1381" y="790"/>
                  </a:cubicBezTo>
                  <a:cubicBezTo>
                    <a:pt x="1414" y="764"/>
                    <a:pt x="1446" y="740"/>
                    <a:pt x="1478" y="713"/>
                  </a:cubicBezTo>
                  <a:cubicBezTo>
                    <a:pt x="1484" y="708"/>
                    <a:pt x="1489" y="693"/>
                    <a:pt x="1486" y="686"/>
                  </a:cubicBezTo>
                  <a:cubicBezTo>
                    <a:pt x="1477" y="661"/>
                    <a:pt x="1467" y="635"/>
                    <a:pt x="1451" y="613"/>
                  </a:cubicBezTo>
                  <a:cubicBezTo>
                    <a:pt x="1424" y="578"/>
                    <a:pt x="1403" y="542"/>
                    <a:pt x="1407" y="495"/>
                  </a:cubicBezTo>
                  <a:cubicBezTo>
                    <a:pt x="1410" y="463"/>
                    <a:pt x="1415" y="431"/>
                    <a:pt x="1416" y="399"/>
                  </a:cubicBezTo>
                  <a:cubicBezTo>
                    <a:pt x="1419" y="279"/>
                    <a:pt x="1546" y="197"/>
                    <a:pt x="1649" y="223"/>
                  </a:cubicBezTo>
                  <a:cubicBezTo>
                    <a:pt x="1674" y="230"/>
                    <a:pt x="1699" y="242"/>
                    <a:pt x="1724" y="248"/>
                  </a:cubicBezTo>
                  <a:cubicBezTo>
                    <a:pt x="1755" y="256"/>
                    <a:pt x="1775" y="276"/>
                    <a:pt x="1782" y="305"/>
                  </a:cubicBezTo>
                  <a:cubicBezTo>
                    <a:pt x="1789" y="331"/>
                    <a:pt x="1792" y="358"/>
                    <a:pt x="1795" y="385"/>
                  </a:cubicBezTo>
                  <a:cubicBezTo>
                    <a:pt x="1798" y="412"/>
                    <a:pt x="1793" y="441"/>
                    <a:pt x="1801" y="467"/>
                  </a:cubicBezTo>
                  <a:cubicBezTo>
                    <a:pt x="1817" y="516"/>
                    <a:pt x="1808" y="560"/>
                    <a:pt x="1776" y="597"/>
                  </a:cubicBezTo>
                  <a:cubicBezTo>
                    <a:pt x="1755" y="621"/>
                    <a:pt x="1744" y="650"/>
                    <a:pt x="1731" y="678"/>
                  </a:cubicBezTo>
                  <a:cubicBezTo>
                    <a:pt x="1724" y="692"/>
                    <a:pt x="1727" y="704"/>
                    <a:pt x="1739" y="715"/>
                  </a:cubicBezTo>
                  <a:cubicBezTo>
                    <a:pt x="1771" y="744"/>
                    <a:pt x="1803" y="771"/>
                    <a:pt x="1844" y="787"/>
                  </a:cubicBezTo>
                  <a:cubicBezTo>
                    <a:pt x="1877" y="800"/>
                    <a:pt x="1908" y="815"/>
                    <a:pt x="1940" y="831"/>
                  </a:cubicBezTo>
                  <a:cubicBezTo>
                    <a:pt x="1979" y="850"/>
                    <a:pt x="2019" y="869"/>
                    <a:pt x="2046" y="908"/>
                  </a:cubicBezTo>
                </a:path>
              </a:pathLst>
            </a:custGeom>
            <a:solidFill>
              <a:srgbClr val="4A842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90">
              <a:extLst>
                <a:ext uri="{FF2B5EF4-FFF2-40B4-BE49-F238E27FC236}">
                  <a16:creationId xmlns:a16="http://schemas.microsoft.com/office/drawing/2014/main" id="{2E3BBED7-BD89-CCA1-A39D-EF42917AED44}"/>
                </a:ext>
              </a:extLst>
            </p:cNvPr>
            <p:cNvSpPr>
              <a:spLocks noChangeAspect="1" noEditPoints="1"/>
            </p:cNvSpPr>
            <p:nvPr/>
          </p:nvSpPr>
          <p:spPr bwMode="auto">
            <a:xfrm>
              <a:off x="6200785" y="4780133"/>
              <a:ext cx="608057" cy="426229"/>
            </a:xfrm>
            <a:custGeom>
              <a:avLst/>
              <a:gdLst>
                <a:gd name="T0" fmla="*/ 109 w 109"/>
                <a:gd name="T1" fmla="*/ 59 h 77"/>
                <a:gd name="T2" fmla="*/ 109 w 109"/>
                <a:gd name="T3" fmla="*/ 59 h 77"/>
                <a:gd name="T4" fmla="*/ 109 w 109"/>
                <a:gd name="T5" fmla="*/ 60 h 77"/>
                <a:gd name="T6" fmla="*/ 87 w 109"/>
                <a:gd name="T7" fmla="*/ 77 h 77"/>
                <a:gd name="T8" fmla="*/ 86 w 109"/>
                <a:gd name="T9" fmla="*/ 77 h 77"/>
                <a:gd name="T10" fmla="*/ 85 w 109"/>
                <a:gd name="T11" fmla="*/ 76 h 77"/>
                <a:gd name="T12" fmla="*/ 89 w 109"/>
                <a:gd name="T13" fmla="*/ 66 h 77"/>
                <a:gd name="T14" fmla="*/ 56 w 109"/>
                <a:gd name="T15" fmla="*/ 53 h 77"/>
                <a:gd name="T16" fmla="*/ 63 w 109"/>
                <a:gd name="T17" fmla="*/ 45 h 77"/>
                <a:gd name="T18" fmla="*/ 66 w 109"/>
                <a:gd name="T19" fmla="*/ 41 h 77"/>
                <a:gd name="T20" fmla="*/ 89 w 109"/>
                <a:gd name="T21" fmla="*/ 52 h 77"/>
                <a:gd name="T22" fmla="*/ 85 w 109"/>
                <a:gd name="T23" fmla="*/ 43 h 77"/>
                <a:gd name="T24" fmla="*/ 86 w 109"/>
                <a:gd name="T25" fmla="*/ 42 h 77"/>
                <a:gd name="T26" fmla="*/ 86 w 109"/>
                <a:gd name="T27" fmla="*/ 41 h 77"/>
                <a:gd name="T28" fmla="*/ 87 w 109"/>
                <a:gd name="T29" fmla="*/ 42 h 77"/>
                <a:gd name="T30" fmla="*/ 109 w 109"/>
                <a:gd name="T31" fmla="*/ 59 h 77"/>
                <a:gd name="T32" fmla="*/ 22 w 109"/>
                <a:gd name="T33" fmla="*/ 36 h 77"/>
                <a:gd name="T34" fmla="*/ 23 w 109"/>
                <a:gd name="T35" fmla="*/ 36 h 77"/>
                <a:gd name="T36" fmla="*/ 24 w 109"/>
                <a:gd name="T37" fmla="*/ 36 h 77"/>
                <a:gd name="T38" fmla="*/ 24 w 109"/>
                <a:gd name="T39" fmla="*/ 35 h 77"/>
                <a:gd name="T40" fmla="*/ 20 w 109"/>
                <a:gd name="T41" fmla="*/ 26 h 77"/>
                <a:gd name="T42" fmla="*/ 44 w 109"/>
                <a:gd name="T43" fmla="*/ 37 h 77"/>
                <a:gd name="T44" fmla="*/ 46 w 109"/>
                <a:gd name="T45" fmla="*/ 33 h 77"/>
                <a:gd name="T46" fmla="*/ 53 w 109"/>
                <a:gd name="T47" fmla="*/ 25 h 77"/>
                <a:gd name="T48" fmla="*/ 20 w 109"/>
                <a:gd name="T49" fmla="*/ 11 h 77"/>
                <a:gd name="T50" fmla="*/ 24 w 109"/>
                <a:gd name="T51" fmla="*/ 2 h 77"/>
                <a:gd name="T52" fmla="*/ 24 w 109"/>
                <a:gd name="T53" fmla="*/ 1 h 77"/>
                <a:gd name="T54" fmla="*/ 22 w 109"/>
                <a:gd name="T55" fmla="*/ 1 h 77"/>
                <a:gd name="T56" fmla="*/ 1 w 109"/>
                <a:gd name="T57" fmla="*/ 18 h 77"/>
                <a:gd name="T58" fmla="*/ 0 w 109"/>
                <a:gd name="T59" fmla="*/ 18 h 77"/>
                <a:gd name="T60" fmla="*/ 1 w 109"/>
                <a:gd name="T61" fmla="*/ 19 h 77"/>
                <a:gd name="T62" fmla="*/ 22 w 109"/>
                <a:gd name="T63" fmla="*/ 36 h 77"/>
                <a:gd name="T64" fmla="*/ 61 w 109"/>
                <a:gd name="T65" fmla="*/ 43 h 77"/>
                <a:gd name="T66" fmla="*/ 89 w 109"/>
                <a:gd name="T67" fmla="*/ 26 h 77"/>
                <a:gd name="T68" fmla="*/ 85 w 109"/>
                <a:gd name="T69" fmla="*/ 35 h 77"/>
                <a:gd name="T70" fmla="*/ 86 w 109"/>
                <a:gd name="T71" fmla="*/ 36 h 77"/>
                <a:gd name="T72" fmla="*/ 86 w 109"/>
                <a:gd name="T73" fmla="*/ 36 h 77"/>
                <a:gd name="T74" fmla="*/ 87 w 109"/>
                <a:gd name="T75" fmla="*/ 36 h 77"/>
                <a:gd name="T76" fmla="*/ 109 w 109"/>
                <a:gd name="T77" fmla="*/ 19 h 77"/>
                <a:gd name="T78" fmla="*/ 109 w 109"/>
                <a:gd name="T79" fmla="*/ 18 h 77"/>
                <a:gd name="T80" fmla="*/ 109 w 109"/>
                <a:gd name="T81" fmla="*/ 18 h 77"/>
                <a:gd name="T82" fmla="*/ 87 w 109"/>
                <a:gd name="T83" fmla="*/ 1 h 77"/>
                <a:gd name="T84" fmla="*/ 86 w 109"/>
                <a:gd name="T85" fmla="*/ 1 h 77"/>
                <a:gd name="T86" fmla="*/ 85 w 109"/>
                <a:gd name="T87" fmla="*/ 2 h 77"/>
                <a:gd name="T88" fmla="*/ 89 w 109"/>
                <a:gd name="T89" fmla="*/ 11 h 77"/>
                <a:gd name="T90" fmla="*/ 49 w 109"/>
                <a:gd name="T91" fmla="*/ 35 h 77"/>
                <a:gd name="T92" fmla="*/ 20 w 109"/>
                <a:gd name="T93" fmla="*/ 52 h 77"/>
                <a:gd name="T94" fmla="*/ 24 w 109"/>
                <a:gd name="T95" fmla="*/ 43 h 77"/>
                <a:gd name="T96" fmla="*/ 24 w 109"/>
                <a:gd name="T97" fmla="*/ 42 h 77"/>
                <a:gd name="T98" fmla="*/ 23 w 109"/>
                <a:gd name="T99" fmla="*/ 41 h 77"/>
                <a:gd name="T100" fmla="*/ 22 w 109"/>
                <a:gd name="T101" fmla="*/ 42 h 77"/>
                <a:gd name="T102" fmla="*/ 1 w 109"/>
                <a:gd name="T103" fmla="*/ 59 h 77"/>
                <a:gd name="T104" fmla="*/ 0 w 109"/>
                <a:gd name="T105" fmla="*/ 59 h 77"/>
                <a:gd name="T106" fmla="*/ 1 w 109"/>
                <a:gd name="T107" fmla="*/ 60 h 77"/>
                <a:gd name="T108" fmla="*/ 22 w 109"/>
                <a:gd name="T109" fmla="*/ 77 h 77"/>
                <a:gd name="T110" fmla="*/ 24 w 109"/>
                <a:gd name="T111" fmla="*/ 77 h 77"/>
                <a:gd name="T112" fmla="*/ 24 w 109"/>
                <a:gd name="T113" fmla="*/ 76 h 77"/>
                <a:gd name="T114" fmla="*/ 20 w 109"/>
                <a:gd name="T115" fmla="*/ 66 h 77"/>
                <a:gd name="T116" fmla="*/ 61 w 109"/>
                <a:gd name="T117" fmla="*/ 4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77">
                  <a:moveTo>
                    <a:pt x="109" y="59"/>
                  </a:moveTo>
                  <a:cubicBezTo>
                    <a:pt x="109" y="59"/>
                    <a:pt x="109" y="59"/>
                    <a:pt x="109" y="59"/>
                  </a:cubicBezTo>
                  <a:cubicBezTo>
                    <a:pt x="109" y="59"/>
                    <a:pt x="109" y="60"/>
                    <a:pt x="109" y="60"/>
                  </a:cubicBezTo>
                  <a:cubicBezTo>
                    <a:pt x="87" y="77"/>
                    <a:pt x="87" y="77"/>
                    <a:pt x="87" y="77"/>
                  </a:cubicBezTo>
                  <a:cubicBezTo>
                    <a:pt x="86" y="77"/>
                    <a:pt x="86" y="77"/>
                    <a:pt x="86" y="77"/>
                  </a:cubicBezTo>
                  <a:cubicBezTo>
                    <a:pt x="85" y="77"/>
                    <a:pt x="85" y="76"/>
                    <a:pt x="85" y="76"/>
                  </a:cubicBezTo>
                  <a:cubicBezTo>
                    <a:pt x="89" y="66"/>
                    <a:pt x="89" y="66"/>
                    <a:pt x="89" y="66"/>
                  </a:cubicBezTo>
                  <a:cubicBezTo>
                    <a:pt x="72" y="66"/>
                    <a:pt x="63" y="60"/>
                    <a:pt x="56" y="53"/>
                  </a:cubicBezTo>
                  <a:cubicBezTo>
                    <a:pt x="59" y="50"/>
                    <a:pt x="61" y="47"/>
                    <a:pt x="63" y="45"/>
                  </a:cubicBezTo>
                  <a:cubicBezTo>
                    <a:pt x="64" y="44"/>
                    <a:pt x="65" y="42"/>
                    <a:pt x="66" y="41"/>
                  </a:cubicBezTo>
                  <a:cubicBezTo>
                    <a:pt x="70" y="47"/>
                    <a:pt x="77" y="51"/>
                    <a:pt x="89" y="52"/>
                  </a:cubicBezTo>
                  <a:cubicBezTo>
                    <a:pt x="85" y="43"/>
                    <a:pt x="85" y="43"/>
                    <a:pt x="85" y="43"/>
                  </a:cubicBezTo>
                  <a:cubicBezTo>
                    <a:pt x="85" y="42"/>
                    <a:pt x="85" y="42"/>
                    <a:pt x="86" y="42"/>
                  </a:cubicBezTo>
                  <a:cubicBezTo>
                    <a:pt x="86" y="42"/>
                    <a:pt x="86" y="41"/>
                    <a:pt x="86" y="41"/>
                  </a:cubicBezTo>
                  <a:cubicBezTo>
                    <a:pt x="86" y="41"/>
                    <a:pt x="87" y="42"/>
                    <a:pt x="87" y="42"/>
                  </a:cubicBezTo>
                  <a:lnTo>
                    <a:pt x="109" y="59"/>
                  </a:lnTo>
                  <a:close/>
                  <a:moveTo>
                    <a:pt x="22" y="36"/>
                  </a:moveTo>
                  <a:cubicBezTo>
                    <a:pt x="23" y="36"/>
                    <a:pt x="23" y="36"/>
                    <a:pt x="23" y="36"/>
                  </a:cubicBezTo>
                  <a:cubicBezTo>
                    <a:pt x="23" y="36"/>
                    <a:pt x="23" y="36"/>
                    <a:pt x="24" y="36"/>
                  </a:cubicBezTo>
                  <a:cubicBezTo>
                    <a:pt x="24" y="36"/>
                    <a:pt x="24" y="35"/>
                    <a:pt x="24" y="35"/>
                  </a:cubicBezTo>
                  <a:cubicBezTo>
                    <a:pt x="20" y="26"/>
                    <a:pt x="20" y="26"/>
                    <a:pt x="20" y="26"/>
                  </a:cubicBezTo>
                  <a:cubicBezTo>
                    <a:pt x="33" y="27"/>
                    <a:pt x="39" y="31"/>
                    <a:pt x="44" y="37"/>
                  </a:cubicBezTo>
                  <a:cubicBezTo>
                    <a:pt x="45" y="36"/>
                    <a:pt x="45" y="34"/>
                    <a:pt x="46" y="33"/>
                  </a:cubicBezTo>
                  <a:cubicBezTo>
                    <a:pt x="48" y="30"/>
                    <a:pt x="50" y="28"/>
                    <a:pt x="53" y="25"/>
                  </a:cubicBezTo>
                  <a:cubicBezTo>
                    <a:pt x="46" y="18"/>
                    <a:pt x="37" y="12"/>
                    <a:pt x="20" y="11"/>
                  </a:cubicBezTo>
                  <a:cubicBezTo>
                    <a:pt x="24" y="2"/>
                    <a:pt x="24" y="2"/>
                    <a:pt x="24" y="2"/>
                  </a:cubicBezTo>
                  <a:cubicBezTo>
                    <a:pt x="24" y="1"/>
                    <a:pt x="24" y="1"/>
                    <a:pt x="24" y="1"/>
                  </a:cubicBezTo>
                  <a:cubicBezTo>
                    <a:pt x="23" y="0"/>
                    <a:pt x="23" y="0"/>
                    <a:pt x="22" y="1"/>
                  </a:cubicBezTo>
                  <a:cubicBezTo>
                    <a:pt x="1" y="18"/>
                    <a:pt x="1" y="18"/>
                    <a:pt x="1" y="18"/>
                  </a:cubicBezTo>
                  <a:cubicBezTo>
                    <a:pt x="0" y="18"/>
                    <a:pt x="0" y="18"/>
                    <a:pt x="0" y="18"/>
                  </a:cubicBezTo>
                  <a:cubicBezTo>
                    <a:pt x="0" y="19"/>
                    <a:pt x="0" y="19"/>
                    <a:pt x="1" y="19"/>
                  </a:cubicBezTo>
                  <a:lnTo>
                    <a:pt x="22" y="36"/>
                  </a:lnTo>
                  <a:close/>
                  <a:moveTo>
                    <a:pt x="61" y="43"/>
                  </a:moveTo>
                  <a:cubicBezTo>
                    <a:pt x="67" y="34"/>
                    <a:pt x="72" y="27"/>
                    <a:pt x="89" y="26"/>
                  </a:cubicBezTo>
                  <a:cubicBezTo>
                    <a:pt x="85" y="35"/>
                    <a:pt x="85" y="35"/>
                    <a:pt x="85" y="35"/>
                  </a:cubicBezTo>
                  <a:cubicBezTo>
                    <a:pt x="85" y="35"/>
                    <a:pt x="85" y="36"/>
                    <a:pt x="86" y="36"/>
                  </a:cubicBezTo>
                  <a:cubicBezTo>
                    <a:pt x="86" y="36"/>
                    <a:pt x="86" y="36"/>
                    <a:pt x="86" y="36"/>
                  </a:cubicBezTo>
                  <a:cubicBezTo>
                    <a:pt x="86" y="36"/>
                    <a:pt x="87" y="36"/>
                    <a:pt x="87" y="36"/>
                  </a:cubicBezTo>
                  <a:cubicBezTo>
                    <a:pt x="109" y="19"/>
                    <a:pt x="109" y="19"/>
                    <a:pt x="109" y="19"/>
                  </a:cubicBezTo>
                  <a:cubicBezTo>
                    <a:pt x="109" y="19"/>
                    <a:pt x="109" y="19"/>
                    <a:pt x="109" y="18"/>
                  </a:cubicBezTo>
                  <a:cubicBezTo>
                    <a:pt x="109" y="18"/>
                    <a:pt x="109" y="18"/>
                    <a:pt x="109" y="18"/>
                  </a:cubicBezTo>
                  <a:cubicBezTo>
                    <a:pt x="87" y="1"/>
                    <a:pt x="87" y="1"/>
                    <a:pt x="87" y="1"/>
                  </a:cubicBezTo>
                  <a:cubicBezTo>
                    <a:pt x="86" y="0"/>
                    <a:pt x="86" y="0"/>
                    <a:pt x="86" y="1"/>
                  </a:cubicBezTo>
                  <a:cubicBezTo>
                    <a:pt x="85" y="1"/>
                    <a:pt x="85" y="1"/>
                    <a:pt x="85" y="2"/>
                  </a:cubicBezTo>
                  <a:cubicBezTo>
                    <a:pt x="89" y="11"/>
                    <a:pt x="89" y="11"/>
                    <a:pt x="89" y="11"/>
                  </a:cubicBezTo>
                  <a:cubicBezTo>
                    <a:pt x="65" y="12"/>
                    <a:pt x="56" y="25"/>
                    <a:pt x="49" y="35"/>
                  </a:cubicBezTo>
                  <a:cubicBezTo>
                    <a:pt x="42" y="44"/>
                    <a:pt x="37" y="51"/>
                    <a:pt x="20" y="52"/>
                  </a:cubicBezTo>
                  <a:cubicBezTo>
                    <a:pt x="24" y="43"/>
                    <a:pt x="24" y="43"/>
                    <a:pt x="24" y="43"/>
                  </a:cubicBezTo>
                  <a:cubicBezTo>
                    <a:pt x="24" y="42"/>
                    <a:pt x="24" y="42"/>
                    <a:pt x="24" y="42"/>
                  </a:cubicBezTo>
                  <a:cubicBezTo>
                    <a:pt x="23" y="42"/>
                    <a:pt x="23" y="41"/>
                    <a:pt x="23" y="41"/>
                  </a:cubicBezTo>
                  <a:cubicBezTo>
                    <a:pt x="23" y="41"/>
                    <a:pt x="23" y="42"/>
                    <a:pt x="22" y="42"/>
                  </a:cubicBezTo>
                  <a:cubicBezTo>
                    <a:pt x="1" y="59"/>
                    <a:pt x="1" y="59"/>
                    <a:pt x="1" y="59"/>
                  </a:cubicBezTo>
                  <a:cubicBezTo>
                    <a:pt x="0" y="59"/>
                    <a:pt x="0" y="59"/>
                    <a:pt x="0" y="59"/>
                  </a:cubicBezTo>
                  <a:cubicBezTo>
                    <a:pt x="0" y="59"/>
                    <a:pt x="0" y="60"/>
                    <a:pt x="1" y="60"/>
                  </a:cubicBezTo>
                  <a:cubicBezTo>
                    <a:pt x="22" y="77"/>
                    <a:pt x="22" y="77"/>
                    <a:pt x="22" y="77"/>
                  </a:cubicBezTo>
                  <a:cubicBezTo>
                    <a:pt x="23" y="77"/>
                    <a:pt x="23" y="77"/>
                    <a:pt x="24" y="77"/>
                  </a:cubicBezTo>
                  <a:cubicBezTo>
                    <a:pt x="24" y="77"/>
                    <a:pt x="24" y="76"/>
                    <a:pt x="24" y="76"/>
                  </a:cubicBezTo>
                  <a:cubicBezTo>
                    <a:pt x="20" y="66"/>
                    <a:pt x="20" y="66"/>
                    <a:pt x="20" y="66"/>
                  </a:cubicBezTo>
                  <a:cubicBezTo>
                    <a:pt x="45" y="66"/>
                    <a:pt x="53" y="53"/>
                    <a:pt x="61" y="43"/>
                  </a:cubicBezTo>
                </a:path>
              </a:pathLst>
            </a:custGeom>
            <a:solidFill>
              <a:srgbClr val="D29501"/>
            </a:solidFill>
            <a:ln>
              <a:noFill/>
            </a:ln>
          </p:spPr>
          <p:txBody>
            <a:bodyPr vert="horz" wrap="square" lIns="162560" tIns="81280" rIns="162560" bIns="81280" numCol="1" anchor="t" anchorCtr="0" compatLnSpc="1">
              <a:prstTxWarp prst="textNoShape">
                <a:avLst/>
              </a:prstTxWarp>
            </a:bodyPr>
            <a:lstStyle/>
            <a:p>
              <a:endParaRPr lang="en-US" sz="4368" dirty="0"/>
            </a:p>
          </p:txBody>
        </p:sp>
      </p:grpSp>
    </p:spTree>
    <p:custDataLst>
      <p:tags r:id="rId1"/>
    </p:custDataLst>
    <p:extLst>
      <p:ext uri="{BB962C8B-B14F-4D97-AF65-F5344CB8AC3E}">
        <p14:creationId xmlns:p14="http://schemas.microsoft.com/office/powerpoint/2010/main" val="1476045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9F92E6E4-12C7-A32F-2E1B-913CBF474E31}"/>
              </a:ext>
            </a:extLst>
          </p:cNvPr>
          <p:cNvSpPr>
            <a:spLocks/>
          </p:cNvSpPr>
          <p:nvPr/>
        </p:nvSpPr>
        <p:spPr bwMode="auto">
          <a:xfrm>
            <a:off x="6895934" y="2261261"/>
            <a:ext cx="2421467" cy="939800"/>
          </a:xfrm>
          <a:custGeom>
            <a:avLst/>
            <a:gdLst>
              <a:gd name="T0" fmla="*/ 2147483646 w 1308"/>
              <a:gd name="T1" fmla="*/ 2147483646 h 507"/>
              <a:gd name="T2" fmla="*/ 2147483646 w 1308"/>
              <a:gd name="T3" fmla="*/ 2147483646 h 507"/>
              <a:gd name="T4" fmla="*/ 2147483646 w 1308"/>
              <a:gd name="T5" fmla="*/ 2147483646 h 507"/>
              <a:gd name="T6" fmla="*/ 2147483646 w 1308"/>
              <a:gd name="T7" fmla="*/ 2147483646 h 507"/>
              <a:gd name="T8" fmla="*/ 2147483646 w 1308"/>
              <a:gd name="T9" fmla="*/ 2147483646 h 507"/>
              <a:gd name="T10" fmla="*/ 2147483646 w 1308"/>
              <a:gd name="T11" fmla="*/ 2147483646 h 507"/>
              <a:gd name="T12" fmla="*/ 2147483646 w 1308"/>
              <a:gd name="T13" fmla="*/ 2147483646 h 507"/>
              <a:gd name="T14" fmla="*/ 2147483646 w 1308"/>
              <a:gd name="T15" fmla="*/ 2147483646 h 507"/>
              <a:gd name="T16" fmla="*/ 2147483646 w 1308"/>
              <a:gd name="T17" fmla="*/ 2147483646 h 507"/>
              <a:gd name="T18" fmla="*/ 2147483646 w 1308"/>
              <a:gd name="T19" fmla="*/ 2147483646 h 507"/>
              <a:gd name="T20" fmla="*/ 2147483646 w 1308"/>
              <a:gd name="T21" fmla="*/ 2147483646 h 507"/>
              <a:gd name="T22" fmla="*/ 2147483646 w 1308"/>
              <a:gd name="T23" fmla="*/ 2147483646 h 507"/>
              <a:gd name="T24" fmla="*/ 2147483646 w 1308"/>
              <a:gd name="T25" fmla="*/ 2147483646 h 507"/>
              <a:gd name="T26" fmla="*/ 2147483646 w 1308"/>
              <a:gd name="T27" fmla="*/ 2147483646 h 507"/>
              <a:gd name="T28" fmla="*/ 2147483646 w 1308"/>
              <a:gd name="T29" fmla="*/ 2147483646 h 507"/>
              <a:gd name="T30" fmla="*/ 2147483646 w 1308"/>
              <a:gd name="T31" fmla="*/ 2147483646 h 507"/>
              <a:gd name="T32" fmla="*/ 2147483646 w 1308"/>
              <a:gd name="T33" fmla="*/ 2147483646 h 507"/>
              <a:gd name="T34" fmla="*/ 2147483646 w 1308"/>
              <a:gd name="T35" fmla="*/ 2147483646 h 507"/>
              <a:gd name="T36" fmla="*/ 2147483646 w 1308"/>
              <a:gd name="T37" fmla="*/ 2147483646 h 507"/>
              <a:gd name="T38" fmla="*/ 2147483646 w 1308"/>
              <a:gd name="T39" fmla="*/ 2147483646 h 507"/>
              <a:gd name="T40" fmla="*/ 2147483646 w 1308"/>
              <a:gd name="T41" fmla="*/ 2147483646 h 507"/>
              <a:gd name="T42" fmla="*/ 2147483646 w 1308"/>
              <a:gd name="T43" fmla="*/ 2147483646 h 507"/>
              <a:gd name="T44" fmla="*/ 2147483646 w 1308"/>
              <a:gd name="T45" fmla="*/ 2147483646 h 507"/>
              <a:gd name="T46" fmla="*/ 2147483646 w 1308"/>
              <a:gd name="T47" fmla="*/ 2147483646 h 507"/>
              <a:gd name="T48" fmla="*/ 2147483646 w 1308"/>
              <a:gd name="T49" fmla="*/ 2147483646 h 507"/>
              <a:gd name="T50" fmla="*/ 2147483646 w 1308"/>
              <a:gd name="T51" fmla="*/ 2147483646 h 507"/>
              <a:gd name="T52" fmla="*/ 2147483646 w 1308"/>
              <a:gd name="T53" fmla="*/ 2147483646 h 507"/>
              <a:gd name="T54" fmla="*/ 2147483646 w 1308"/>
              <a:gd name="T55" fmla="*/ 0 h 507"/>
              <a:gd name="T56" fmla="*/ 2147483646 w 1308"/>
              <a:gd name="T57" fmla="*/ 0 h 507"/>
              <a:gd name="T58" fmla="*/ 2147483646 w 1308"/>
              <a:gd name="T59" fmla="*/ 0 h 507"/>
              <a:gd name="T60" fmla="*/ 2147483646 w 1308"/>
              <a:gd name="T61" fmla="*/ 0 h 507"/>
              <a:gd name="T62" fmla="*/ 2147483646 w 1308"/>
              <a:gd name="T63" fmla="*/ 2147483646 h 507"/>
              <a:gd name="T64" fmla="*/ 2147483646 w 1308"/>
              <a:gd name="T65" fmla="*/ 0 h 507"/>
              <a:gd name="T66" fmla="*/ 2147483646 w 1308"/>
              <a:gd name="T67" fmla="*/ 0 h 507"/>
              <a:gd name="T68" fmla="*/ 2147483646 w 1308"/>
              <a:gd name="T69" fmla="*/ 0 h 507"/>
              <a:gd name="T70" fmla="*/ 2147483646 w 1308"/>
              <a:gd name="T71" fmla="*/ 2147483646 h 507"/>
              <a:gd name="T72" fmla="*/ 2147483646 w 1308"/>
              <a:gd name="T73" fmla="*/ 2147483646 h 507"/>
              <a:gd name="T74" fmla="*/ 2147483646 w 1308"/>
              <a:gd name="T75" fmla="*/ 2147483646 h 507"/>
              <a:gd name="T76" fmla="*/ 2147483646 w 1308"/>
              <a:gd name="T77" fmla="*/ 2147483646 h 507"/>
              <a:gd name="T78" fmla="*/ 2147483646 w 1308"/>
              <a:gd name="T79" fmla="*/ 2147483646 h 507"/>
              <a:gd name="T80" fmla="*/ 2147483646 w 1308"/>
              <a:gd name="T81" fmla="*/ 2147483646 h 507"/>
              <a:gd name="T82" fmla="*/ 2147483646 w 1308"/>
              <a:gd name="T83" fmla="*/ 2147483646 h 507"/>
              <a:gd name="T84" fmla="*/ 2147483646 w 1308"/>
              <a:gd name="T85" fmla="*/ 2147483646 h 507"/>
              <a:gd name="T86" fmla="*/ 2147483646 w 1308"/>
              <a:gd name="T87" fmla="*/ 2147483646 h 507"/>
              <a:gd name="T88" fmla="*/ 2147483646 w 1308"/>
              <a:gd name="T89" fmla="*/ 2147483646 h 507"/>
              <a:gd name="T90" fmla="*/ 0 w 1308"/>
              <a:gd name="T91" fmla="*/ 2147483646 h 507"/>
              <a:gd name="T92" fmla="*/ 0 w 1308"/>
              <a:gd name="T93" fmla="*/ 2147483646 h 507"/>
              <a:gd name="T94" fmla="*/ 0 w 1308"/>
              <a:gd name="T95" fmla="*/ 2147483646 h 507"/>
              <a:gd name="T96" fmla="*/ 2147483646 w 1308"/>
              <a:gd name="T97" fmla="*/ 2147483646 h 507"/>
              <a:gd name="T98" fmla="*/ 2147483646 w 1308"/>
              <a:gd name="T99" fmla="*/ 2147483646 h 507"/>
              <a:gd name="T100" fmla="*/ 2147483646 w 1308"/>
              <a:gd name="T101" fmla="*/ 2147483646 h 507"/>
              <a:gd name="T102" fmla="*/ 2147483646 w 1308"/>
              <a:gd name="T103" fmla="*/ 2147483646 h 507"/>
              <a:gd name="T104" fmla="*/ 2147483646 w 1308"/>
              <a:gd name="T105" fmla="*/ 2147483646 h 507"/>
              <a:gd name="T106" fmla="*/ 2147483646 w 1308"/>
              <a:gd name="T107" fmla="*/ 2147483646 h 507"/>
              <a:gd name="T108" fmla="*/ 2147483646 w 1308"/>
              <a:gd name="T109" fmla="*/ 2147483646 h 507"/>
              <a:gd name="T110" fmla="*/ 2147483646 w 1308"/>
              <a:gd name="T111" fmla="*/ 2147483646 h 507"/>
              <a:gd name="T112" fmla="*/ 2147483646 w 1308"/>
              <a:gd name="T113" fmla="*/ 2147483646 h 507"/>
              <a:gd name="T114" fmla="*/ 2147483646 w 1308"/>
              <a:gd name="T115" fmla="*/ 2147483646 h 507"/>
              <a:gd name="T116" fmla="*/ 2147483646 w 1308"/>
              <a:gd name="T117" fmla="*/ 2147483646 h 507"/>
              <a:gd name="T118" fmla="*/ 2147483646 w 1308"/>
              <a:gd name="T119" fmla="*/ 2147483646 h 507"/>
              <a:gd name="T120" fmla="*/ 2147483646 w 1308"/>
              <a:gd name="T121" fmla="*/ 2147483646 h 507"/>
              <a:gd name="T122" fmla="*/ 2147483646 w 1308"/>
              <a:gd name="T123" fmla="*/ 2147483646 h 5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08" h="507">
                <a:moveTo>
                  <a:pt x="489" y="418"/>
                </a:moveTo>
                <a:cubicBezTo>
                  <a:pt x="533" y="400"/>
                  <a:pt x="584" y="387"/>
                  <a:pt x="652" y="386"/>
                </a:cubicBezTo>
                <a:cubicBezTo>
                  <a:pt x="722" y="386"/>
                  <a:pt x="775" y="400"/>
                  <a:pt x="820" y="419"/>
                </a:cubicBezTo>
                <a:cubicBezTo>
                  <a:pt x="896" y="454"/>
                  <a:pt x="950" y="502"/>
                  <a:pt x="1039" y="507"/>
                </a:cubicBezTo>
                <a:cubicBezTo>
                  <a:pt x="1041" y="507"/>
                  <a:pt x="1043" y="507"/>
                  <a:pt x="1044" y="507"/>
                </a:cubicBezTo>
                <a:cubicBezTo>
                  <a:pt x="1046" y="507"/>
                  <a:pt x="1046" y="507"/>
                  <a:pt x="1046" y="507"/>
                </a:cubicBezTo>
                <a:cubicBezTo>
                  <a:pt x="1049" y="507"/>
                  <a:pt x="1052" y="507"/>
                  <a:pt x="1054" y="507"/>
                </a:cubicBezTo>
                <a:cubicBezTo>
                  <a:pt x="1055" y="507"/>
                  <a:pt x="1055" y="507"/>
                  <a:pt x="1055" y="507"/>
                </a:cubicBezTo>
                <a:cubicBezTo>
                  <a:pt x="1055" y="507"/>
                  <a:pt x="1055" y="507"/>
                  <a:pt x="1055" y="507"/>
                </a:cubicBezTo>
                <a:cubicBezTo>
                  <a:pt x="1057" y="507"/>
                  <a:pt x="1059" y="507"/>
                  <a:pt x="1061" y="507"/>
                </a:cubicBezTo>
                <a:cubicBezTo>
                  <a:pt x="1061" y="507"/>
                  <a:pt x="1061" y="507"/>
                  <a:pt x="1061" y="507"/>
                </a:cubicBezTo>
                <a:cubicBezTo>
                  <a:pt x="1063" y="507"/>
                  <a:pt x="1065" y="507"/>
                  <a:pt x="1067" y="507"/>
                </a:cubicBezTo>
                <a:cubicBezTo>
                  <a:pt x="1067" y="507"/>
                  <a:pt x="1067" y="507"/>
                  <a:pt x="1067" y="507"/>
                </a:cubicBezTo>
                <a:cubicBezTo>
                  <a:pt x="1069" y="507"/>
                  <a:pt x="1072" y="507"/>
                  <a:pt x="1074" y="507"/>
                </a:cubicBezTo>
                <a:cubicBezTo>
                  <a:pt x="1074" y="507"/>
                  <a:pt x="1074" y="507"/>
                  <a:pt x="1074" y="507"/>
                </a:cubicBezTo>
                <a:cubicBezTo>
                  <a:pt x="1076" y="507"/>
                  <a:pt x="1078" y="506"/>
                  <a:pt x="1080" y="506"/>
                </a:cubicBezTo>
                <a:cubicBezTo>
                  <a:pt x="1080" y="506"/>
                  <a:pt x="1080" y="506"/>
                  <a:pt x="1080" y="506"/>
                </a:cubicBezTo>
                <a:cubicBezTo>
                  <a:pt x="1082" y="506"/>
                  <a:pt x="1084" y="506"/>
                  <a:pt x="1086" y="506"/>
                </a:cubicBezTo>
                <a:cubicBezTo>
                  <a:pt x="1086" y="506"/>
                  <a:pt x="1086" y="506"/>
                  <a:pt x="1086" y="506"/>
                </a:cubicBezTo>
                <a:cubicBezTo>
                  <a:pt x="1088" y="505"/>
                  <a:pt x="1091" y="505"/>
                  <a:pt x="1093" y="505"/>
                </a:cubicBezTo>
                <a:cubicBezTo>
                  <a:pt x="1093" y="505"/>
                  <a:pt x="1093" y="505"/>
                  <a:pt x="1093" y="505"/>
                </a:cubicBezTo>
                <a:cubicBezTo>
                  <a:pt x="1095" y="504"/>
                  <a:pt x="1097" y="504"/>
                  <a:pt x="1099" y="504"/>
                </a:cubicBezTo>
                <a:cubicBezTo>
                  <a:pt x="1099" y="504"/>
                  <a:pt x="1099" y="504"/>
                  <a:pt x="1099" y="504"/>
                </a:cubicBezTo>
                <a:cubicBezTo>
                  <a:pt x="1101" y="503"/>
                  <a:pt x="1103" y="503"/>
                  <a:pt x="1105" y="503"/>
                </a:cubicBezTo>
                <a:cubicBezTo>
                  <a:pt x="1105" y="503"/>
                  <a:pt x="1105" y="503"/>
                  <a:pt x="1105" y="503"/>
                </a:cubicBezTo>
                <a:cubicBezTo>
                  <a:pt x="1107" y="502"/>
                  <a:pt x="1109" y="502"/>
                  <a:pt x="1111" y="501"/>
                </a:cubicBezTo>
                <a:cubicBezTo>
                  <a:pt x="1111" y="501"/>
                  <a:pt x="1111" y="501"/>
                  <a:pt x="1111" y="501"/>
                </a:cubicBezTo>
                <a:cubicBezTo>
                  <a:pt x="1113" y="501"/>
                  <a:pt x="1115" y="500"/>
                  <a:pt x="1117" y="500"/>
                </a:cubicBezTo>
                <a:cubicBezTo>
                  <a:pt x="1117" y="500"/>
                  <a:pt x="1117" y="500"/>
                  <a:pt x="1117" y="500"/>
                </a:cubicBezTo>
                <a:cubicBezTo>
                  <a:pt x="1119" y="499"/>
                  <a:pt x="1121" y="499"/>
                  <a:pt x="1123" y="498"/>
                </a:cubicBezTo>
                <a:cubicBezTo>
                  <a:pt x="1123" y="498"/>
                  <a:pt x="1123" y="498"/>
                  <a:pt x="1123" y="498"/>
                </a:cubicBezTo>
                <a:cubicBezTo>
                  <a:pt x="1127" y="497"/>
                  <a:pt x="1131" y="496"/>
                  <a:pt x="1135" y="495"/>
                </a:cubicBezTo>
                <a:cubicBezTo>
                  <a:pt x="1135" y="495"/>
                  <a:pt x="1135" y="495"/>
                  <a:pt x="1135" y="495"/>
                </a:cubicBezTo>
                <a:cubicBezTo>
                  <a:pt x="1213" y="468"/>
                  <a:pt x="1275" y="406"/>
                  <a:pt x="1299" y="324"/>
                </a:cubicBezTo>
                <a:cubicBezTo>
                  <a:pt x="1299" y="324"/>
                  <a:pt x="1299" y="324"/>
                  <a:pt x="1299" y="324"/>
                </a:cubicBezTo>
                <a:cubicBezTo>
                  <a:pt x="1300" y="318"/>
                  <a:pt x="1302" y="312"/>
                  <a:pt x="1303" y="306"/>
                </a:cubicBezTo>
                <a:cubicBezTo>
                  <a:pt x="1303" y="306"/>
                  <a:pt x="1303" y="306"/>
                  <a:pt x="1303" y="306"/>
                </a:cubicBezTo>
                <a:cubicBezTo>
                  <a:pt x="1304" y="304"/>
                  <a:pt x="1304" y="302"/>
                  <a:pt x="1304" y="300"/>
                </a:cubicBezTo>
                <a:cubicBezTo>
                  <a:pt x="1304" y="300"/>
                  <a:pt x="1304" y="300"/>
                  <a:pt x="1304" y="300"/>
                </a:cubicBezTo>
                <a:cubicBezTo>
                  <a:pt x="1305" y="297"/>
                  <a:pt x="1305" y="295"/>
                  <a:pt x="1305" y="293"/>
                </a:cubicBezTo>
                <a:cubicBezTo>
                  <a:pt x="1305" y="293"/>
                  <a:pt x="1305" y="293"/>
                  <a:pt x="1305" y="293"/>
                </a:cubicBezTo>
                <a:cubicBezTo>
                  <a:pt x="1306" y="289"/>
                  <a:pt x="1307" y="285"/>
                  <a:pt x="1307" y="280"/>
                </a:cubicBezTo>
                <a:cubicBezTo>
                  <a:pt x="1307" y="280"/>
                  <a:pt x="1307" y="280"/>
                  <a:pt x="1307" y="280"/>
                </a:cubicBezTo>
                <a:cubicBezTo>
                  <a:pt x="1307" y="278"/>
                  <a:pt x="1307" y="276"/>
                  <a:pt x="1308" y="274"/>
                </a:cubicBezTo>
                <a:cubicBezTo>
                  <a:pt x="1308" y="274"/>
                  <a:pt x="1308" y="274"/>
                  <a:pt x="1308" y="274"/>
                </a:cubicBezTo>
                <a:cubicBezTo>
                  <a:pt x="1308" y="269"/>
                  <a:pt x="1308" y="265"/>
                  <a:pt x="1308" y="260"/>
                </a:cubicBezTo>
                <a:cubicBezTo>
                  <a:pt x="1308" y="260"/>
                  <a:pt x="1308" y="260"/>
                  <a:pt x="1308" y="260"/>
                </a:cubicBezTo>
                <a:cubicBezTo>
                  <a:pt x="1308" y="258"/>
                  <a:pt x="1308" y="256"/>
                  <a:pt x="1308" y="254"/>
                </a:cubicBezTo>
                <a:cubicBezTo>
                  <a:pt x="1308" y="254"/>
                  <a:pt x="1308" y="254"/>
                  <a:pt x="1308" y="254"/>
                </a:cubicBezTo>
                <a:cubicBezTo>
                  <a:pt x="1308" y="251"/>
                  <a:pt x="1308" y="249"/>
                  <a:pt x="1308" y="247"/>
                </a:cubicBezTo>
                <a:cubicBezTo>
                  <a:pt x="1308" y="247"/>
                  <a:pt x="1308" y="247"/>
                  <a:pt x="1308" y="247"/>
                </a:cubicBezTo>
                <a:cubicBezTo>
                  <a:pt x="1308" y="243"/>
                  <a:pt x="1308" y="238"/>
                  <a:pt x="1308" y="234"/>
                </a:cubicBezTo>
                <a:cubicBezTo>
                  <a:pt x="1308" y="234"/>
                  <a:pt x="1308" y="234"/>
                  <a:pt x="1308" y="234"/>
                </a:cubicBezTo>
                <a:cubicBezTo>
                  <a:pt x="1307" y="231"/>
                  <a:pt x="1307" y="229"/>
                  <a:pt x="1307" y="227"/>
                </a:cubicBezTo>
                <a:cubicBezTo>
                  <a:pt x="1307" y="227"/>
                  <a:pt x="1307" y="227"/>
                  <a:pt x="1307" y="227"/>
                </a:cubicBezTo>
                <a:cubicBezTo>
                  <a:pt x="1307" y="223"/>
                  <a:pt x="1306" y="218"/>
                  <a:pt x="1305" y="214"/>
                </a:cubicBezTo>
                <a:cubicBezTo>
                  <a:pt x="1305" y="214"/>
                  <a:pt x="1305" y="214"/>
                  <a:pt x="1305" y="214"/>
                </a:cubicBezTo>
                <a:cubicBezTo>
                  <a:pt x="1305" y="212"/>
                  <a:pt x="1305" y="210"/>
                  <a:pt x="1304" y="208"/>
                </a:cubicBezTo>
                <a:cubicBezTo>
                  <a:pt x="1304" y="208"/>
                  <a:pt x="1304" y="208"/>
                  <a:pt x="1304" y="208"/>
                </a:cubicBezTo>
                <a:cubicBezTo>
                  <a:pt x="1304" y="206"/>
                  <a:pt x="1304" y="204"/>
                  <a:pt x="1303" y="201"/>
                </a:cubicBezTo>
                <a:cubicBezTo>
                  <a:pt x="1303" y="201"/>
                  <a:pt x="1303" y="201"/>
                  <a:pt x="1303" y="201"/>
                </a:cubicBezTo>
                <a:cubicBezTo>
                  <a:pt x="1302" y="195"/>
                  <a:pt x="1300" y="189"/>
                  <a:pt x="1299" y="183"/>
                </a:cubicBezTo>
                <a:cubicBezTo>
                  <a:pt x="1299" y="183"/>
                  <a:pt x="1299" y="183"/>
                  <a:pt x="1299" y="183"/>
                </a:cubicBezTo>
                <a:cubicBezTo>
                  <a:pt x="1275" y="102"/>
                  <a:pt x="1213" y="39"/>
                  <a:pt x="1135" y="13"/>
                </a:cubicBezTo>
                <a:cubicBezTo>
                  <a:pt x="1135" y="13"/>
                  <a:pt x="1135" y="13"/>
                  <a:pt x="1135" y="13"/>
                </a:cubicBezTo>
                <a:cubicBezTo>
                  <a:pt x="1131" y="11"/>
                  <a:pt x="1127" y="10"/>
                  <a:pt x="1123" y="9"/>
                </a:cubicBezTo>
                <a:cubicBezTo>
                  <a:pt x="1123" y="9"/>
                  <a:pt x="1123" y="9"/>
                  <a:pt x="1123" y="9"/>
                </a:cubicBezTo>
                <a:cubicBezTo>
                  <a:pt x="1121" y="9"/>
                  <a:pt x="1119" y="8"/>
                  <a:pt x="1117" y="7"/>
                </a:cubicBezTo>
                <a:cubicBezTo>
                  <a:pt x="1117" y="7"/>
                  <a:pt x="1117" y="7"/>
                  <a:pt x="1117" y="7"/>
                </a:cubicBezTo>
                <a:cubicBezTo>
                  <a:pt x="1115" y="7"/>
                  <a:pt x="1113" y="7"/>
                  <a:pt x="1111" y="6"/>
                </a:cubicBezTo>
                <a:cubicBezTo>
                  <a:pt x="1111" y="6"/>
                  <a:pt x="1111" y="6"/>
                  <a:pt x="1111" y="6"/>
                </a:cubicBezTo>
                <a:cubicBezTo>
                  <a:pt x="1109" y="6"/>
                  <a:pt x="1107" y="5"/>
                  <a:pt x="1105" y="5"/>
                </a:cubicBezTo>
                <a:cubicBezTo>
                  <a:pt x="1105" y="5"/>
                  <a:pt x="1105" y="5"/>
                  <a:pt x="1105" y="5"/>
                </a:cubicBezTo>
                <a:cubicBezTo>
                  <a:pt x="1103" y="4"/>
                  <a:pt x="1101" y="4"/>
                  <a:pt x="1099" y="4"/>
                </a:cubicBezTo>
                <a:cubicBezTo>
                  <a:pt x="1099" y="4"/>
                  <a:pt x="1099" y="4"/>
                  <a:pt x="1099" y="4"/>
                </a:cubicBezTo>
                <a:cubicBezTo>
                  <a:pt x="1097" y="3"/>
                  <a:pt x="1095" y="3"/>
                  <a:pt x="1093" y="3"/>
                </a:cubicBezTo>
                <a:cubicBezTo>
                  <a:pt x="1093" y="3"/>
                  <a:pt x="1093" y="3"/>
                  <a:pt x="1093" y="3"/>
                </a:cubicBezTo>
                <a:cubicBezTo>
                  <a:pt x="1091" y="2"/>
                  <a:pt x="1088" y="2"/>
                  <a:pt x="1086" y="2"/>
                </a:cubicBezTo>
                <a:cubicBezTo>
                  <a:pt x="1086" y="2"/>
                  <a:pt x="1086" y="2"/>
                  <a:pt x="1086" y="2"/>
                </a:cubicBezTo>
                <a:cubicBezTo>
                  <a:pt x="1084" y="1"/>
                  <a:pt x="1082" y="1"/>
                  <a:pt x="1080" y="1"/>
                </a:cubicBezTo>
                <a:cubicBezTo>
                  <a:pt x="1080" y="1"/>
                  <a:pt x="1080" y="1"/>
                  <a:pt x="1080" y="1"/>
                </a:cubicBezTo>
                <a:cubicBezTo>
                  <a:pt x="1078" y="1"/>
                  <a:pt x="1076" y="1"/>
                  <a:pt x="1074" y="1"/>
                </a:cubicBezTo>
                <a:cubicBezTo>
                  <a:pt x="1074" y="1"/>
                  <a:pt x="1074" y="1"/>
                  <a:pt x="1074" y="1"/>
                </a:cubicBezTo>
                <a:cubicBezTo>
                  <a:pt x="1072" y="0"/>
                  <a:pt x="1069" y="0"/>
                  <a:pt x="1067" y="0"/>
                </a:cubicBezTo>
                <a:cubicBezTo>
                  <a:pt x="1067" y="0"/>
                  <a:pt x="1067" y="0"/>
                  <a:pt x="1067" y="0"/>
                </a:cubicBezTo>
                <a:cubicBezTo>
                  <a:pt x="1065" y="0"/>
                  <a:pt x="1063" y="0"/>
                  <a:pt x="1061" y="0"/>
                </a:cubicBezTo>
                <a:cubicBezTo>
                  <a:pt x="1061" y="0"/>
                  <a:pt x="1061" y="0"/>
                  <a:pt x="1061" y="0"/>
                </a:cubicBezTo>
                <a:cubicBezTo>
                  <a:pt x="1059" y="0"/>
                  <a:pt x="1057" y="0"/>
                  <a:pt x="1055" y="0"/>
                </a:cubicBezTo>
                <a:cubicBezTo>
                  <a:pt x="1055" y="0"/>
                  <a:pt x="1055" y="0"/>
                  <a:pt x="1055" y="0"/>
                </a:cubicBezTo>
                <a:cubicBezTo>
                  <a:pt x="1053" y="0"/>
                  <a:pt x="1053" y="0"/>
                  <a:pt x="1053" y="0"/>
                </a:cubicBezTo>
                <a:cubicBezTo>
                  <a:pt x="1052" y="0"/>
                  <a:pt x="1051" y="0"/>
                  <a:pt x="1051" y="0"/>
                </a:cubicBezTo>
                <a:cubicBezTo>
                  <a:pt x="1050" y="0"/>
                  <a:pt x="1048" y="0"/>
                  <a:pt x="1047" y="0"/>
                </a:cubicBezTo>
                <a:cubicBezTo>
                  <a:pt x="1047" y="0"/>
                  <a:pt x="1047" y="0"/>
                  <a:pt x="1047" y="0"/>
                </a:cubicBezTo>
                <a:cubicBezTo>
                  <a:pt x="953" y="2"/>
                  <a:pt x="898" y="53"/>
                  <a:pt x="820" y="88"/>
                </a:cubicBezTo>
                <a:cubicBezTo>
                  <a:pt x="775" y="107"/>
                  <a:pt x="723" y="121"/>
                  <a:pt x="653" y="122"/>
                </a:cubicBezTo>
                <a:cubicBezTo>
                  <a:pt x="585" y="121"/>
                  <a:pt x="533" y="107"/>
                  <a:pt x="489" y="89"/>
                </a:cubicBezTo>
                <a:cubicBezTo>
                  <a:pt x="412" y="54"/>
                  <a:pt x="359" y="5"/>
                  <a:pt x="268" y="0"/>
                </a:cubicBezTo>
                <a:cubicBezTo>
                  <a:pt x="267" y="0"/>
                  <a:pt x="265" y="0"/>
                  <a:pt x="264" y="0"/>
                </a:cubicBezTo>
                <a:cubicBezTo>
                  <a:pt x="262" y="0"/>
                  <a:pt x="262" y="0"/>
                  <a:pt x="262" y="0"/>
                </a:cubicBezTo>
                <a:cubicBezTo>
                  <a:pt x="259" y="0"/>
                  <a:pt x="256" y="0"/>
                  <a:pt x="254" y="0"/>
                </a:cubicBezTo>
                <a:cubicBezTo>
                  <a:pt x="254" y="0"/>
                  <a:pt x="254" y="0"/>
                  <a:pt x="254" y="0"/>
                </a:cubicBezTo>
                <a:cubicBezTo>
                  <a:pt x="254" y="0"/>
                  <a:pt x="254" y="0"/>
                  <a:pt x="254" y="0"/>
                </a:cubicBezTo>
                <a:cubicBezTo>
                  <a:pt x="251" y="0"/>
                  <a:pt x="249" y="0"/>
                  <a:pt x="247" y="0"/>
                </a:cubicBezTo>
                <a:cubicBezTo>
                  <a:pt x="247" y="0"/>
                  <a:pt x="247" y="0"/>
                  <a:pt x="247" y="0"/>
                </a:cubicBezTo>
                <a:cubicBezTo>
                  <a:pt x="245" y="0"/>
                  <a:pt x="243" y="0"/>
                  <a:pt x="241" y="0"/>
                </a:cubicBezTo>
                <a:cubicBezTo>
                  <a:pt x="241" y="0"/>
                  <a:pt x="241" y="0"/>
                  <a:pt x="241" y="0"/>
                </a:cubicBezTo>
                <a:cubicBezTo>
                  <a:pt x="239" y="0"/>
                  <a:pt x="236" y="0"/>
                  <a:pt x="234" y="1"/>
                </a:cubicBezTo>
                <a:cubicBezTo>
                  <a:pt x="234" y="1"/>
                  <a:pt x="234" y="1"/>
                  <a:pt x="234" y="1"/>
                </a:cubicBezTo>
                <a:cubicBezTo>
                  <a:pt x="232" y="1"/>
                  <a:pt x="230" y="1"/>
                  <a:pt x="228" y="1"/>
                </a:cubicBezTo>
                <a:cubicBezTo>
                  <a:pt x="228" y="1"/>
                  <a:pt x="228" y="1"/>
                  <a:pt x="228" y="1"/>
                </a:cubicBezTo>
                <a:cubicBezTo>
                  <a:pt x="226" y="1"/>
                  <a:pt x="224" y="1"/>
                  <a:pt x="222" y="2"/>
                </a:cubicBezTo>
                <a:cubicBezTo>
                  <a:pt x="222" y="2"/>
                  <a:pt x="222" y="2"/>
                  <a:pt x="222" y="2"/>
                </a:cubicBezTo>
                <a:cubicBezTo>
                  <a:pt x="220" y="2"/>
                  <a:pt x="218" y="2"/>
                  <a:pt x="215" y="3"/>
                </a:cubicBezTo>
                <a:cubicBezTo>
                  <a:pt x="215" y="3"/>
                  <a:pt x="215" y="3"/>
                  <a:pt x="215" y="3"/>
                </a:cubicBezTo>
                <a:cubicBezTo>
                  <a:pt x="213" y="3"/>
                  <a:pt x="211" y="3"/>
                  <a:pt x="209" y="4"/>
                </a:cubicBezTo>
                <a:cubicBezTo>
                  <a:pt x="209" y="4"/>
                  <a:pt x="209" y="4"/>
                  <a:pt x="209" y="4"/>
                </a:cubicBezTo>
                <a:cubicBezTo>
                  <a:pt x="207" y="4"/>
                  <a:pt x="205" y="4"/>
                  <a:pt x="203" y="5"/>
                </a:cubicBezTo>
                <a:cubicBezTo>
                  <a:pt x="203" y="5"/>
                  <a:pt x="203" y="5"/>
                  <a:pt x="203" y="5"/>
                </a:cubicBezTo>
                <a:cubicBezTo>
                  <a:pt x="201" y="5"/>
                  <a:pt x="199" y="6"/>
                  <a:pt x="197" y="6"/>
                </a:cubicBezTo>
                <a:cubicBezTo>
                  <a:pt x="197" y="6"/>
                  <a:pt x="197" y="6"/>
                  <a:pt x="197" y="6"/>
                </a:cubicBezTo>
                <a:cubicBezTo>
                  <a:pt x="195" y="7"/>
                  <a:pt x="193" y="7"/>
                  <a:pt x="191" y="7"/>
                </a:cubicBezTo>
                <a:cubicBezTo>
                  <a:pt x="191" y="7"/>
                  <a:pt x="191" y="7"/>
                  <a:pt x="191" y="7"/>
                </a:cubicBezTo>
                <a:cubicBezTo>
                  <a:pt x="189" y="8"/>
                  <a:pt x="187" y="9"/>
                  <a:pt x="185" y="9"/>
                </a:cubicBezTo>
                <a:cubicBezTo>
                  <a:pt x="185" y="9"/>
                  <a:pt x="185" y="9"/>
                  <a:pt x="185" y="9"/>
                </a:cubicBezTo>
                <a:cubicBezTo>
                  <a:pt x="181" y="10"/>
                  <a:pt x="177" y="11"/>
                  <a:pt x="173" y="13"/>
                </a:cubicBezTo>
                <a:cubicBezTo>
                  <a:pt x="173" y="13"/>
                  <a:pt x="173" y="13"/>
                  <a:pt x="173" y="13"/>
                </a:cubicBezTo>
                <a:cubicBezTo>
                  <a:pt x="95" y="39"/>
                  <a:pt x="33" y="102"/>
                  <a:pt x="9" y="183"/>
                </a:cubicBezTo>
                <a:cubicBezTo>
                  <a:pt x="9" y="183"/>
                  <a:pt x="9" y="183"/>
                  <a:pt x="9" y="183"/>
                </a:cubicBezTo>
                <a:cubicBezTo>
                  <a:pt x="8" y="189"/>
                  <a:pt x="6" y="195"/>
                  <a:pt x="5" y="201"/>
                </a:cubicBezTo>
                <a:cubicBezTo>
                  <a:pt x="5" y="201"/>
                  <a:pt x="5" y="201"/>
                  <a:pt x="5" y="201"/>
                </a:cubicBezTo>
                <a:cubicBezTo>
                  <a:pt x="4" y="204"/>
                  <a:pt x="4" y="206"/>
                  <a:pt x="4" y="208"/>
                </a:cubicBezTo>
                <a:cubicBezTo>
                  <a:pt x="4" y="208"/>
                  <a:pt x="4" y="208"/>
                  <a:pt x="4" y="208"/>
                </a:cubicBezTo>
                <a:cubicBezTo>
                  <a:pt x="3" y="210"/>
                  <a:pt x="3" y="212"/>
                  <a:pt x="3" y="214"/>
                </a:cubicBezTo>
                <a:cubicBezTo>
                  <a:pt x="3" y="214"/>
                  <a:pt x="3" y="214"/>
                  <a:pt x="3" y="214"/>
                </a:cubicBezTo>
                <a:cubicBezTo>
                  <a:pt x="2" y="218"/>
                  <a:pt x="1" y="223"/>
                  <a:pt x="1" y="227"/>
                </a:cubicBezTo>
                <a:cubicBezTo>
                  <a:pt x="1" y="227"/>
                  <a:pt x="1" y="227"/>
                  <a:pt x="1" y="227"/>
                </a:cubicBezTo>
                <a:cubicBezTo>
                  <a:pt x="1" y="229"/>
                  <a:pt x="1" y="231"/>
                  <a:pt x="0" y="234"/>
                </a:cubicBezTo>
                <a:cubicBezTo>
                  <a:pt x="0" y="234"/>
                  <a:pt x="0" y="234"/>
                  <a:pt x="0" y="234"/>
                </a:cubicBezTo>
                <a:cubicBezTo>
                  <a:pt x="0" y="238"/>
                  <a:pt x="0" y="243"/>
                  <a:pt x="0" y="247"/>
                </a:cubicBezTo>
                <a:cubicBezTo>
                  <a:pt x="0" y="247"/>
                  <a:pt x="0" y="247"/>
                  <a:pt x="0" y="247"/>
                </a:cubicBezTo>
                <a:cubicBezTo>
                  <a:pt x="0" y="249"/>
                  <a:pt x="0" y="251"/>
                  <a:pt x="0" y="254"/>
                </a:cubicBezTo>
                <a:cubicBezTo>
                  <a:pt x="0" y="254"/>
                  <a:pt x="0" y="254"/>
                  <a:pt x="0" y="254"/>
                </a:cubicBezTo>
                <a:cubicBezTo>
                  <a:pt x="0" y="256"/>
                  <a:pt x="0" y="258"/>
                  <a:pt x="0" y="260"/>
                </a:cubicBezTo>
                <a:cubicBezTo>
                  <a:pt x="0" y="260"/>
                  <a:pt x="0" y="260"/>
                  <a:pt x="0" y="260"/>
                </a:cubicBezTo>
                <a:cubicBezTo>
                  <a:pt x="0" y="265"/>
                  <a:pt x="0" y="269"/>
                  <a:pt x="0" y="274"/>
                </a:cubicBezTo>
                <a:cubicBezTo>
                  <a:pt x="0" y="274"/>
                  <a:pt x="0" y="274"/>
                  <a:pt x="0" y="274"/>
                </a:cubicBezTo>
                <a:cubicBezTo>
                  <a:pt x="1" y="276"/>
                  <a:pt x="1" y="278"/>
                  <a:pt x="1" y="280"/>
                </a:cubicBezTo>
                <a:cubicBezTo>
                  <a:pt x="1" y="280"/>
                  <a:pt x="1" y="280"/>
                  <a:pt x="1" y="280"/>
                </a:cubicBezTo>
                <a:cubicBezTo>
                  <a:pt x="1" y="285"/>
                  <a:pt x="2" y="289"/>
                  <a:pt x="3" y="293"/>
                </a:cubicBezTo>
                <a:cubicBezTo>
                  <a:pt x="3" y="293"/>
                  <a:pt x="3" y="293"/>
                  <a:pt x="3" y="293"/>
                </a:cubicBezTo>
                <a:cubicBezTo>
                  <a:pt x="3" y="295"/>
                  <a:pt x="3" y="297"/>
                  <a:pt x="4" y="300"/>
                </a:cubicBezTo>
                <a:cubicBezTo>
                  <a:pt x="4" y="300"/>
                  <a:pt x="4" y="300"/>
                  <a:pt x="4" y="300"/>
                </a:cubicBezTo>
                <a:cubicBezTo>
                  <a:pt x="4" y="302"/>
                  <a:pt x="4" y="304"/>
                  <a:pt x="5" y="306"/>
                </a:cubicBezTo>
                <a:cubicBezTo>
                  <a:pt x="5" y="306"/>
                  <a:pt x="5" y="306"/>
                  <a:pt x="5" y="306"/>
                </a:cubicBezTo>
                <a:cubicBezTo>
                  <a:pt x="6" y="312"/>
                  <a:pt x="8" y="318"/>
                  <a:pt x="9" y="324"/>
                </a:cubicBezTo>
                <a:cubicBezTo>
                  <a:pt x="9" y="324"/>
                  <a:pt x="9" y="324"/>
                  <a:pt x="9" y="324"/>
                </a:cubicBezTo>
                <a:cubicBezTo>
                  <a:pt x="33" y="406"/>
                  <a:pt x="95" y="468"/>
                  <a:pt x="173" y="495"/>
                </a:cubicBezTo>
                <a:cubicBezTo>
                  <a:pt x="173" y="495"/>
                  <a:pt x="173" y="495"/>
                  <a:pt x="173" y="495"/>
                </a:cubicBezTo>
                <a:cubicBezTo>
                  <a:pt x="177" y="496"/>
                  <a:pt x="181" y="497"/>
                  <a:pt x="185" y="498"/>
                </a:cubicBezTo>
                <a:cubicBezTo>
                  <a:pt x="185" y="498"/>
                  <a:pt x="185" y="498"/>
                  <a:pt x="185" y="498"/>
                </a:cubicBezTo>
                <a:cubicBezTo>
                  <a:pt x="187" y="499"/>
                  <a:pt x="189" y="499"/>
                  <a:pt x="191" y="500"/>
                </a:cubicBezTo>
                <a:cubicBezTo>
                  <a:pt x="191" y="500"/>
                  <a:pt x="191" y="500"/>
                  <a:pt x="191" y="500"/>
                </a:cubicBezTo>
                <a:cubicBezTo>
                  <a:pt x="193" y="500"/>
                  <a:pt x="195" y="501"/>
                  <a:pt x="197" y="501"/>
                </a:cubicBezTo>
                <a:cubicBezTo>
                  <a:pt x="197" y="501"/>
                  <a:pt x="197" y="501"/>
                  <a:pt x="197" y="501"/>
                </a:cubicBezTo>
                <a:cubicBezTo>
                  <a:pt x="199" y="502"/>
                  <a:pt x="201" y="502"/>
                  <a:pt x="203" y="503"/>
                </a:cubicBezTo>
                <a:cubicBezTo>
                  <a:pt x="203" y="503"/>
                  <a:pt x="203" y="503"/>
                  <a:pt x="203" y="503"/>
                </a:cubicBezTo>
                <a:cubicBezTo>
                  <a:pt x="205" y="503"/>
                  <a:pt x="207" y="503"/>
                  <a:pt x="209" y="504"/>
                </a:cubicBezTo>
                <a:cubicBezTo>
                  <a:pt x="209" y="504"/>
                  <a:pt x="209" y="504"/>
                  <a:pt x="209" y="504"/>
                </a:cubicBezTo>
                <a:cubicBezTo>
                  <a:pt x="211" y="504"/>
                  <a:pt x="213" y="504"/>
                  <a:pt x="215" y="505"/>
                </a:cubicBezTo>
                <a:cubicBezTo>
                  <a:pt x="215" y="505"/>
                  <a:pt x="215" y="505"/>
                  <a:pt x="215" y="505"/>
                </a:cubicBezTo>
                <a:cubicBezTo>
                  <a:pt x="218" y="505"/>
                  <a:pt x="220" y="505"/>
                  <a:pt x="222" y="506"/>
                </a:cubicBezTo>
                <a:cubicBezTo>
                  <a:pt x="222" y="506"/>
                  <a:pt x="222" y="506"/>
                  <a:pt x="222" y="506"/>
                </a:cubicBezTo>
                <a:cubicBezTo>
                  <a:pt x="224" y="506"/>
                  <a:pt x="226" y="506"/>
                  <a:pt x="228" y="506"/>
                </a:cubicBezTo>
                <a:cubicBezTo>
                  <a:pt x="228" y="506"/>
                  <a:pt x="228" y="506"/>
                  <a:pt x="228" y="506"/>
                </a:cubicBezTo>
                <a:cubicBezTo>
                  <a:pt x="230" y="506"/>
                  <a:pt x="232" y="507"/>
                  <a:pt x="234" y="507"/>
                </a:cubicBezTo>
                <a:cubicBezTo>
                  <a:pt x="234" y="507"/>
                  <a:pt x="234" y="507"/>
                  <a:pt x="234" y="507"/>
                </a:cubicBezTo>
                <a:cubicBezTo>
                  <a:pt x="236" y="507"/>
                  <a:pt x="239" y="507"/>
                  <a:pt x="241" y="507"/>
                </a:cubicBezTo>
                <a:cubicBezTo>
                  <a:pt x="241" y="507"/>
                  <a:pt x="241" y="507"/>
                  <a:pt x="241" y="507"/>
                </a:cubicBezTo>
                <a:cubicBezTo>
                  <a:pt x="243" y="507"/>
                  <a:pt x="245" y="507"/>
                  <a:pt x="247" y="507"/>
                </a:cubicBezTo>
                <a:cubicBezTo>
                  <a:pt x="247" y="507"/>
                  <a:pt x="247" y="507"/>
                  <a:pt x="247" y="507"/>
                </a:cubicBezTo>
                <a:cubicBezTo>
                  <a:pt x="249" y="507"/>
                  <a:pt x="251" y="507"/>
                  <a:pt x="254" y="507"/>
                </a:cubicBezTo>
                <a:cubicBezTo>
                  <a:pt x="254" y="507"/>
                  <a:pt x="254" y="507"/>
                  <a:pt x="254" y="507"/>
                </a:cubicBezTo>
                <a:cubicBezTo>
                  <a:pt x="254" y="507"/>
                  <a:pt x="254" y="507"/>
                  <a:pt x="254" y="507"/>
                </a:cubicBezTo>
                <a:cubicBezTo>
                  <a:pt x="256" y="507"/>
                  <a:pt x="259" y="507"/>
                  <a:pt x="262" y="507"/>
                </a:cubicBezTo>
                <a:cubicBezTo>
                  <a:pt x="262" y="507"/>
                  <a:pt x="263" y="507"/>
                  <a:pt x="264" y="507"/>
                </a:cubicBezTo>
                <a:cubicBezTo>
                  <a:pt x="265" y="507"/>
                  <a:pt x="267" y="507"/>
                  <a:pt x="268" y="507"/>
                </a:cubicBezTo>
                <a:cubicBezTo>
                  <a:pt x="359" y="502"/>
                  <a:pt x="412" y="453"/>
                  <a:pt x="489" y="418"/>
                </a:cubicBezTo>
                <a:close/>
              </a:path>
            </a:pathLst>
          </a:custGeom>
          <a:solidFill>
            <a:srgbClr val="E0E2D7"/>
          </a:solidFill>
          <a:ln>
            <a:noFill/>
          </a:ln>
        </p:spPr>
        <p:txBody>
          <a:bodyPr/>
          <a:lstStyle/>
          <a:p>
            <a:endParaRPr lang="en-US" sz="1867" dirty="0">
              <a:solidFill>
                <a:schemeClr val="tx1">
                  <a:lumMod val="75000"/>
                  <a:lumOff val="25000"/>
                </a:schemeClr>
              </a:solidFill>
            </a:endParaRPr>
          </a:p>
        </p:txBody>
      </p:sp>
      <p:sp>
        <p:nvSpPr>
          <p:cNvPr id="3" name="Freeform 7">
            <a:extLst>
              <a:ext uri="{FF2B5EF4-FFF2-40B4-BE49-F238E27FC236}">
                <a16:creationId xmlns:a16="http://schemas.microsoft.com/office/drawing/2014/main" id="{A1781558-E751-EED1-52D7-D84F820AE57D}"/>
              </a:ext>
            </a:extLst>
          </p:cNvPr>
          <p:cNvSpPr>
            <a:spLocks/>
          </p:cNvSpPr>
          <p:nvPr/>
        </p:nvSpPr>
        <p:spPr bwMode="auto">
          <a:xfrm>
            <a:off x="5848184" y="3306895"/>
            <a:ext cx="937683" cy="2425700"/>
          </a:xfrm>
          <a:custGeom>
            <a:avLst/>
            <a:gdLst>
              <a:gd name="T0" fmla="*/ 2147483646 w 507"/>
              <a:gd name="T1" fmla="*/ 2147483646 h 1309"/>
              <a:gd name="T2" fmla="*/ 0 w 507"/>
              <a:gd name="T3" fmla="*/ 2147483646 h 1309"/>
              <a:gd name="T4" fmla="*/ 0 w 507"/>
              <a:gd name="T5" fmla="*/ 2147483646 h 1309"/>
              <a:gd name="T6" fmla="*/ 0 w 507"/>
              <a:gd name="T7" fmla="*/ 2147483646 h 1309"/>
              <a:gd name="T8" fmla="*/ 0 w 507"/>
              <a:gd name="T9" fmla="*/ 2147483646 h 1309"/>
              <a:gd name="T10" fmla="*/ 2147483646 w 507"/>
              <a:gd name="T11" fmla="*/ 2147483646 h 1309"/>
              <a:gd name="T12" fmla="*/ 2147483646 w 507"/>
              <a:gd name="T13" fmla="*/ 2147483646 h 1309"/>
              <a:gd name="T14" fmla="*/ 2147483646 w 507"/>
              <a:gd name="T15" fmla="*/ 2147483646 h 1309"/>
              <a:gd name="T16" fmla="*/ 2147483646 w 507"/>
              <a:gd name="T17" fmla="*/ 2147483646 h 1309"/>
              <a:gd name="T18" fmla="*/ 2147483646 w 507"/>
              <a:gd name="T19" fmla="*/ 2147483646 h 1309"/>
              <a:gd name="T20" fmla="*/ 2147483646 w 507"/>
              <a:gd name="T21" fmla="*/ 2147483646 h 1309"/>
              <a:gd name="T22" fmla="*/ 2147483646 w 507"/>
              <a:gd name="T23" fmla="*/ 2147483646 h 1309"/>
              <a:gd name="T24" fmla="*/ 2147483646 w 507"/>
              <a:gd name="T25" fmla="*/ 2147483646 h 1309"/>
              <a:gd name="T26" fmla="*/ 2147483646 w 507"/>
              <a:gd name="T27" fmla="*/ 2147483646 h 1309"/>
              <a:gd name="T28" fmla="*/ 2147483646 w 507"/>
              <a:gd name="T29" fmla="*/ 0 h 1309"/>
              <a:gd name="T30" fmla="*/ 2147483646 w 507"/>
              <a:gd name="T31" fmla="*/ 0 h 1309"/>
              <a:gd name="T32" fmla="*/ 2147483646 w 507"/>
              <a:gd name="T33" fmla="*/ 0 h 1309"/>
              <a:gd name="T34" fmla="*/ 2147483646 w 507"/>
              <a:gd name="T35" fmla="*/ 2147483646 h 1309"/>
              <a:gd name="T36" fmla="*/ 2147483646 w 507"/>
              <a:gd name="T37" fmla="*/ 2147483646 h 1309"/>
              <a:gd name="T38" fmla="*/ 2147483646 w 507"/>
              <a:gd name="T39" fmla="*/ 2147483646 h 1309"/>
              <a:gd name="T40" fmla="*/ 2147483646 w 507"/>
              <a:gd name="T41" fmla="*/ 2147483646 h 1309"/>
              <a:gd name="T42" fmla="*/ 2147483646 w 507"/>
              <a:gd name="T43" fmla="*/ 2147483646 h 1309"/>
              <a:gd name="T44" fmla="*/ 2147483646 w 507"/>
              <a:gd name="T45" fmla="*/ 2147483646 h 1309"/>
              <a:gd name="T46" fmla="*/ 2147483646 w 507"/>
              <a:gd name="T47" fmla="*/ 2147483646 h 1309"/>
              <a:gd name="T48" fmla="*/ 2147483646 w 507"/>
              <a:gd name="T49" fmla="*/ 2147483646 h 1309"/>
              <a:gd name="T50" fmla="*/ 2147483646 w 507"/>
              <a:gd name="T51" fmla="*/ 2147483646 h 1309"/>
              <a:gd name="T52" fmla="*/ 2147483646 w 507"/>
              <a:gd name="T53" fmla="*/ 2147483646 h 1309"/>
              <a:gd name="T54" fmla="*/ 2147483646 w 507"/>
              <a:gd name="T55" fmla="*/ 2147483646 h 1309"/>
              <a:gd name="T56" fmla="*/ 2147483646 w 507"/>
              <a:gd name="T57" fmla="*/ 2147483646 h 1309"/>
              <a:gd name="T58" fmla="*/ 2147483646 w 507"/>
              <a:gd name="T59" fmla="*/ 2147483646 h 1309"/>
              <a:gd name="T60" fmla="*/ 2147483646 w 507"/>
              <a:gd name="T61" fmla="*/ 2147483646 h 1309"/>
              <a:gd name="T62" fmla="*/ 2147483646 w 507"/>
              <a:gd name="T63" fmla="*/ 2147483646 h 1309"/>
              <a:gd name="T64" fmla="*/ 2147483646 w 507"/>
              <a:gd name="T65" fmla="*/ 2147483646 h 1309"/>
              <a:gd name="T66" fmla="*/ 2147483646 w 507"/>
              <a:gd name="T67" fmla="*/ 2147483646 h 1309"/>
              <a:gd name="T68" fmla="*/ 2147483646 w 507"/>
              <a:gd name="T69" fmla="*/ 2147483646 h 1309"/>
              <a:gd name="T70" fmla="*/ 2147483646 w 507"/>
              <a:gd name="T71" fmla="*/ 2147483646 h 1309"/>
              <a:gd name="T72" fmla="*/ 2147483646 w 507"/>
              <a:gd name="T73" fmla="*/ 2147483646 h 1309"/>
              <a:gd name="T74" fmla="*/ 2147483646 w 507"/>
              <a:gd name="T75" fmla="*/ 2147483646 h 1309"/>
              <a:gd name="T76" fmla="*/ 2147483646 w 507"/>
              <a:gd name="T77" fmla="*/ 2147483646 h 1309"/>
              <a:gd name="T78" fmla="*/ 2147483646 w 507"/>
              <a:gd name="T79" fmla="*/ 2147483646 h 1309"/>
              <a:gd name="T80" fmla="*/ 2147483646 w 507"/>
              <a:gd name="T81" fmla="*/ 2147483646 h 1309"/>
              <a:gd name="T82" fmla="*/ 2147483646 w 507"/>
              <a:gd name="T83" fmla="*/ 2147483646 h 1309"/>
              <a:gd name="T84" fmla="*/ 2147483646 w 507"/>
              <a:gd name="T85" fmla="*/ 2147483646 h 1309"/>
              <a:gd name="T86" fmla="*/ 2147483646 w 507"/>
              <a:gd name="T87" fmla="*/ 2147483646 h 1309"/>
              <a:gd name="T88" fmla="*/ 2147483646 w 507"/>
              <a:gd name="T89" fmla="*/ 2147483646 h 1309"/>
              <a:gd name="T90" fmla="*/ 2147483646 w 507"/>
              <a:gd name="T91" fmla="*/ 2147483646 h 1309"/>
              <a:gd name="T92" fmla="*/ 2147483646 w 507"/>
              <a:gd name="T93" fmla="*/ 2147483646 h 1309"/>
              <a:gd name="T94" fmla="*/ 2147483646 w 507"/>
              <a:gd name="T95" fmla="*/ 2147483646 h 1309"/>
              <a:gd name="T96" fmla="*/ 2147483646 w 507"/>
              <a:gd name="T97" fmla="*/ 2147483646 h 1309"/>
              <a:gd name="T98" fmla="*/ 2147483646 w 507"/>
              <a:gd name="T99" fmla="*/ 2147483646 h 1309"/>
              <a:gd name="T100" fmla="*/ 2147483646 w 507"/>
              <a:gd name="T101" fmla="*/ 2147483646 h 1309"/>
              <a:gd name="T102" fmla="*/ 2147483646 w 507"/>
              <a:gd name="T103" fmla="*/ 2147483646 h 1309"/>
              <a:gd name="T104" fmla="*/ 2147483646 w 507"/>
              <a:gd name="T105" fmla="*/ 2147483646 h 1309"/>
              <a:gd name="T106" fmla="*/ 2147483646 w 507"/>
              <a:gd name="T107" fmla="*/ 2147483646 h 1309"/>
              <a:gd name="T108" fmla="*/ 2147483646 w 507"/>
              <a:gd name="T109" fmla="*/ 2147483646 h 1309"/>
              <a:gd name="T110" fmla="*/ 2147483646 w 507"/>
              <a:gd name="T111" fmla="*/ 2147483646 h 1309"/>
              <a:gd name="T112" fmla="*/ 2147483646 w 507"/>
              <a:gd name="T113" fmla="*/ 2147483646 h 1309"/>
              <a:gd name="T114" fmla="*/ 2147483646 w 507"/>
              <a:gd name="T115" fmla="*/ 2147483646 h 1309"/>
              <a:gd name="T116" fmla="*/ 0 w 507"/>
              <a:gd name="T117" fmla="*/ 2147483646 h 1309"/>
              <a:gd name="T118" fmla="*/ 0 w 507"/>
              <a:gd name="T119" fmla="*/ 2147483646 h 1309"/>
              <a:gd name="T120" fmla="*/ 0 w 507"/>
              <a:gd name="T121" fmla="*/ 2147483646 h 1309"/>
              <a:gd name="T122" fmla="*/ 0 w 507"/>
              <a:gd name="T123" fmla="*/ 2147483646 h 13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7" h="1309">
                <a:moveTo>
                  <a:pt x="89" y="819"/>
                </a:moveTo>
                <a:cubicBezTo>
                  <a:pt x="107" y="775"/>
                  <a:pt x="120" y="724"/>
                  <a:pt x="121" y="656"/>
                </a:cubicBezTo>
                <a:cubicBezTo>
                  <a:pt x="121" y="586"/>
                  <a:pt x="107" y="533"/>
                  <a:pt x="88" y="488"/>
                </a:cubicBezTo>
                <a:cubicBezTo>
                  <a:pt x="53" y="412"/>
                  <a:pt x="5" y="358"/>
                  <a:pt x="0" y="269"/>
                </a:cubicBezTo>
                <a:cubicBezTo>
                  <a:pt x="0" y="267"/>
                  <a:pt x="0" y="266"/>
                  <a:pt x="0" y="264"/>
                </a:cubicBezTo>
                <a:cubicBezTo>
                  <a:pt x="0" y="262"/>
                  <a:pt x="0" y="262"/>
                  <a:pt x="0" y="262"/>
                </a:cubicBezTo>
                <a:cubicBezTo>
                  <a:pt x="0" y="259"/>
                  <a:pt x="0" y="257"/>
                  <a:pt x="0" y="254"/>
                </a:cubicBezTo>
                <a:cubicBezTo>
                  <a:pt x="0" y="254"/>
                  <a:pt x="0" y="254"/>
                  <a:pt x="0" y="254"/>
                </a:cubicBezTo>
                <a:cubicBezTo>
                  <a:pt x="0" y="254"/>
                  <a:pt x="0" y="254"/>
                  <a:pt x="0" y="254"/>
                </a:cubicBezTo>
                <a:cubicBezTo>
                  <a:pt x="0" y="251"/>
                  <a:pt x="0" y="249"/>
                  <a:pt x="0" y="247"/>
                </a:cubicBezTo>
                <a:cubicBezTo>
                  <a:pt x="0" y="247"/>
                  <a:pt x="0" y="247"/>
                  <a:pt x="0" y="247"/>
                </a:cubicBezTo>
                <a:cubicBezTo>
                  <a:pt x="0" y="245"/>
                  <a:pt x="0" y="243"/>
                  <a:pt x="0" y="241"/>
                </a:cubicBezTo>
                <a:cubicBezTo>
                  <a:pt x="0" y="241"/>
                  <a:pt x="0" y="241"/>
                  <a:pt x="0" y="241"/>
                </a:cubicBezTo>
                <a:cubicBezTo>
                  <a:pt x="0" y="239"/>
                  <a:pt x="0" y="237"/>
                  <a:pt x="0" y="234"/>
                </a:cubicBezTo>
                <a:cubicBezTo>
                  <a:pt x="0" y="234"/>
                  <a:pt x="0" y="234"/>
                  <a:pt x="0" y="234"/>
                </a:cubicBezTo>
                <a:cubicBezTo>
                  <a:pt x="0" y="232"/>
                  <a:pt x="1" y="230"/>
                  <a:pt x="1" y="228"/>
                </a:cubicBezTo>
                <a:cubicBezTo>
                  <a:pt x="1" y="228"/>
                  <a:pt x="1" y="228"/>
                  <a:pt x="1" y="228"/>
                </a:cubicBezTo>
                <a:cubicBezTo>
                  <a:pt x="1" y="226"/>
                  <a:pt x="1" y="224"/>
                  <a:pt x="1" y="222"/>
                </a:cubicBezTo>
                <a:cubicBezTo>
                  <a:pt x="1" y="222"/>
                  <a:pt x="1" y="222"/>
                  <a:pt x="1" y="222"/>
                </a:cubicBezTo>
                <a:cubicBezTo>
                  <a:pt x="2" y="220"/>
                  <a:pt x="2" y="218"/>
                  <a:pt x="2" y="216"/>
                </a:cubicBezTo>
                <a:cubicBezTo>
                  <a:pt x="2" y="216"/>
                  <a:pt x="2" y="216"/>
                  <a:pt x="2" y="216"/>
                </a:cubicBezTo>
                <a:cubicBezTo>
                  <a:pt x="3" y="214"/>
                  <a:pt x="3" y="212"/>
                  <a:pt x="3" y="209"/>
                </a:cubicBezTo>
                <a:cubicBezTo>
                  <a:pt x="3" y="209"/>
                  <a:pt x="3" y="209"/>
                  <a:pt x="3" y="209"/>
                </a:cubicBezTo>
                <a:cubicBezTo>
                  <a:pt x="4" y="207"/>
                  <a:pt x="4" y="205"/>
                  <a:pt x="5" y="203"/>
                </a:cubicBezTo>
                <a:cubicBezTo>
                  <a:pt x="5" y="203"/>
                  <a:pt x="5" y="203"/>
                  <a:pt x="5" y="203"/>
                </a:cubicBezTo>
                <a:cubicBezTo>
                  <a:pt x="5" y="201"/>
                  <a:pt x="5" y="199"/>
                  <a:pt x="6" y="197"/>
                </a:cubicBezTo>
                <a:cubicBezTo>
                  <a:pt x="6" y="197"/>
                  <a:pt x="6" y="197"/>
                  <a:pt x="6" y="197"/>
                </a:cubicBezTo>
                <a:cubicBezTo>
                  <a:pt x="6" y="195"/>
                  <a:pt x="7" y="193"/>
                  <a:pt x="7" y="191"/>
                </a:cubicBezTo>
                <a:cubicBezTo>
                  <a:pt x="7" y="191"/>
                  <a:pt x="7" y="191"/>
                  <a:pt x="7" y="191"/>
                </a:cubicBezTo>
                <a:cubicBezTo>
                  <a:pt x="8" y="189"/>
                  <a:pt x="8" y="187"/>
                  <a:pt x="9" y="185"/>
                </a:cubicBezTo>
                <a:cubicBezTo>
                  <a:pt x="9" y="185"/>
                  <a:pt x="9" y="185"/>
                  <a:pt x="9" y="185"/>
                </a:cubicBezTo>
                <a:cubicBezTo>
                  <a:pt x="10" y="181"/>
                  <a:pt x="11" y="177"/>
                  <a:pt x="12" y="173"/>
                </a:cubicBezTo>
                <a:cubicBezTo>
                  <a:pt x="13" y="173"/>
                  <a:pt x="13" y="173"/>
                  <a:pt x="13" y="173"/>
                </a:cubicBezTo>
                <a:cubicBezTo>
                  <a:pt x="38" y="95"/>
                  <a:pt x="101" y="33"/>
                  <a:pt x="183" y="10"/>
                </a:cubicBezTo>
                <a:cubicBezTo>
                  <a:pt x="183" y="10"/>
                  <a:pt x="183" y="10"/>
                  <a:pt x="183" y="10"/>
                </a:cubicBezTo>
                <a:cubicBezTo>
                  <a:pt x="189" y="8"/>
                  <a:pt x="195" y="6"/>
                  <a:pt x="201" y="5"/>
                </a:cubicBezTo>
                <a:cubicBezTo>
                  <a:pt x="201" y="5"/>
                  <a:pt x="201" y="5"/>
                  <a:pt x="201" y="5"/>
                </a:cubicBezTo>
                <a:cubicBezTo>
                  <a:pt x="203" y="5"/>
                  <a:pt x="205" y="4"/>
                  <a:pt x="208" y="4"/>
                </a:cubicBezTo>
                <a:cubicBezTo>
                  <a:pt x="208" y="4"/>
                  <a:pt x="208" y="4"/>
                  <a:pt x="208" y="4"/>
                </a:cubicBezTo>
                <a:cubicBezTo>
                  <a:pt x="210" y="3"/>
                  <a:pt x="212" y="3"/>
                  <a:pt x="214" y="3"/>
                </a:cubicBezTo>
                <a:cubicBezTo>
                  <a:pt x="214" y="3"/>
                  <a:pt x="214" y="3"/>
                  <a:pt x="214" y="3"/>
                </a:cubicBezTo>
                <a:cubicBezTo>
                  <a:pt x="218" y="2"/>
                  <a:pt x="223" y="2"/>
                  <a:pt x="227" y="1"/>
                </a:cubicBezTo>
                <a:cubicBezTo>
                  <a:pt x="227" y="1"/>
                  <a:pt x="227" y="1"/>
                  <a:pt x="227" y="1"/>
                </a:cubicBezTo>
                <a:cubicBezTo>
                  <a:pt x="229" y="1"/>
                  <a:pt x="231" y="1"/>
                  <a:pt x="233" y="0"/>
                </a:cubicBezTo>
                <a:cubicBezTo>
                  <a:pt x="233" y="0"/>
                  <a:pt x="233" y="0"/>
                  <a:pt x="233" y="0"/>
                </a:cubicBezTo>
                <a:cubicBezTo>
                  <a:pt x="238" y="0"/>
                  <a:pt x="242" y="0"/>
                  <a:pt x="247" y="0"/>
                </a:cubicBezTo>
                <a:cubicBezTo>
                  <a:pt x="247" y="0"/>
                  <a:pt x="247" y="0"/>
                  <a:pt x="247" y="0"/>
                </a:cubicBezTo>
                <a:cubicBezTo>
                  <a:pt x="249" y="0"/>
                  <a:pt x="251" y="0"/>
                  <a:pt x="253" y="0"/>
                </a:cubicBezTo>
                <a:cubicBezTo>
                  <a:pt x="253" y="0"/>
                  <a:pt x="253" y="0"/>
                  <a:pt x="253" y="0"/>
                </a:cubicBezTo>
                <a:cubicBezTo>
                  <a:pt x="256" y="0"/>
                  <a:pt x="258" y="0"/>
                  <a:pt x="260" y="0"/>
                </a:cubicBezTo>
                <a:cubicBezTo>
                  <a:pt x="260" y="0"/>
                  <a:pt x="260" y="0"/>
                  <a:pt x="260" y="0"/>
                </a:cubicBezTo>
                <a:cubicBezTo>
                  <a:pt x="265" y="0"/>
                  <a:pt x="269" y="0"/>
                  <a:pt x="273" y="0"/>
                </a:cubicBezTo>
                <a:cubicBezTo>
                  <a:pt x="273" y="0"/>
                  <a:pt x="273" y="0"/>
                  <a:pt x="273" y="0"/>
                </a:cubicBezTo>
                <a:cubicBezTo>
                  <a:pt x="276" y="1"/>
                  <a:pt x="278" y="1"/>
                  <a:pt x="280" y="1"/>
                </a:cubicBezTo>
                <a:cubicBezTo>
                  <a:pt x="280" y="1"/>
                  <a:pt x="280" y="1"/>
                  <a:pt x="280" y="1"/>
                </a:cubicBezTo>
                <a:cubicBezTo>
                  <a:pt x="284" y="2"/>
                  <a:pt x="289" y="2"/>
                  <a:pt x="293" y="3"/>
                </a:cubicBezTo>
                <a:cubicBezTo>
                  <a:pt x="293" y="3"/>
                  <a:pt x="293" y="3"/>
                  <a:pt x="293" y="3"/>
                </a:cubicBezTo>
                <a:cubicBezTo>
                  <a:pt x="295" y="3"/>
                  <a:pt x="297" y="3"/>
                  <a:pt x="299" y="4"/>
                </a:cubicBezTo>
                <a:cubicBezTo>
                  <a:pt x="299" y="4"/>
                  <a:pt x="299" y="4"/>
                  <a:pt x="299" y="4"/>
                </a:cubicBezTo>
                <a:cubicBezTo>
                  <a:pt x="301" y="4"/>
                  <a:pt x="303" y="5"/>
                  <a:pt x="305" y="5"/>
                </a:cubicBezTo>
                <a:cubicBezTo>
                  <a:pt x="305" y="5"/>
                  <a:pt x="305" y="5"/>
                  <a:pt x="305" y="5"/>
                </a:cubicBezTo>
                <a:cubicBezTo>
                  <a:pt x="312" y="6"/>
                  <a:pt x="318" y="8"/>
                  <a:pt x="324" y="10"/>
                </a:cubicBezTo>
                <a:cubicBezTo>
                  <a:pt x="324" y="10"/>
                  <a:pt x="324" y="10"/>
                  <a:pt x="324" y="10"/>
                </a:cubicBezTo>
                <a:cubicBezTo>
                  <a:pt x="405" y="33"/>
                  <a:pt x="468" y="95"/>
                  <a:pt x="494" y="173"/>
                </a:cubicBezTo>
                <a:cubicBezTo>
                  <a:pt x="494" y="173"/>
                  <a:pt x="494" y="173"/>
                  <a:pt x="494" y="173"/>
                </a:cubicBezTo>
                <a:cubicBezTo>
                  <a:pt x="496" y="177"/>
                  <a:pt x="497" y="181"/>
                  <a:pt x="498" y="185"/>
                </a:cubicBezTo>
                <a:cubicBezTo>
                  <a:pt x="498" y="185"/>
                  <a:pt x="498" y="185"/>
                  <a:pt x="498" y="185"/>
                </a:cubicBezTo>
                <a:cubicBezTo>
                  <a:pt x="498" y="187"/>
                  <a:pt x="499" y="189"/>
                  <a:pt x="499" y="191"/>
                </a:cubicBezTo>
                <a:cubicBezTo>
                  <a:pt x="499" y="191"/>
                  <a:pt x="499" y="191"/>
                  <a:pt x="499" y="191"/>
                </a:cubicBezTo>
                <a:cubicBezTo>
                  <a:pt x="500" y="193"/>
                  <a:pt x="501" y="195"/>
                  <a:pt x="501" y="197"/>
                </a:cubicBezTo>
                <a:cubicBezTo>
                  <a:pt x="501" y="197"/>
                  <a:pt x="501" y="197"/>
                  <a:pt x="501" y="197"/>
                </a:cubicBezTo>
                <a:cubicBezTo>
                  <a:pt x="501" y="199"/>
                  <a:pt x="502" y="201"/>
                  <a:pt x="502" y="203"/>
                </a:cubicBezTo>
                <a:cubicBezTo>
                  <a:pt x="502" y="203"/>
                  <a:pt x="502" y="203"/>
                  <a:pt x="502" y="203"/>
                </a:cubicBezTo>
                <a:cubicBezTo>
                  <a:pt x="503" y="205"/>
                  <a:pt x="503" y="207"/>
                  <a:pt x="503" y="209"/>
                </a:cubicBezTo>
                <a:cubicBezTo>
                  <a:pt x="503" y="209"/>
                  <a:pt x="503" y="209"/>
                  <a:pt x="503" y="209"/>
                </a:cubicBezTo>
                <a:cubicBezTo>
                  <a:pt x="504" y="212"/>
                  <a:pt x="504" y="214"/>
                  <a:pt x="504" y="216"/>
                </a:cubicBezTo>
                <a:cubicBezTo>
                  <a:pt x="504" y="216"/>
                  <a:pt x="504" y="216"/>
                  <a:pt x="504" y="216"/>
                </a:cubicBezTo>
                <a:cubicBezTo>
                  <a:pt x="505" y="218"/>
                  <a:pt x="505" y="220"/>
                  <a:pt x="505" y="222"/>
                </a:cubicBezTo>
                <a:cubicBezTo>
                  <a:pt x="505" y="222"/>
                  <a:pt x="505" y="222"/>
                  <a:pt x="505" y="222"/>
                </a:cubicBezTo>
                <a:cubicBezTo>
                  <a:pt x="506" y="224"/>
                  <a:pt x="506" y="226"/>
                  <a:pt x="506" y="228"/>
                </a:cubicBezTo>
                <a:cubicBezTo>
                  <a:pt x="506" y="228"/>
                  <a:pt x="506" y="228"/>
                  <a:pt x="506" y="228"/>
                </a:cubicBezTo>
                <a:cubicBezTo>
                  <a:pt x="506" y="230"/>
                  <a:pt x="506" y="232"/>
                  <a:pt x="507" y="234"/>
                </a:cubicBezTo>
                <a:cubicBezTo>
                  <a:pt x="507" y="234"/>
                  <a:pt x="507" y="234"/>
                  <a:pt x="507" y="234"/>
                </a:cubicBezTo>
                <a:cubicBezTo>
                  <a:pt x="507" y="237"/>
                  <a:pt x="507" y="239"/>
                  <a:pt x="507" y="241"/>
                </a:cubicBezTo>
                <a:cubicBezTo>
                  <a:pt x="507" y="241"/>
                  <a:pt x="507" y="241"/>
                  <a:pt x="507" y="241"/>
                </a:cubicBezTo>
                <a:cubicBezTo>
                  <a:pt x="507" y="243"/>
                  <a:pt x="507" y="245"/>
                  <a:pt x="507" y="247"/>
                </a:cubicBezTo>
                <a:cubicBezTo>
                  <a:pt x="507" y="247"/>
                  <a:pt x="507" y="247"/>
                  <a:pt x="507" y="247"/>
                </a:cubicBezTo>
                <a:cubicBezTo>
                  <a:pt x="507" y="249"/>
                  <a:pt x="507" y="251"/>
                  <a:pt x="507" y="254"/>
                </a:cubicBezTo>
                <a:cubicBezTo>
                  <a:pt x="507" y="254"/>
                  <a:pt x="507" y="254"/>
                  <a:pt x="507" y="254"/>
                </a:cubicBezTo>
                <a:cubicBezTo>
                  <a:pt x="507" y="255"/>
                  <a:pt x="507" y="255"/>
                  <a:pt x="507" y="255"/>
                </a:cubicBezTo>
                <a:cubicBezTo>
                  <a:pt x="507" y="256"/>
                  <a:pt x="507" y="257"/>
                  <a:pt x="507" y="258"/>
                </a:cubicBezTo>
                <a:cubicBezTo>
                  <a:pt x="507" y="259"/>
                  <a:pt x="507" y="260"/>
                  <a:pt x="507" y="261"/>
                </a:cubicBezTo>
                <a:cubicBezTo>
                  <a:pt x="507" y="261"/>
                  <a:pt x="507" y="261"/>
                  <a:pt x="507" y="261"/>
                </a:cubicBezTo>
                <a:cubicBezTo>
                  <a:pt x="505" y="355"/>
                  <a:pt x="454" y="410"/>
                  <a:pt x="419" y="488"/>
                </a:cubicBezTo>
                <a:cubicBezTo>
                  <a:pt x="400" y="533"/>
                  <a:pt x="386" y="586"/>
                  <a:pt x="385" y="656"/>
                </a:cubicBezTo>
                <a:cubicBezTo>
                  <a:pt x="386" y="723"/>
                  <a:pt x="400" y="775"/>
                  <a:pt x="418" y="819"/>
                </a:cubicBezTo>
                <a:cubicBezTo>
                  <a:pt x="453" y="896"/>
                  <a:pt x="502" y="950"/>
                  <a:pt x="507" y="1040"/>
                </a:cubicBezTo>
                <a:cubicBezTo>
                  <a:pt x="507" y="1041"/>
                  <a:pt x="507" y="1043"/>
                  <a:pt x="507" y="1044"/>
                </a:cubicBezTo>
                <a:cubicBezTo>
                  <a:pt x="507" y="1047"/>
                  <a:pt x="507" y="1047"/>
                  <a:pt x="507" y="1047"/>
                </a:cubicBezTo>
                <a:cubicBezTo>
                  <a:pt x="507" y="1049"/>
                  <a:pt x="507" y="1052"/>
                  <a:pt x="507" y="1055"/>
                </a:cubicBezTo>
                <a:cubicBezTo>
                  <a:pt x="507" y="1055"/>
                  <a:pt x="507" y="1055"/>
                  <a:pt x="507" y="1055"/>
                </a:cubicBezTo>
                <a:cubicBezTo>
                  <a:pt x="507" y="1055"/>
                  <a:pt x="507" y="1055"/>
                  <a:pt x="507" y="1055"/>
                </a:cubicBezTo>
                <a:cubicBezTo>
                  <a:pt x="507" y="1057"/>
                  <a:pt x="507" y="1059"/>
                  <a:pt x="507" y="1061"/>
                </a:cubicBezTo>
                <a:cubicBezTo>
                  <a:pt x="507" y="1061"/>
                  <a:pt x="507" y="1061"/>
                  <a:pt x="507" y="1061"/>
                </a:cubicBezTo>
                <a:cubicBezTo>
                  <a:pt x="507" y="1063"/>
                  <a:pt x="507" y="1065"/>
                  <a:pt x="507" y="1067"/>
                </a:cubicBezTo>
                <a:cubicBezTo>
                  <a:pt x="507" y="1067"/>
                  <a:pt x="507" y="1067"/>
                  <a:pt x="507" y="1067"/>
                </a:cubicBezTo>
                <a:cubicBezTo>
                  <a:pt x="507" y="1070"/>
                  <a:pt x="507" y="1072"/>
                  <a:pt x="507" y="1074"/>
                </a:cubicBezTo>
                <a:cubicBezTo>
                  <a:pt x="507" y="1074"/>
                  <a:pt x="507" y="1074"/>
                  <a:pt x="507" y="1074"/>
                </a:cubicBezTo>
                <a:cubicBezTo>
                  <a:pt x="506" y="1076"/>
                  <a:pt x="506" y="1078"/>
                  <a:pt x="506" y="1080"/>
                </a:cubicBezTo>
                <a:cubicBezTo>
                  <a:pt x="506" y="1080"/>
                  <a:pt x="506" y="1080"/>
                  <a:pt x="506" y="1080"/>
                </a:cubicBezTo>
                <a:cubicBezTo>
                  <a:pt x="506" y="1082"/>
                  <a:pt x="506" y="1084"/>
                  <a:pt x="505" y="1086"/>
                </a:cubicBezTo>
                <a:cubicBezTo>
                  <a:pt x="505" y="1086"/>
                  <a:pt x="505" y="1086"/>
                  <a:pt x="505" y="1086"/>
                </a:cubicBezTo>
                <a:cubicBezTo>
                  <a:pt x="505" y="1089"/>
                  <a:pt x="505" y="1091"/>
                  <a:pt x="504" y="1093"/>
                </a:cubicBezTo>
                <a:cubicBezTo>
                  <a:pt x="504" y="1093"/>
                  <a:pt x="504" y="1093"/>
                  <a:pt x="504" y="1093"/>
                </a:cubicBezTo>
                <a:cubicBezTo>
                  <a:pt x="504" y="1095"/>
                  <a:pt x="504" y="1097"/>
                  <a:pt x="503" y="1099"/>
                </a:cubicBezTo>
                <a:cubicBezTo>
                  <a:pt x="503" y="1099"/>
                  <a:pt x="503" y="1099"/>
                  <a:pt x="503" y="1099"/>
                </a:cubicBezTo>
                <a:cubicBezTo>
                  <a:pt x="503" y="1101"/>
                  <a:pt x="503" y="1103"/>
                  <a:pt x="502" y="1105"/>
                </a:cubicBezTo>
                <a:cubicBezTo>
                  <a:pt x="502" y="1105"/>
                  <a:pt x="502" y="1105"/>
                  <a:pt x="502" y="1105"/>
                </a:cubicBezTo>
                <a:cubicBezTo>
                  <a:pt x="502" y="1107"/>
                  <a:pt x="501" y="1109"/>
                  <a:pt x="501" y="1111"/>
                </a:cubicBezTo>
                <a:cubicBezTo>
                  <a:pt x="501" y="1111"/>
                  <a:pt x="501" y="1111"/>
                  <a:pt x="501" y="1111"/>
                </a:cubicBezTo>
                <a:cubicBezTo>
                  <a:pt x="501" y="1113"/>
                  <a:pt x="500" y="1115"/>
                  <a:pt x="499" y="1117"/>
                </a:cubicBezTo>
                <a:cubicBezTo>
                  <a:pt x="499" y="1117"/>
                  <a:pt x="499" y="1117"/>
                  <a:pt x="499" y="1117"/>
                </a:cubicBezTo>
                <a:cubicBezTo>
                  <a:pt x="499" y="1119"/>
                  <a:pt x="498" y="1121"/>
                  <a:pt x="498" y="1123"/>
                </a:cubicBezTo>
                <a:cubicBezTo>
                  <a:pt x="498" y="1123"/>
                  <a:pt x="498" y="1123"/>
                  <a:pt x="498" y="1123"/>
                </a:cubicBezTo>
                <a:cubicBezTo>
                  <a:pt x="497" y="1127"/>
                  <a:pt x="496" y="1131"/>
                  <a:pt x="494" y="1135"/>
                </a:cubicBezTo>
                <a:cubicBezTo>
                  <a:pt x="494" y="1135"/>
                  <a:pt x="494" y="1135"/>
                  <a:pt x="494" y="1135"/>
                </a:cubicBezTo>
                <a:cubicBezTo>
                  <a:pt x="468" y="1213"/>
                  <a:pt x="405" y="1276"/>
                  <a:pt x="324" y="1299"/>
                </a:cubicBezTo>
                <a:cubicBezTo>
                  <a:pt x="324" y="1299"/>
                  <a:pt x="324" y="1299"/>
                  <a:pt x="324" y="1299"/>
                </a:cubicBezTo>
                <a:cubicBezTo>
                  <a:pt x="318" y="1301"/>
                  <a:pt x="312" y="1302"/>
                  <a:pt x="305" y="1303"/>
                </a:cubicBezTo>
                <a:cubicBezTo>
                  <a:pt x="305" y="1303"/>
                  <a:pt x="305" y="1303"/>
                  <a:pt x="305" y="1303"/>
                </a:cubicBezTo>
                <a:cubicBezTo>
                  <a:pt x="303" y="1304"/>
                  <a:pt x="301" y="1304"/>
                  <a:pt x="299" y="1305"/>
                </a:cubicBezTo>
                <a:cubicBezTo>
                  <a:pt x="299" y="1305"/>
                  <a:pt x="299" y="1305"/>
                  <a:pt x="299" y="1305"/>
                </a:cubicBezTo>
                <a:cubicBezTo>
                  <a:pt x="297" y="1305"/>
                  <a:pt x="295" y="1305"/>
                  <a:pt x="293" y="1306"/>
                </a:cubicBezTo>
                <a:cubicBezTo>
                  <a:pt x="293" y="1306"/>
                  <a:pt x="293" y="1306"/>
                  <a:pt x="293" y="1306"/>
                </a:cubicBezTo>
                <a:cubicBezTo>
                  <a:pt x="289" y="1306"/>
                  <a:pt x="284" y="1307"/>
                  <a:pt x="280" y="1307"/>
                </a:cubicBezTo>
                <a:cubicBezTo>
                  <a:pt x="280" y="1307"/>
                  <a:pt x="280" y="1307"/>
                  <a:pt x="280" y="1307"/>
                </a:cubicBezTo>
                <a:cubicBezTo>
                  <a:pt x="278" y="1308"/>
                  <a:pt x="276" y="1308"/>
                  <a:pt x="273" y="1308"/>
                </a:cubicBezTo>
                <a:cubicBezTo>
                  <a:pt x="273" y="1308"/>
                  <a:pt x="273" y="1308"/>
                  <a:pt x="273" y="1308"/>
                </a:cubicBezTo>
                <a:cubicBezTo>
                  <a:pt x="269" y="1308"/>
                  <a:pt x="265" y="1308"/>
                  <a:pt x="260" y="1309"/>
                </a:cubicBezTo>
                <a:cubicBezTo>
                  <a:pt x="260" y="1309"/>
                  <a:pt x="260" y="1309"/>
                  <a:pt x="260" y="1309"/>
                </a:cubicBezTo>
                <a:cubicBezTo>
                  <a:pt x="258" y="1309"/>
                  <a:pt x="256" y="1309"/>
                  <a:pt x="253" y="1309"/>
                </a:cubicBezTo>
                <a:cubicBezTo>
                  <a:pt x="253" y="1309"/>
                  <a:pt x="253" y="1309"/>
                  <a:pt x="253" y="1309"/>
                </a:cubicBezTo>
                <a:cubicBezTo>
                  <a:pt x="251" y="1309"/>
                  <a:pt x="249" y="1309"/>
                  <a:pt x="247" y="1309"/>
                </a:cubicBezTo>
                <a:cubicBezTo>
                  <a:pt x="247" y="1309"/>
                  <a:pt x="247" y="1309"/>
                  <a:pt x="247" y="1309"/>
                </a:cubicBezTo>
                <a:cubicBezTo>
                  <a:pt x="242" y="1308"/>
                  <a:pt x="238" y="1308"/>
                  <a:pt x="233" y="1308"/>
                </a:cubicBezTo>
                <a:cubicBezTo>
                  <a:pt x="233" y="1308"/>
                  <a:pt x="233" y="1308"/>
                  <a:pt x="233" y="1308"/>
                </a:cubicBezTo>
                <a:cubicBezTo>
                  <a:pt x="231" y="1308"/>
                  <a:pt x="229" y="1308"/>
                  <a:pt x="227" y="1307"/>
                </a:cubicBezTo>
                <a:cubicBezTo>
                  <a:pt x="227" y="1307"/>
                  <a:pt x="227" y="1307"/>
                  <a:pt x="227" y="1307"/>
                </a:cubicBezTo>
                <a:cubicBezTo>
                  <a:pt x="223" y="1307"/>
                  <a:pt x="218" y="1306"/>
                  <a:pt x="214" y="1306"/>
                </a:cubicBezTo>
                <a:cubicBezTo>
                  <a:pt x="214" y="1306"/>
                  <a:pt x="214" y="1306"/>
                  <a:pt x="214" y="1306"/>
                </a:cubicBezTo>
                <a:cubicBezTo>
                  <a:pt x="212" y="1305"/>
                  <a:pt x="210" y="1305"/>
                  <a:pt x="208" y="1305"/>
                </a:cubicBezTo>
                <a:cubicBezTo>
                  <a:pt x="208" y="1305"/>
                  <a:pt x="208" y="1305"/>
                  <a:pt x="208" y="1305"/>
                </a:cubicBezTo>
                <a:cubicBezTo>
                  <a:pt x="205" y="1304"/>
                  <a:pt x="203" y="1304"/>
                  <a:pt x="201" y="1303"/>
                </a:cubicBezTo>
                <a:cubicBezTo>
                  <a:pt x="201" y="1303"/>
                  <a:pt x="201" y="1303"/>
                  <a:pt x="201" y="1303"/>
                </a:cubicBezTo>
                <a:cubicBezTo>
                  <a:pt x="195" y="1302"/>
                  <a:pt x="189" y="1301"/>
                  <a:pt x="183" y="1299"/>
                </a:cubicBezTo>
                <a:cubicBezTo>
                  <a:pt x="183" y="1299"/>
                  <a:pt x="183" y="1299"/>
                  <a:pt x="183" y="1299"/>
                </a:cubicBezTo>
                <a:cubicBezTo>
                  <a:pt x="101" y="1276"/>
                  <a:pt x="38" y="1213"/>
                  <a:pt x="13" y="1135"/>
                </a:cubicBezTo>
                <a:cubicBezTo>
                  <a:pt x="12" y="1135"/>
                  <a:pt x="12" y="1135"/>
                  <a:pt x="12" y="1135"/>
                </a:cubicBezTo>
                <a:cubicBezTo>
                  <a:pt x="11" y="1131"/>
                  <a:pt x="10" y="1127"/>
                  <a:pt x="9" y="1123"/>
                </a:cubicBezTo>
                <a:cubicBezTo>
                  <a:pt x="9" y="1123"/>
                  <a:pt x="9" y="1123"/>
                  <a:pt x="9" y="1123"/>
                </a:cubicBezTo>
                <a:cubicBezTo>
                  <a:pt x="8" y="1121"/>
                  <a:pt x="8" y="1119"/>
                  <a:pt x="7" y="1117"/>
                </a:cubicBezTo>
                <a:cubicBezTo>
                  <a:pt x="7" y="1117"/>
                  <a:pt x="7" y="1117"/>
                  <a:pt x="7" y="1117"/>
                </a:cubicBezTo>
                <a:cubicBezTo>
                  <a:pt x="7" y="1115"/>
                  <a:pt x="6" y="1113"/>
                  <a:pt x="6" y="1111"/>
                </a:cubicBezTo>
                <a:cubicBezTo>
                  <a:pt x="6" y="1111"/>
                  <a:pt x="6" y="1111"/>
                  <a:pt x="6" y="1111"/>
                </a:cubicBezTo>
                <a:cubicBezTo>
                  <a:pt x="5" y="1109"/>
                  <a:pt x="5" y="1107"/>
                  <a:pt x="5" y="1105"/>
                </a:cubicBezTo>
                <a:cubicBezTo>
                  <a:pt x="5" y="1105"/>
                  <a:pt x="5" y="1105"/>
                  <a:pt x="5" y="1105"/>
                </a:cubicBezTo>
                <a:cubicBezTo>
                  <a:pt x="4" y="1103"/>
                  <a:pt x="4" y="1101"/>
                  <a:pt x="3" y="1099"/>
                </a:cubicBezTo>
                <a:cubicBezTo>
                  <a:pt x="3" y="1099"/>
                  <a:pt x="3" y="1099"/>
                  <a:pt x="3" y="1099"/>
                </a:cubicBezTo>
                <a:cubicBezTo>
                  <a:pt x="3" y="1097"/>
                  <a:pt x="3" y="1095"/>
                  <a:pt x="2" y="1093"/>
                </a:cubicBezTo>
                <a:cubicBezTo>
                  <a:pt x="2" y="1093"/>
                  <a:pt x="2" y="1093"/>
                  <a:pt x="2" y="1093"/>
                </a:cubicBezTo>
                <a:cubicBezTo>
                  <a:pt x="2" y="1091"/>
                  <a:pt x="2" y="1089"/>
                  <a:pt x="1" y="1086"/>
                </a:cubicBezTo>
                <a:cubicBezTo>
                  <a:pt x="1" y="1086"/>
                  <a:pt x="1" y="1086"/>
                  <a:pt x="1" y="1086"/>
                </a:cubicBezTo>
                <a:cubicBezTo>
                  <a:pt x="1" y="1084"/>
                  <a:pt x="1" y="1082"/>
                  <a:pt x="1" y="1080"/>
                </a:cubicBezTo>
                <a:cubicBezTo>
                  <a:pt x="1" y="1080"/>
                  <a:pt x="1" y="1080"/>
                  <a:pt x="1" y="1080"/>
                </a:cubicBezTo>
                <a:cubicBezTo>
                  <a:pt x="1" y="1078"/>
                  <a:pt x="0" y="1076"/>
                  <a:pt x="0" y="1074"/>
                </a:cubicBezTo>
                <a:cubicBezTo>
                  <a:pt x="0" y="1074"/>
                  <a:pt x="0" y="1074"/>
                  <a:pt x="0" y="1074"/>
                </a:cubicBezTo>
                <a:cubicBezTo>
                  <a:pt x="0" y="1072"/>
                  <a:pt x="0" y="1070"/>
                  <a:pt x="0" y="1067"/>
                </a:cubicBezTo>
                <a:cubicBezTo>
                  <a:pt x="0" y="1067"/>
                  <a:pt x="0" y="1067"/>
                  <a:pt x="0" y="1067"/>
                </a:cubicBezTo>
                <a:cubicBezTo>
                  <a:pt x="0" y="1065"/>
                  <a:pt x="0" y="1063"/>
                  <a:pt x="0" y="1061"/>
                </a:cubicBezTo>
                <a:cubicBezTo>
                  <a:pt x="0" y="1061"/>
                  <a:pt x="0" y="1061"/>
                  <a:pt x="0" y="1061"/>
                </a:cubicBezTo>
                <a:cubicBezTo>
                  <a:pt x="0" y="1059"/>
                  <a:pt x="0" y="1057"/>
                  <a:pt x="0" y="1055"/>
                </a:cubicBezTo>
                <a:cubicBezTo>
                  <a:pt x="0" y="1055"/>
                  <a:pt x="0" y="1055"/>
                  <a:pt x="0" y="1055"/>
                </a:cubicBezTo>
                <a:cubicBezTo>
                  <a:pt x="0" y="1055"/>
                  <a:pt x="0" y="1055"/>
                  <a:pt x="0" y="1055"/>
                </a:cubicBezTo>
                <a:cubicBezTo>
                  <a:pt x="0" y="1052"/>
                  <a:pt x="0" y="1049"/>
                  <a:pt x="0" y="1047"/>
                </a:cubicBezTo>
                <a:cubicBezTo>
                  <a:pt x="0" y="1046"/>
                  <a:pt x="0" y="1045"/>
                  <a:pt x="0" y="1044"/>
                </a:cubicBezTo>
                <a:cubicBezTo>
                  <a:pt x="0" y="1043"/>
                  <a:pt x="0" y="1041"/>
                  <a:pt x="0" y="1040"/>
                </a:cubicBezTo>
                <a:cubicBezTo>
                  <a:pt x="5" y="950"/>
                  <a:pt x="54" y="896"/>
                  <a:pt x="89" y="819"/>
                </a:cubicBezTo>
                <a:close/>
              </a:path>
            </a:pathLst>
          </a:custGeom>
          <a:solidFill>
            <a:srgbClr val="E0E2D7"/>
          </a:solidFill>
          <a:ln>
            <a:noFill/>
          </a:ln>
        </p:spPr>
        <p:txBody>
          <a:bodyPr/>
          <a:lstStyle/>
          <a:p>
            <a:endParaRPr lang="en-US" sz="1867" dirty="0">
              <a:solidFill>
                <a:schemeClr val="tx1">
                  <a:lumMod val="75000"/>
                  <a:lumOff val="25000"/>
                </a:schemeClr>
              </a:solidFill>
            </a:endParaRPr>
          </a:p>
        </p:txBody>
      </p:sp>
      <p:sp>
        <p:nvSpPr>
          <p:cNvPr id="13" name="Freeform 9">
            <a:extLst>
              <a:ext uri="{FF2B5EF4-FFF2-40B4-BE49-F238E27FC236}">
                <a16:creationId xmlns:a16="http://schemas.microsoft.com/office/drawing/2014/main" id="{0F4DD11F-97A7-4410-E356-EEF54A61C801}"/>
              </a:ext>
            </a:extLst>
          </p:cNvPr>
          <p:cNvSpPr>
            <a:spLocks/>
          </p:cNvSpPr>
          <p:nvPr/>
        </p:nvSpPr>
        <p:spPr bwMode="auto">
          <a:xfrm>
            <a:off x="6895934" y="5838428"/>
            <a:ext cx="2421467" cy="941916"/>
          </a:xfrm>
          <a:custGeom>
            <a:avLst/>
            <a:gdLst>
              <a:gd name="T0" fmla="*/ 2147483646 w 1308"/>
              <a:gd name="T1" fmla="*/ 2147483646 h 508"/>
              <a:gd name="T2" fmla="*/ 2147483646 w 1308"/>
              <a:gd name="T3" fmla="*/ 2147483646 h 508"/>
              <a:gd name="T4" fmla="*/ 2147483646 w 1308"/>
              <a:gd name="T5" fmla="*/ 0 h 508"/>
              <a:gd name="T6" fmla="*/ 2147483646 w 1308"/>
              <a:gd name="T7" fmla="*/ 2147483646 h 508"/>
              <a:gd name="T8" fmla="*/ 2147483646 w 1308"/>
              <a:gd name="T9" fmla="*/ 2147483646 h 508"/>
              <a:gd name="T10" fmla="*/ 2147483646 w 1308"/>
              <a:gd name="T11" fmla="*/ 2147483646 h 508"/>
              <a:gd name="T12" fmla="*/ 2147483646 w 1308"/>
              <a:gd name="T13" fmla="*/ 2147483646 h 508"/>
              <a:gd name="T14" fmla="*/ 2147483646 w 1308"/>
              <a:gd name="T15" fmla="*/ 2147483646 h 508"/>
              <a:gd name="T16" fmla="*/ 2147483646 w 1308"/>
              <a:gd name="T17" fmla="*/ 2147483646 h 508"/>
              <a:gd name="T18" fmla="*/ 2147483646 w 1308"/>
              <a:gd name="T19" fmla="*/ 2147483646 h 508"/>
              <a:gd name="T20" fmla="*/ 2147483646 w 1308"/>
              <a:gd name="T21" fmla="*/ 2147483646 h 508"/>
              <a:gd name="T22" fmla="*/ 2147483646 w 1308"/>
              <a:gd name="T23" fmla="*/ 2147483646 h 508"/>
              <a:gd name="T24" fmla="*/ 2147483646 w 1308"/>
              <a:gd name="T25" fmla="*/ 2147483646 h 508"/>
              <a:gd name="T26" fmla="*/ 2147483646 w 1308"/>
              <a:gd name="T27" fmla="*/ 2147483646 h 508"/>
              <a:gd name="T28" fmla="*/ 2147483646 w 1308"/>
              <a:gd name="T29" fmla="*/ 2147483646 h 508"/>
              <a:gd name="T30" fmla="*/ 2147483646 w 1308"/>
              <a:gd name="T31" fmla="*/ 2147483646 h 508"/>
              <a:gd name="T32" fmla="*/ 2147483646 w 1308"/>
              <a:gd name="T33" fmla="*/ 2147483646 h 508"/>
              <a:gd name="T34" fmla="*/ 2147483646 w 1308"/>
              <a:gd name="T35" fmla="*/ 2147483646 h 508"/>
              <a:gd name="T36" fmla="*/ 2147483646 w 1308"/>
              <a:gd name="T37" fmla="*/ 2147483646 h 508"/>
              <a:gd name="T38" fmla="*/ 2147483646 w 1308"/>
              <a:gd name="T39" fmla="*/ 2147483646 h 508"/>
              <a:gd name="T40" fmla="*/ 2147483646 w 1308"/>
              <a:gd name="T41" fmla="*/ 2147483646 h 508"/>
              <a:gd name="T42" fmla="*/ 2147483646 w 1308"/>
              <a:gd name="T43" fmla="*/ 2147483646 h 508"/>
              <a:gd name="T44" fmla="*/ 2147483646 w 1308"/>
              <a:gd name="T45" fmla="*/ 2147483646 h 508"/>
              <a:gd name="T46" fmla="*/ 2147483646 w 1308"/>
              <a:gd name="T47" fmla="*/ 2147483646 h 508"/>
              <a:gd name="T48" fmla="*/ 2147483646 w 1308"/>
              <a:gd name="T49" fmla="*/ 2147483646 h 508"/>
              <a:gd name="T50" fmla="*/ 2147483646 w 1308"/>
              <a:gd name="T51" fmla="*/ 2147483646 h 508"/>
              <a:gd name="T52" fmla="*/ 2147483646 w 1308"/>
              <a:gd name="T53" fmla="*/ 2147483646 h 508"/>
              <a:gd name="T54" fmla="*/ 2147483646 w 1308"/>
              <a:gd name="T55" fmla="*/ 2147483646 h 508"/>
              <a:gd name="T56" fmla="*/ 2147483646 w 1308"/>
              <a:gd name="T57" fmla="*/ 2147483646 h 508"/>
              <a:gd name="T58" fmla="*/ 2147483646 w 1308"/>
              <a:gd name="T59" fmla="*/ 2147483646 h 508"/>
              <a:gd name="T60" fmla="*/ 2147483646 w 1308"/>
              <a:gd name="T61" fmla="*/ 2147483646 h 508"/>
              <a:gd name="T62" fmla="*/ 2147483646 w 1308"/>
              <a:gd name="T63" fmla="*/ 2147483646 h 508"/>
              <a:gd name="T64" fmla="*/ 2147483646 w 1308"/>
              <a:gd name="T65" fmla="*/ 2147483646 h 508"/>
              <a:gd name="T66" fmla="*/ 2147483646 w 1308"/>
              <a:gd name="T67" fmla="*/ 2147483646 h 508"/>
              <a:gd name="T68" fmla="*/ 2147483646 w 1308"/>
              <a:gd name="T69" fmla="*/ 2147483646 h 508"/>
              <a:gd name="T70" fmla="*/ 2147483646 w 1308"/>
              <a:gd name="T71" fmla="*/ 2147483646 h 508"/>
              <a:gd name="T72" fmla="*/ 2147483646 w 1308"/>
              <a:gd name="T73" fmla="*/ 2147483646 h 508"/>
              <a:gd name="T74" fmla="*/ 2147483646 w 1308"/>
              <a:gd name="T75" fmla="*/ 2147483646 h 508"/>
              <a:gd name="T76" fmla="*/ 2147483646 w 1308"/>
              <a:gd name="T77" fmla="*/ 2147483646 h 508"/>
              <a:gd name="T78" fmla="*/ 2147483646 w 1308"/>
              <a:gd name="T79" fmla="*/ 2147483646 h 508"/>
              <a:gd name="T80" fmla="*/ 2147483646 w 1308"/>
              <a:gd name="T81" fmla="*/ 2147483646 h 508"/>
              <a:gd name="T82" fmla="*/ 2147483646 w 1308"/>
              <a:gd name="T83" fmla="*/ 2147483646 h 508"/>
              <a:gd name="T84" fmla="*/ 2147483646 w 1308"/>
              <a:gd name="T85" fmla="*/ 2147483646 h 508"/>
              <a:gd name="T86" fmla="*/ 2147483646 w 1308"/>
              <a:gd name="T87" fmla="*/ 2147483646 h 508"/>
              <a:gd name="T88" fmla="*/ 2147483646 w 1308"/>
              <a:gd name="T89" fmla="*/ 2147483646 h 508"/>
              <a:gd name="T90" fmla="*/ 0 w 1308"/>
              <a:gd name="T91" fmla="*/ 2147483646 h 508"/>
              <a:gd name="T92" fmla="*/ 0 w 1308"/>
              <a:gd name="T93" fmla="*/ 2147483646 h 508"/>
              <a:gd name="T94" fmla="*/ 0 w 1308"/>
              <a:gd name="T95" fmla="*/ 2147483646 h 508"/>
              <a:gd name="T96" fmla="*/ 2147483646 w 1308"/>
              <a:gd name="T97" fmla="*/ 2147483646 h 508"/>
              <a:gd name="T98" fmla="*/ 2147483646 w 1308"/>
              <a:gd name="T99" fmla="*/ 2147483646 h 508"/>
              <a:gd name="T100" fmla="*/ 2147483646 w 1308"/>
              <a:gd name="T101" fmla="*/ 2147483646 h 508"/>
              <a:gd name="T102" fmla="*/ 2147483646 w 1308"/>
              <a:gd name="T103" fmla="*/ 2147483646 h 508"/>
              <a:gd name="T104" fmla="*/ 2147483646 w 1308"/>
              <a:gd name="T105" fmla="*/ 2147483646 h 508"/>
              <a:gd name="T106" fmla="*/ 2147483646 w 1308"/>
              <a:gd name="T107" fmla="*/ 2147483646 h 508"/>
              <a:gd name="T108" fmla="*/ 2147483646 w 1308"/>
              <a:gd name="T109" fmla="*/ 2147483646 h 508"/>
              <a:gd name="T110" fmla="*/ 2147483646 w 1308"/>
              <a:gd name="T111" fmla="*/ 2147483646 h 508"/>
              <a:gd name="T112" fmla="*/ 2147483646 w 1308"/>
              <a:gd name="T113" fmla="*/ 2147483646 h 508"/>
              <a:gd name="T114" fmla="*/ 2147483646 w 1308"/>
              <a:gd name="T115" fmla="*/ 2147483646 h 508"/>
              <a:gd name="T116" fmla="*/ 2147483646 w 1308"/>
              <a:gd name="T117" fmla="*/ 2147483646 h 508"/>
              <a:gd name="T118" fmla="*/ 2147483646 w 1308"/>
              <a:gd name="T119" fmla="*/ 2147483646 h 508"/>
              <a:gd name="T120" fmla="*/ 2147483646 w 1308"/>
              <a:gd name="T121" fmla="*/ 0 h 508"/>
              <a:gd name="T122" fmla="*/ 2147483646 w 1308"/>
              <a:gd name="T123" fmla="*/ 2147483646 h 5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08" h="508">
                <a:moveTo>
                  <a:pt x="489" y="89"/>
                </a:moveTo>
                <a:cubicBezTo>
                  <a:pt x="533" y="107"/>
                  <a:pt x="584" y="121"/>
                  <a:pt x="652" y="122"/>
                </a:cubicBezTo>
                <a:cubicBezTo>
                  <a:pt x="722" y="122"/>
                  <a:pt x="775" y="108"/>
                  <a:pt x="820" y="89"/>
                </a:cubicBezTo>
                <a:cubicBezTo>
                  <a:pt x="896" y="54"/>
                  <a:pt x="950" y="6"/>
                  <a:pt x="1039" y="1"/>
                </a:cubicBezTo>
                <a:cubicBezTo>
                  <a:pt x="1041" y="1"/>
                  <a:pt x="1043" y="1"/>
                  <a:pt x="1044" y="1"/>
                </a:cubicBezTo>
                <a:cubicBezTo>
                  <a:pt x="1046" y="1"/>
                  <a:pt x="1046" y="1"/>
                  <a:pt x="1046" y="1"/>
                </a:cubicBezTo>
                <a:cubicBezTo>
                  <a:pt x="1049" y="1"/>
                  <a:pt x="1052" y="0"/>
                  <a:pt x="1054" y="0"/>
                </a:cubicBezTo>
                <a:cubicBezTo>
                  <a:pt x="1055" y="0"/>
                  <a:pt x="1055" y="0"/>
                  <a:pt x="1055" y="0"/>
                </a:cubicBezTo>
                <a:cubicBezTo>
                  <a:pt x="1055" y="0"/>
                  <a:pt x="1055" y="0"/>
                  <a:pt x="1055" y="0"/>
                </a:cubicBezTo>
                <a:cubicBezTo>
                  <a:pt x="1057" y="0"/>
                  <a:pt x="1059" y="0"/>
                  <a:pt x="1061" y="1"/>
                </a:cubicBezTo>
                <a:cubicBezTo>
                  <a:pt x="1061" y="1"/>
                  <a:pt x="1061" y="1"/>
                  <a:pt x="1061" y="1"/>
                </a:cubicBezTo>
                <a:cubicBezTo>
                  <a:pt x="1063" y="1"/>
                  <a:pt x="1065" y="1"/>
                  <a:pt x="1067" y="1"/>
                </a:cubicBezTo>
                <a:cubicBezTo>
                  <a:pt x="1067" y="1"/>
                  <a:pt x="1067" y="1"/>
                  <a:pt x="1067" y="1"/>
                </a:cubicBezTo>
                <a:cubicBezTo>
                  <a:pt x="1069" y="1"/>
                  <a:pt x="1072" y="1"/>
                  <a:pt x="1074" y="1"/>
                </a:cubicBezTo>
                <a:cubicBezTo>
                  <a:pt x="1074" y="1"/>
                  <a:pt x="1074" y="1"/>
                  <a:pt x="1074" y="1"/>
                </a:cubicBezTo>
                <a:cubicBezTo>
                  <a:pt x="1076" y="1"/>
                  <a:pt x="1078" y="1"/>
                  <a:pt x="1080" y="2"/>
                </a:cubicBezTo>
                <a:cubicBezTo>
                  <a:pt x="1080" y="2"/>
                  <a:pt x="1080" y="2"/>
                  <a:pt x="1080" y="2"/>
                </a:cubicBezTo>
                <a:cubicBezTo>
                  <a:pt x="1082" y="2"/>
                  <a:pt x="1084" y="2"/>
                  <a:pt x="1086" y="2"/>
                </a:cubicBezTo>
                <a:cubicBezTo>
                  <a:pt x="1086" y="2"/>
                  <a:pt x="1086" y="2"/>
                  <a:pt x="1086" y="2"/>
                </a:cubicBezTo>
                <a:cubicBezTo>
                  <a:pt x="1088" y="3"/>
                  <a:pt x="1091" y="3"/>
                  <a:pt x="1093" y="3"/>
                </a:cubicBezTo>
                <a:cubicBezTo>
                  <a:pt x="1093" y="3"/>
                  <a:pt x="1093" y="3"/>
                  <a:pt x="1093" y="3"/>
                </a:cubicBezTo>
                <a:cubicBezTo>
                  <a:pt x="1095" y="4"/>
                  <a:pt x="1097" y="4"/>
                  <a:pt x="1099" y="4"/>
                </a:cubicBezTo>
                <a:cubicBezTo>
                  <a:pt x="1099" y="4"/>
                  <a:pt x="1099" y="4"/>
                  <a:pt x="1099" y="4"/>
                </a:cubicBezTo>
                <a:cubicBezTo>
                  <a:pt x="1101" y="5"/>
                  <a:pt x="1103" y="5"/>
                  <a:pt x="1105" y="5"/>
                </a:cubicBezTo>
                <a:cubicBezTo>
                  <a:pt x="1105" y="5"/>
                  <a:pt x="1105" y="5"/>
                  <a:pt x="1105" y="5"/>
                </a:cubicBezTo>
                <a:cubicBezTo>
                  <a:pt x="1107" y="6"/>
                  <a:pt x="1109" y="6"/>
                  <a:pt x="1111" y="7"/>
                </a:cubicBezTo>
                <a:cubicBezTo>
                  <a:pt x="1111" y="7"/>
                  <a:pt x="1111" y="7"/>
                  <a:pt x="1111" y="7"/>
                </a:cubicBezTo>
                <a:cubicBezTo>
                  <a:pt x="1113" y="7"/>
                  <a:pt x="1115" y="8"/>
                  <a:pt x="1117" y="8"/>
                </a:cubicBezTo>
                <a:cubicBezTo>
                  <a:pt x="1117" y="8"/>
                  <a:pt x="1117" y="8"/>
                  <a:pt x="1117" y="8"/>
                </a:cubicBezTo>
                <a:cubicBezTo>
                  <a:pt x="1119" y="9"/>
                  <a:pt x="1121" y="9"/>
                  <a:pt x="1123" y="10"/>
                </a:cubicBezTo>
                <a:cubicBezTo>
                  <a:pt x="1123" y="10"/>
                  <a:pt x="1123" y="10"/>
                  <a:pt x="1123" y="10"/>
                </a:cubicBezTo>
                <a:cubicBezTo>
                  <a:pt x="1127" y="11"/>
                  <a:pt x="1131" y="12"/>
                  <a:pt x="1135" y="13"/>
                </a:cubicBezTo>
                <a:cubicBezTo>
                  <a:pt x="1135" y="13"/>
                  <a:pt x="1135" y="13"/>
                  <a:pt x="1135" y="13"/>
                </a:cubicBezTo>
                <a:cubicBezTo>
                  <a:pt x="1213" y="39"/>
                  <a:pt x="1275" y="102"/>
                  <a:pt x="1299" y="184"/>
                </a:cubicBezTo>
                <a:cubicBezTo>
                  <a:pt x="1299" y="184"/>
                  <a:pt x="1299" y="184"/>
                  <a:pt x="1299" y="184"/>
                </a:cubicBezTo>
                <a:cubicBezTo>
                  <a:pt x="1300" y="190"/>
                  <a:pt x="1302" y="196"/>
                  <a:pt x="1303" y="202"/>
                </a:cubicBezTo>
                <a:cubicBezTo>
                  <a:pt x="1303" y="202"/>
                  <a:pt x="1303" y="202"/>
                  <a:pt x="1303" y="202"/>
                </a:cubicBezTo>
                <a:cubicBezTo>
                  <a:pt x="1304" y="204"/>
                  <a:pt x="1304" y="206"/>
                  <a:pt x="1304" y="208"/>
                </a:cubicBezTo>
                <a:cubicBezTo>
                  <a:pt x="1304" y="208"/>
                  <a:pt x="1304" y="208"/>
                  <a:pt x="1304" y="208"/>
                </a:cubicBezTo>
                <a:cubicBezTo>
                  <a:pt x="1305" y="210"/>
                  <a:pt x="1305" y="213"/>
                  <a:pt x="1305" y="215"/>
                </a:cubicBezTo>
                <a:cubicBezTo>
                  <a:pt x="1305" y="215"/>
                  <a:pt x="1305" y="215"/>
                  <a:pt x="1305" y="215"/>
                </a:cubicBezTo>
                <a:cubicBezTo>
                  <a:pt x="1306" y="219"/>
                  <a:pt x="1307" y="223"/>
                  <a:pt x="1307" y="228"/>
                </a:cubicBezTo>
                <a:cubicBezTo>
                  <a:pt x="1307" y="228"/>
                  <a:pt x="1307" y="228"/>
                  <a:pt x="1307" y="228"/>
                </a:cubicBezTo>
                <a:cubicBezTo>
                  <a:pt x="1307" y="230"/>
                  <a:pt x="1307" y="232"/>
                  <a:pt x="1308" y="234"/>
                </a:cubicBezTo>
                <a:cubicBezTo>
                  <a:pt x="1308" y="234"/>
                  <a:pt x="1308" y="234"/>
                  <a:pt x="1308" y="234"/>
                </a:cubicBezTo>
                <a:cubicBezTo>
                  <a:pt x="1308" y="239"/>
                  <a:pt x="1308" y="243"/>
                  <a:pt x="1308" y="248"/>
                </a:cubicBezTo>
                <a:cubicBezTo>
                  <a:pt x="1308" y="248"/>
                  <a:pt x="1308" y="248"/>
                  <a:pt x="1308" y="248"/>
                </a:cubicBezTo>
                <a:cubicBezTo>
                  <a:pt x="1308" y="250"/>
                  <a:pt x="1308" y="252"/>
                  <a:pt x="1308" y="254"/>
                </a:cubicBezTo>
                <a:cubicBezTo>
                  <a:pt x="1308" y="254"/>
                  <a:pt x="1308" y="254"/>
                  <a:pt x="1308" y="254"/>
                </a:cubicBezTo>
                <a:cubicBezTo>
                  <a:pt x="1308" y="257"/>
                  <a:pt x="1308" y="259"/>
                  <a:pt x="1308" y="261"/>
                </a:cubicBezTo>
                <a:cubicBezTo>
                  <a:pt x="1308" y="261"/>
                  <a:pt x="1308" y="261"/>
                  <a:pt x="1308" y="261"/>
                </a:cubicBezTo>
                <a:cubicBezTo>
                  <a:pt x="1308" y="265"/>
                  <a:pt x="1308" y="270"/>
                  <a:pt x="1308" y="274"/>
                </a:cubicBezTo>
                <a:cubicBezTo>
                  <a:pt x="1308" y="274"/>
                  <a:pt x="1308" y="274"/>
                  <a:pt x="1308" y="274"/>
                </a:cubicBezTo>
                <a:cubicBezTo>
                  <a:pt x="1307" y="276"/>
                  <a:pt x="1307" y="279"/>
                  <a:pt x="1307" y="281"/>
                </a:cubicBezTo>
                <a:cubicBezTo>
                  <a:pt x="1307" y="281"/>
                  <a:pt x="1307" y="281"/>
                  <a:pt x="1307" y="281"/>
                </a:cubicBezTo>
                <a:cubicBezTo>
                  <a:pt x="1307" y="285"/>
                  <a:pt x="1306" y="289"/>
                  <a:pt x="1305" y="294"/>
                </a:cubicBezTo>
                <a:cubicBezTo>
                  <a:pt x="1305" y="294"/>
                  <a:pt x="1305" y="294"/>
                  <a:pt x="1305" y="294"/>
                </a:cubicBezTo>
                <a:cubicBezTo>
                  <a:pt x="1305" y="296"/>
                  <a:pt x="1305" y="298"/>
                  <a:pt x="1304" y="300"/>
                </a:cubicBezTo>
                <a:cubicBezTo>
                  <a:pt x="1304" y="300"/>
                  <a:pt x="1304" y="300"/>
                  <a:pt x="1304" y="300"/>
                </a:cubicBezTo>
                <a:cubicBezTo>
                  <a:pt x="1304" y="302"/>
                  <a:pt x="1304" y="304"/>
                  <a:pt x="1303" y="306"/>
                </a:cubicBezTo>
                <a:cubicBezTo>
                  <a:pt x="1303" y="306"/>
                  <a:pt x="1303" y="306"/>
                  <a:pt x="1303" y="306"/>
                </a:cubicBezTo>
                <a:cubicBezTo>
                  <a:pt x="1302" y="313"/>
                  <a:pt x="1300" y="319"/>
                  <a:pt x="1299" y="325"/>
                </a:cubicBezTo>
                <a:cubicBezTo>
                  <a:pt x="1299" y="325"/>
                  <a:pt x="1299" y="325"/>
                  <a:pt x="1299" y="325"/>
                </a:cubicBezTo>
                <a:cubicBezTo>
                  <a:pt x="1275" y="406"/>
                  <a:pt x="1213" y="469"/>
                  <a:pt x="1135" y="495"/>
                </a:cubicBezTo>
                <a:cubicBezTo>
                  <a:pt x="1135" y="495"/>
                  <a:pt x="1135" y="495"/>
                  <a:pt x="1135" y="495"/>
                </a:cubicBezTo>
                <a:cubicBezTo>
                  <a:pt x="1131" y="496"/>
                  <a:pt x="1127" y="498"/>
                  <a:pt x="1123" y="499"/>
                </a:cubicBezTo>
                <a:cubicBezTo>
                  <a:pt x="1123" y="499"/>
                  <a:pt x="1123" y="499"/>
                  <a:pt x="1123" y="499"/>
                </a:cubicBezTo>
                <a:cubicBezTo>
                  <a:pt x="1121" y="499"/>
                  <a:pt x="1119" y="500"/>
                  <a:pt x="1117" y="500"/>
                </a:cubicBezTo>
                <a:cubicBezTo>
                  <a:pt x="1117" y="500"/>
                  <a:pt x="1117" y="500"/>
                  <a:pt x="1117" y="500"/>
                </a:cubicBezTo>
                <a:cubicBezTo>
                  <a:pt x="1115" y="501"/>
                  <a:pt x="1113" y="501"/>
                  <a:pt x="1111" y="502"/>
                </a:cubicBezTo>
                <a:cubicBezTo>
                  <a:pt x="1111" y="502"/>
                  <a:pt x="1111" y="502"/>
                  <a:pt x="1111" y="502"/>
                </a:cubicBezTo>
                <a:cubicBezTo>
                  <a:pt x="1109" y="502"/>
                  <a:pt x="1107" y="503"/>
                  <a:pt x="1105" y="503"/>
                </a:cubicBezTo>
                <a:cubicBezTo>
                  <a:pt x="1105" y="503"/>
                  <a:pt x="1105" y="503"/>
                  <a:pt x="1105" y="503"/>
                </a:cubicBezTo>
                <a:cubicBezTo>
                  <a:pt x="1103" y="504"/>
                  <a:pt x="1101" y="504"/>
                  <a:pt x="1099" y="504"/>
                </a:cubicBezTo>
                <a:cubicBezTo>
                  <a:pt x="1099" y="504"/>
                  <a:pt x="1099" y="504"/>
                  <a:pt x="1099" y="504"/>
                </a:cubicBezTo>
                <a:cubicBezTo>
                  <a:pt x="1097" y="505"/>
                  <a:pt x="1095" y="505"/>
                  <a:pt x="1093" y="505"/>
                </a:cubicBezTo>
                <a:cubicBezTo>
                  <a:pt x="1093" y="505"/>
                  <a:pt x="1093" y="505"/>
                  <a:pt x="1093" y="505"/>
                </a:cubicBezTo>
                <a:cubicBezTo>
                  <a:pt x="1091" y="506"/>
                  <a:pt x="1088" y="506"/>
                  <a:pt x="1086" y="506"/>
                </a:cubicBezTo>
                <a:cubicBezTo>
                  <a:pt x="1086" y="506"/>
                  <a:pt x="1086" y="506"/>
                  <a:pt x="1086" y="506"/>
                </a:cubicBezTo>
                <a:cubicBezTo>
                  <a:pt x="1084" y="506"/>
                  <a:pt x="1082" y="507"/>
                  <a:pt x="1080" y="507"/>
                </a:cubicBezTo>
                <a:cubicBezTo>
                  <a:pt x="1080" y="507"/>
                  <a:pt x="1080" y="507"/>
                  <a:pt x="1080" y="507"/>
                </a:cubicBezTo>
                <a:cubicBezTo>
                  <a:pt x="1078" y="507"/>
                  <a:pt x="1076" y="507"/>
                  <a:pt x="1074" y="507"/>
                </a:cubicBezTo>
                <a:cubicBezTo>
                  <a:pt x="1074" y="507"/>
                  <a:pt x="1074" y="507"/>
                  <a:pt x="1074" y="507"/>
                </a:cubicBezTo>
                <a:cubicBezTo>
                  <a:pt x="1072" y="508"/>
                  <a:pt x="1069" y="508"/>
                  <a:pt x="1067" y="508"/>
                </a:cubicBezTo>
                <a:cubicBezTo>
                  <a:pt x="1067" y="508"/>
                  <a:pt x="1067" y="508"/>
                  <a:pt x="1067" y="508"/>
                </a:cubicBezTo>
                <a:cubicBezTo>
                  <a:pt x="1065" y="508"/>
                  <a:pt x="1063" y="508"/>
                  <a:pt x="1061" y="508"/>
                </a:cubicBezTo>
                <a:cubicBezTo>
                  <a:pt x="1061" y="508"/>
                  <a:pt x="1061" y="508"/>
                  <a:pt x="1061" y="508"/>
                </a:cubicBezTo>
                <a:cubicBezTo>
                  <a:pt x="1059" y="508"/>
                  <a:pt x="1057" y="508"/>
                  <a:pt x="1055" y="508"/>
                </a:cubicBezTo>
                <a:cubicBezTo>
                  <a:pt x="1055" y="508"/>
                  <a:pt x="1055" y="508"/>
                  <a:pt x="1055" y="508"/>
                </a:cubicBezTo>
                <a:cubicBezTo>
                  <a:pt x="1053" y="508"/>
                  <a:pt x="1053" y="508"/>
                  <a:pt x="1053" y="508"/>
                </a:cubicBezTo>
                <a:cubicBezTo>
                  <a:pt x="1052" y="508"/>
                  <a:pt x="1051" y="508"/>
                  <a:pt x="1051" y="508"/>
                </a:cubicBezTo>
                <a:cubicBezTo>
                  <a:pt x="1050" y="508"/>
                  <a:pt x="1048" y="508"/>
                  <a:pt x="1047" y="508"/>
                </a:cubicBezTo>
                <a:cubicBezTo>
                  <a:pt x="1047" y="508"/>
                  <a:pt x="1047" y="508"/>
                  <a:pt x="1047" y="508"/>
                </a:cubicBezTo>
                <a:cubicBezTo>
                  <a:pt x="953" y="505"/>
                  <a:pt x="898" y="455"/>
                  <a:pt x="820" y="420"/>
                </a:cubicBezTo>
                <a:cubicBezTo>
                  <a:pt x="775" y="401"/>
                  <a:pt x="723" y="387"/>
                  <a:pt x="653" y="386"/>
                </a:cubicBezTo>
                <a:cubicBezTo>
                  <a:pt x="585" y="387"/>
                  <a:pt x="533" y="401"/>
                  <a:pt x="489" y="419"/>
                </a:cubicBezTo>
                <a:cubicBezTo>
                  <a:pt x="412" y="454"/>
                  <a:pt x="359" y="503"/>
                  <a:pt x="268" y="508"/>
                </a:cubicBezTo>
                <a:cubicBezTo>
                  <a:pt x="267" y="508"/>
                  <a:pt x="265" y="508"/>
                  <a:pt x="264" y="508"/>
                </a:cubicBezTo>
                <a:cubicBezTo>
                  <a:pt x="262" y="508"/>
                  <a:pt x="262" y="508"/>
                  <a:pt x="262" y="508"/>
                </a:cubicBezTo>
                <a:cubicBezTo>
                  <a:pt x="259" y="508"/>
                  <a:pt x="256" y="508"/>
                  <a:pt x="254" y="508"/>
                </a:cubicBezTo>
                <a:cubicBezTo>
                  <a:pt x="254" y="508"/>
                  <a:pt x="254" y="508"/>
                  <a:pt x="254" y="508"/>
                </a:cubicBezTo>
                <a:cubicBezTo>
                  <a:pt x="254" y="508"/>
                  <a:pt x="254" y="508"/>
                  <a:pt x="254" y="508"/>
                </a:cubicBezTo>
                <a:cubicBezTo>
                  <a:pt x="251" y="508"/>
                  <a:pt x="249" y="508"/>
                  <a:pt x="247" y="508"/>
                </a:cubicBezTo>
                <a:cubicBezTo>
                  <a:pt x="247" y="508"/>
                  <a:pt x="247" y="508"/>
                  <a:pt x="247" y="508"/>
                </a:cubicBezTo>
                <a:cubicBezTo>
                  <a:pt x="245" y="508"/>
                  <a:pt x="243" y="508"/>
                  <a:pt x="241" y="508"/>
                </a:cubicBezTo>
                <a:cubicBezTo>
                  <a:pt x="241" y="508"/>
                  <a:pt x="241" y="508"/>
                  <a:pt x="241" y="508"/>
                </a:cubicBezTo>
                <a:cubicBezTo>
                  <a:pt x="239" y="508"/>
                  <a:pt x="236" y="508"/>
                  <a:pt x="234" y="507"/>
                </a:cubicBezTo>
                <a:cubicBezTo>
                  <a:pt x="234" y="507"/>
                  <a:pt x="234" y="507"/>
                  <a:pt x="234" y="507"/>
                </a:cubicBezTo>
                <a:cubicBezTo>
                  <a:pt x="232" y="507"/>
                  <a:pt x="230" y="507"/>
                  <a:pt x="228" y="507"/>
                </a:cubicBezTo>
                <a:cubicBezTo>
                  <a:pt x="228" y="507"/>
                  <a:pt x="228" y="507"/>
                  <a:pt x="228" y="507"/>
                </a:cubicBezTo>
                <a:cubicBezTo>
                  <a:pt x="226" y="507"/>
                  <a:pt x="224" y="506"/>
                  <a:pt x="222" y="506"/>
                </a:cubicBezTo>
                <a:cubicBezTo>
                  <a:pt x="222" y="506"/>
                  <a:pt x="222" y="506"/>
                  <a:pt x="222" y="506"/>
                </a:cubicBezTo>
                <a:cubicBezTo>
                  <a:pt x="220" y="506"/>
                  <a:pt x="218" y="506"/>
                  <a:pt x="215" y="505"/>
                </a:cubicBezTo>
                <a:cubicBezTo>
                  <a:pt x="215" y="505"/>
                  <a:pt x="215" y="505"/>
                  <a:pt x="215" y="505"/>
                </a:cubicBezTo>
                <a:cubicBezTo>
                  <a:pt x="213" y="505"/>
                  <a:pt x="211" y="505"/>
                  <a:pt x="209" y="504"/>
                </a:cubicBezTo>
                <a:cubicBezTo>
                  <a:pt x="209" y="504"/>
                  <a:pt x="209" y="504"/>
                  <a:pt x="209" y="504"/>
                </a:cubicBezTo>
                <a:cubicBezTo>
                  <a:pt x="207" y="504"/>
                  <a:pt x="205" y="504"/>
                  <a:pt x="203" y="503"/>
                </a:cubicBezTo>
                <a:cubicBezTo>
                  <a:pt x="203" y="503"/>
                  <a:pt x="203" y="503"/>
                  <a:pt x="203" y="503"/>
                </a:cubicBezTo>
                <a:cubicBezTo>
                  <a:pt x="201" y="503"/>
                  <a:pt x="199" y="502"/>
                  <a:pt x="197" y="502"/>
                </a:cubicBezTo>
                <a:cubicBezTo>
                  <a:pt x="197" y="502"/>
                  <a:pt x="197" y="502"/>
                  <a:pt x="197" y="502"/>
                </a:cubicBezTo>
                <a:cubicBezTo>
                  <a:pt x="195" y="501"/>
                  <a:pt x="193" y="501"/>
                  <a:pt x="191" y="500"/>
                </a:cubicBezTo>
                <a:cubicBezTo>
                  <a:pt x="191" y="500"/>
                  <a:pt x="191" y="500"/>
                  <a:pt x="191" y="500"/>
                </a:cubicBezTo>
                <a:cubicBezTo>
                  <a:pt x="189" y="500"/>
                  <a:pt x="187" y="499"/>
                  <a:pt x="185" y="499"/>
                </a:cubicBezTo>
                <a:cubicBezTo>
                  <a:pt x="185" y="499"/>
                  <a:pt x="185" y="499"/>
                  <a:pt x="185" y="499"/>
                </a:cubicBezTo>
                <a:cubicBezTo>
                  <a:pt x="181" y="498"/>
                  <a:pt x="177" y="496"/>
                  <a:pt x="173" y="495"/>
                </a:cubicBezTo>
                <a:cubicBezTo>
                  <a:pt x="173" y="495"/>
                  <a:pt x="173" y="495"/>
                  <a:pt x="173" y="495"/>
                </a:cubicBezTo>
                <a:cubicBezTo>
                  <a:pt x="95" y="469"/>
                  <a:pt x="33" y="406"/>
                  <a:pt x="9" y="325"/>
                </a:cubicBezTo>
                <a:cubicBezTo>
                  <a:pt x="9" y="325"/>
                  <a:pt x="9" y="325"/>
                  <a:pt x="9" y="325"/>
                </a:cubicBezTo>
                <a:cubicBezTo>
                  <a:pt x="8" y="319"/>
                  <a:pt x="6" y="313"/>
                  <a:pt x="5" y="306"/>
                </a:cubicBezTo>
                <a:cubicBezTo>
                  <a:pt x="5" y="306"/>
                  <a:pt x="5" y="306"/>
                  <a:pt x="5" y="306"/>
                </a:cubicBezTo>
                <a:cubicBezTo>
                  <a:pt x="4" y="304"/>
                  <a:pt x="4" y="302"/>
                  <a:pt x="4" y="300"/>
                </a:cubicBezTo>
                <a:cubicBezTo>
                  <a:pt x="4" y="300"/>
                  <a:pt x="4" y="300"/>
                  <a:pt x="4" y="300"/>
                </a:cubicBezTo>
                <a:cubicBezTo>
                  <a:pt x="3" y="298"/>
                  <a:pt x="3" y="296"/>
                  <a:pt x="3" y="294"/>
                </a:cubicBezTo>
                <a:cubicBezTo>
                  <a:pt x="3" y="294"/>
                  <a:pt x="3" y="294"/>
                  <a:pt x="3" y="294"/>
                </a:cubicBezTo>
                <a:cubicBezTo>
                  <a:pt x="2" y="289"/>
                  <a:pt x="1" y="285"/>
                  <a:pt x="1" y="281"/>
                </a:cubicBezTo>
                <a:cubicBezTo>
                  <a:pt x="1" y="281"/>
                  <a:pt x="1" y="281"/>
                  <a:pt x="1" y="281"/>
                </a:cubicBezTo>
                <a:cubicBezTo>
                  <a:pt x="1" y="279"/>
                  <a:pt x="1" y="276"/>
                  <a:pt x="0" y="274"/>
                </a:cubicBezTo>
                <a:cubicBezTo>
                  <a:pt x="0" y="274"/>
                  <a:pt x="0" y="274"/>
                  <a:pt x="0" y="274"/>
                </a:cubicBezTo>
                <a:cubicBezTo>
                  <a:pt x="0" y="270"/>
                  <a:pt x="0" y="265"/>
                  <a:pt x="0" y="261"/>
                </a:cubicBezTo>
                <a:cubicBezTo>
                  <a:pt x="0" y="261"/>
                  <a:pt x="0" y="261"/>
                  <a:pt x="0" y="261"/>
                </a:cubicBezTo>
                <a:cubicBezTo>
                  <a:pt x="0" y="259"/>
                  <a:pt x="0" y="257"/>
                  <a:pt x="0" y="254"/>
                </a:cubicBezTo>
                <a:cubicBezTo>
                  <a:pt x="0" y="254"/>
                  <a:pt x="0" y="254"/>
                  <a:pt x="0" y="254"/>
                </a:cubicBezTo>
                <a:cubicBezTo>
                  <a:pt x="0" y="252"/>
                  <a:pt x="0" y="250"/>
                  <a:pt x="0" y="248"/>
                </a:cubicBezTo>
                <a:cubicBezTo>
                  <a:pt x="0" y="248"/>
                  <a:pt x="0" y="248"/>
                  <a:pt x="0" y="248"/>
                </a:cubicBezTo>
                <a:cubicBezTo>
                  <a:pt x="0" y="243"/>
                  <a:pt x="0" y="239"/>
                  <a:pt x="0" y="234"/>
                </a:cubicBezTo>
                <a:cubicBezTo>
                  <a:pt x="0" y="234"/>
                  <a:pt x="0" y="234"/>
                  <a:pt x="0" y="234"/>
                </a:cubicBezTo>
                <a:cubicBezTo>
                  <a:pt x="1" y="232"/>
                  <a:pt x="1" y="230"/>
                  <a:pt x="1" y="228"/>
                </a:cubicBezTo>
                <a:cubicBezTo>
                  <a:pt x="1" y="228"/>
                  <a:pt x="1" y="228"/>
                  <a:pt x="1" y="228"/>
                </a:cubicBezTo>
                <a:cubicBezTo>
                  <a:pt x="1" y="223"/>
                  <a:pt x="2" y="219"/>
                  <a:pt x="3" y="215"/>
                </a:cubicBezTo>
                <a:cubicBezTo>
                  <a:pt x="3" y="215"/>
                  <a:pt x="3" y="215"/>
                  <a:pt x="3" y="215"/>
                </a:cubicBezTo>
                <a:cubicBezTo>
                  <a:pt x="3" y="213"/>
                  <a:pt x="3" y="210"/>
                  <a:pt x="4" y="208"/>
                </a:cubicBezTo>
                <a:cubicBezTo>
                  <a:pt x="4" y="208"/>
                  <a:pt x="4" y="208"/>
                  <a:pt x="4" y="208"/>
                </a:cubicBezTo>
                <a:cubicBezTo>
                  <a:pt x="4" y="206"/>
                  <a:pt x="4" y="204"/>
                  <a:pt x="5" y="202"/>
                </a:cubicBezTo>
                <a:cubicBezTo>
                  <a:pt x="5" y="202"/>
                  <a:pt x="5" y="202"/>
                  <a:pt x="5" y="202"/>
                </a:cubicBezTo>
                <a:cubicBezTo>
                  <a:pt x="6" y="196"/>
                  <a:pt x="8" y="190"/>
                  <a:pt x="9" y="184"/>
                </a:cubicBezTo>
                <a:cubicBezTo>
                  <a:pt x="9" y="184"/>
                  <a:pt x="9" y="184"/>
                  <a:pt x="9" y="184"/>
                </a:cubicBezTo>
                <a:cubicBezTo>
                  <a:pt x="33" y="102"/>
                  <a:pt x="95" y="39"/>
                  <a:pt x="173" y="13"/>
                </a:cubicBezTo>
                <a:cubicBezTo>
                  <a:pt x="173" y="13"/>
                  <a:pt x="173" y="13"/>
                  <a:pt x="173" y="13"/>
                </a:cubicBezTo>
                <a:cubicBezTo>
                  <a:pt x="177" y="12"/>
                  <a:pt x="181" y="11"/>
                  <a:pt x="185" y="10"/>
                </a:cubicBezTo>
                <a:cubicBezTo>
                  <a:pt x="185" y="10"/>
                  <a:pt x="185" y="10"/>
                  <a:pt x="185" y="10"/>
                </a:cubicBezTo>
                <a:cubicBezTo>
                  <a:pt x="187" y="9"/>
                  <a:pt x="189" y="9"/>
                  <a:pt x="191" y="8"/>
                </a:cubicBezTo>
                <a:cubicBezTo>
                  <a:pt x="191" y="8"/>
                  <a:pt x="191" y="8"/>
                  <a:pt x="191" y="8"/>
                </a:cubicBezTo>
                <a:cubicBezTo>
                  <a:pt x="193" y="8"/>
                  <a:pt x="195" y="7"/>
                  <a:pt x="197" y="7"/>
                </a:cubicBezTo>
                <a:cubicBezTo>
                  <a:pt x="197" y="7"/>
                  <a:pt x="197" y="7"/>
                  <a:pt x="197" y="7"/>
                </a:cubicBezTo>
                <a:cubicBezTo>
                  <a:pt x="199" y="6"/>
                  <a:pt x="201" y="6"/>
                  <a:pt x="203" y="5"/>
                </a:cubicBezTo>
                <a:cubicBezTo>
                  <a:pt x="203" y="5"/>
                  <a:pt x="203" y="5"/>
                  <a:pt x="203" y="5"/>
                </a:cubicBezTo>
                <a:cubicBezTo>
                  <a:pt x="205" y="5"/>
                  <a:pt x="207" y="5"/>
                  <a:pt x="209" y="4"/>
                </a:cubicBezTo>
                <a:cubicBezTo>
                  <a:pt x="209" y="4"/>
                  <a:pt x="209" y="4"/>
                  <a:pt x="209" y="4"/>
                </a:cubicBezTo>
                <a:cubicBezTo>
                  <a:pt x="211" y="4"/>
                  <a:pt x="213" y="4"/>
                  <a:pt x="215" y="3"/>
                </a:cubicBezTo>
                <a:cubicBezTo>
                  <a:pt x="215" y="3"/>
                  <a:pt x="215" y="3"/>
                  <a:pt x="215" y="3"/>
                </a:cubicBezTo>
                <a:cubicBezTo>
                  <a:pt x="218" y="3"/>
                  <a:pt x="220" y="3"/>
                  <a:pt x="222" y="2"/>
                </a:cubicBezTo>
                <a:cubicBezTo>
                  <a:pt x="222" y="2"/>
                  <a:pt x="222" y="2"/>
                  <a:pt x="222" y="2"/>
                </a:cubicBezTo>
                <a:cubicBezTo>
                  <a:pt x="224" y="2"/>
                  <a:pt x="226" y="2"/>
                  <a:pt x="228" y="2"/>
                </a:cubicBezTo>
                <a:cubicBezTo>
                  <a:pt x="228" y="2"/>
                  <a:pt x="228" y="2"/>
                  <a:pt x="228" y="2"/>
                </a:cubicBezTo>
                <a:cubicBezTo>
                  <a:pt x="230" y="1"/>
                  <a:pt x="232" y="1"/>
                  <a:pt x="234" y="1"/>
                </a:cubicBezTo>
                <a:cubicBezTo>
                  <a:pt x="234" y="1"/>
                  <a:pt x="234" y="1"/>
                  <a:pt x="234" y="1"/>
                </a:cubicBezTo>
                <a:cubicBezTo>
                  <a:pt x="236" y="1"/>
                  <a:pt x="239" y="1"/>
                  <a:pt x="241" y="1"/>
                </a:cubicBezTo>
                <a:cubicBezTo>
                  <a:pt x="241" y="1"/>
                  <a:pt x="241" y="1"/>
                  <a:pt x="241" y="1"/>
                </a:cubicBezTo>
                <a:cubicBezTo>
                  <a:pt x="243" y="1"/>
                  <a:pt x="245" y="1"/>
                  <a:pt x="247" y="1"/>
                </a:cubicBezTo>
                <a:cubicBezTo>
                  <a:pt x="247" y="1"/>
                  <a:pt x="247" y="1"/>
                  <a:pt x="247" y="1"/>
                </a:cubicBezTo>
                <a:cubicBezTo>
                  <a:pt x="249" y="0"/>
                  <a:pt x="251" y="0"/>
                  <a:pt x="254" y="0"/>
                </a:cubicBezTo>
                <a:cubicBezTo>
                  <a:pt x="254" y="0"/>
                  <a:pt x="254" y="0"/>
                  <a:pt x="254" y="0"/>
                </a:cubicBezTo>
                <a:cubicBezTo>
                  <a:pt x="254" y="0"/>
                  <a:pt x="254" y="0"/>
                  <a:pt x="254" y="0"/>
                </a:cubicBezTo>
                <a:cubicBezTo>
                  <a:pt x="256" y="0"/>
                  <a:pt x="259" y="1"/>
                  <a:pt x="262" y="1"/>
                </a:cubicBezTo>
                <a:cubicBezTo>
                  <a:pt x="262" y="1"/>
                  <a:pt x="263" y="1"/>
                  <a:pt x="264" y="1"/>
                </a:cubicBezTo>
                <a:cubicBezTo>
                  <a:pt x="265" y="1"/>
                  <a:pt x="267" y="1"/>
                  <a:pt x="268" y="1"/>
                </a:cubicBezTo>
                <a:cubicBezTo>
                  <a:pt x="359" y="6"/>
                  <a:pt x="412" y="55"/>
                  <a:pt x="489" y="89"/>
                </a:cubicBezTo>
                <a:close/>
              </a:path>
            </a:pathLst>
          </a:custGeom>
          <a:solidFill>
            <a:srgbClr val="E0E2D7"/>
          </a:solidFill>
          <a:ln>
            <a:noFill/>
          </a:ln>
        </p:spPr>
        <p:txBody>
          <a:bodyPr/>
          <a:lstStyle/>
          <a:p>
            <a:endParaRPr lang="en-US" sz="1867" dirty="0">
              <a:solidFill>
                <a:schemeClr val="tx1">
                  <a:lumMod val="75000"/>
                  <a:lumOff val="25000"/>
                </a:schemeClr>
              </a:solidFill>
            </a:endParaRPr>
          </a:p>
        </p:txBody>
      </p:sp>
      <p:sp>
        <p:nvSpPr>
          <p:cNvPr id="14" name="Freeform 17">
            <a:extLst>
              <a:ext uri="{FF2B5EF4-FFF2-40B4-BE49-F238E27FC236}">
                <a16:creationId xmlns:a16="http://schemas.microsoft.com/office/drawing/2014/main" id="{5DA52A87-2155-F622-27DE-81FC4657BCD1}"/>
              </a:ext>
            </a:extLst>
          </p:cNvPr>
          <p:cNvSpPr>
            <a:spLocks/>
          </p:cNvSpPr>
          <p:nvPr/>
        </p:nvSpPr>
        <p:spPr bwMode="auto">
          <a:xfrm>
            <a:off x="9427467" y="3306895"/>
            <a:ext cx="939800" cy="2425700"/>
          </a:xfrm>
          <a:custGeom>
            <a:avLst/>
            <a:gdLst>
              <a:gd name="T0" fmla="*/ 2147483646 w 508"/>
              <a:gd name="T1" fmla="*/ 2147483646 h 1309"/>
              <a:gd name="T2" fmla="*/ 0 w 508"/>
              <a:gd name="T3" fmla="*/ 2147483646 h 1309"/>
              <a:gd name="T4" fmla="*/ 0 w 508"/>
              <a:gd name="T5" fmla="*/ 2147483646 h 1309"/>
              <a:gd name="T6" fmla="*/ 0 w 508"/>
              <a:gd name="T7" fmla="*/ 2147483646 h 1309"/>
              <a:gd name="T8" fmla="*/ 2147483646 w 508"/>
              <a:gd name="T9" fmla="*/ 2147483646 h 1309"/>
              <a:gd name="T10" fmla="*/ 2147483646 w 508"/>
              <a:gd name="T11" fmla="*/ 2147483646 h 1309"/>
              <a:gd name="T12" fmla="*/ 2147483646 w 508"/>
              <a:gd name="T13" fmla="*/ 2147483646 h 1309"/>
              <a:gd name="T14" fmla="*/ 2147483646 w 508"/>
              <a:gd name="T15" fmla="*/ 2147483646 h 1309"/>
              <a:gd name="T16" fmla="*/ 2147483646 w 508"/>
              <a:gd name="T17" fmla="*/ 2147483646 h 1309"/>
              <a:gd name="T18" fmla="*/ 2147483646 w 508"/>
              <a:gd name="T19" fmla="*/ 2147483646 h 1309"/>
              <a:gd name="T20" fmla="*/ 2147483646 w 508"/>
              <a:gd name="T21" fmla="*/ 2147483646 h 1309"/>
              <a:gd name="T22" fmla="*/ 2147483646 w 508"/>
              <a:gd name="T23" fmla="*/ 2147483646 h 1309"/>
              <a:gd name="T24" fmla="*/ 2147483646 w 508"/>
              <a:gd name="T25" fmla="*/ 2147483646 h 1309"/>
              <a:gd name="T26" fmla="*/ 2147483646 w 508"/>
              <a:gd name="T27" fmla="*/ 2147483646 h 1309"/>
              <a:gd name="T28" fmla="*/ 2147483646 w 508"/>
              <a:gd name="T29" fmla="*/ 0 h 1309"/>
              <a:gd name="T30" fmla="*/ 2147483646 w 508"/>
              <a:gd name="T31" fmla="*/ 0 h 1309"/>
              <a:gd name="T32" fmla="*/ 2147483646 w 508"/>
              <a:gd name="T33" fmla="*/ 0 h 1309"/>
              <a:gd name="T34" fmla="*/ 2147483646 w 508"/>
              <a:gd name="T35" fmla="*/ 2147483646 h 1309"/>
              <a:gd name="T36" fmla="*/ 2147483646 w 508"/>
              <a:gd name="T37" fmla="*/ 2147483646 h 1309"/>
              <a:gd name="T38" fmla="*/ 2147483646 w 508"/>
              <a:gd name="T39" fmla="*/ 2147483646 h 1309"/>
              <a:gd name="T40" fmla="*/ 2147483646 w 508"/>
              <a:gd name="T41" fmla="*/ 2147483646 h 1309"/>
              <a:gd name="T42" fmla="*/ 2147483646 w 508"/>
              <a:gd name="T43" fmla="*/ 2147483646 h 1309"/>
              <a:gd name="T44" fmla="*/ 2147483646 w 508"/>
              <a:gd name="T45" fmla="*/ 2147483646 h 1309"/>
              <a:gd name="T46" fmla="*/ 2147483646 w 508"/>
              <a:gd name="T47" fmla="*/ 2147483646 h 1309"/>
              <a:gd name="T48" fmla="*/ 2147483646 w 508"/>
              <a:gd name="T49" fmla="*/ 2147483646 h 1309"/>
              <a:gd name="T50" fmla="*/ 2147483646 w 508"/>
              <a:gd name="T51" fmla="*/ 2147483646 h 1309"/>
              <a:gd name="T52" fmla="*/ 2147483646 w 508"/>
              <a:gd name="T53" fmla="*/ 2147483646 h 1309"/>
              <a:gd name="T54" fmla="*/ 2147483646 w 508"/>
              <a:gd name="T55" fmla="*/ 2147483646 h 1309"/>
              <a:gd name="T56" fmla="*/ 2147483646 w 508"/>
              <a:gd name="T57" fmla="*/ 2147483646 h 1309"/>
              <a:gd name="T58" fmla="*/ 2147483646 w 508"/>
              <a:gd name="T59" fmla="*/ 2147483646 h 1309"/>
              <a:gd name="T60" fmla="*/ 2147483646 w 508"/>
              <a:gd name="T61" fmla="*/ 2147483646 h 1309"/>
              <a:gd name="T62" fmla="*/ 2147483646 w 508"/>
              <a:gd name="T63" fmla="*/ 2147483646 h 1309"/>
              <a:gd name="T64" fmla="*/ 2147483646 w 508"/>
              <a:gd name="T65" fmla="*/ 2147483646 h 1309"/>
              <a:gd name="T66" fmla="*/ 2147483646 w 508"/>
              <a:gd name="T67" fmla="*/ 2147483646 h 1309"/>
              <a:gd name="T68" fmla="*/ 2147483646 w 508"/>
              <a:gd name="T69" fmla="*/ 2147483646 h 1309"/>
              <a:gd name="T70" fmla="*/ 2147483646 w 508"/>
              <a:gd name="T71" fmla="*/ 2147483646 h 1309"/>
              <a:gd name="T72" fmla="*/ 2147483646 w 508"/>
              <a:gd name="T73" fmla="*/ 2147483646 h 1309"/>
              <a:gd name="T74" fmla="*/ 2147483646 w 508"/>
              <a:gd name="T75" fmla="*/ 2147483646 h 1309"/>
              <a:gd name="T76" fmla="*/ 2147483646 w 508"/>
              <a:gd name="T77" fmla="*/ 2147483646 h 1309"/>
              <a:gd name="T78" fmla="*/ 2147483646 w 508"/>
              <a:gd name="T79" fmla="*/ 2147483646 h 1309"/>
              <a:gd name="T80" fmla="*/ 2147483646 w 508"/>
              <a:gd name="T81" fmla="*/ 2147483646 h 1309"/>
              <a:gd name="T82" fmla="*/ 2147483646 w 508"/>
              <a:gd name="T83" fmla="*/ 2147483646 h 1309"/>
              <a:gd name="T84" fmla="*/ 2147483646 w 508"/>
              <a:gd name="T85" fmla="*/ 2147483646 h 1309"/>
              <a:gd name="T86" fmla="*/ 2147483646 w 508"/>
              <a:gd name="T87" fmla="*/ 2147483646 h 1309"/>
              <a:gd name="T88" fmla="*/ 2147483646 w 508"/>
              <a:gd name="T89" fmla="*/ 2147483646 h 1309"/>
              <a:gd name="T90" fmla="*/ 2147483646 w 508"/>
              <a:gd name="T91" fmla="*/ 2147483646 h 1309"/>
              <a:gd name="T92" fmla="*/ 2147483646 w 508"/>
              <a:gd name="T93" fmla="*/ 2147483646 h 1309"/>
              <a:gd name="T94" fmla="*/ 2147483646 w 508"/>
              <a:gd name="T95" fmla="*/ 2147483646 h 1309"/>
              <a:gd name="T96" fmla="*/ 2147483646 w 508"/>
              <a:gd name="T97" fmla="*/ 2147483646 h 1309"/>
              <a:gd name="T98" fmla="*/ 2147483646 w 508"/>
              <a:gd name="T99" fmla="*/ 2147483646 h 1309"/>
              <a:gd name="T100" fmla="*/ 2147483646 w 508"/>
              <a:gd name="T101" fmla="*/ 2147483646 h 1309"/>
              <a:gd name="T102" fmla="*/ 2147483646 w 508"/>
              <a:gd name="T103" fmla="*/ 2147483646 h 1309"/>
              <a:gd name="T104" fmla="*/ 2147483646 w 508"/>
              <a:gd name="T105" fmla="*/ 2147483646 h 1309"/>
              <a:gd name="T106" fmla="*/ 2147483646 w 508"/>
              <a:gd name="T107" fmla="*/ 2147483646 h 1309"/>
              <a:gd name="T108" fmla="*/ 2147483646 w 508"/>
              <a:gd name="T109" fmla="*/ 2147483646 h 1309"/>
              <a:gd name="T110" fmla="*/ 2147483646 w 508"/>
              <a:gd name="T111" fmla="*/ 2147483646 h 1309"/>
              <a:gd name="T112" fmla="*/ 2147483646 w 508"/>
              <a:gd name="T113" fmla="*/ 2147483646 h 1309"/>
              <a:gd name="T114" fmla="*/ 2147483646 w 508"/>
              <a:gd name="T115" fmla="*/ 2147483646 h 1309"/>
              <a:gd name="T116" fmla="*/ 0 w 508"/>
              <a:gd name="T117" fmla="*/ 2147483646 h 1309"/>
              <a:gd name="T118" fmla="*/ 0 w 508"/>
              <a:gd name="T119" fmla="*/ 2147483646 h 1309"/>
              <a:gd name="T120" fmla="*/ 0 w 508"/>
              <a:gd name="T121" fmla="*/ 2147483646 h 1309"/>
              <a:gd name="T122" fmla="*/ 2147483646 w 508"/>
              <a:gd name="T123" fmla="*/ 2147483646 h 130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8" h="1309">
                <a:moveTo>
                  <a:pt x="89" y="819"/>
                </a:moveTo>
                <a:cubicBezTo>
                  <a:pt x="107" y="775"/>
                  <a:pt x="121" y="724"/>
                  <a:pt x="122" y="656"/>
                </a:cubicBezTo>
                <a:cubicBezTo>
                  <a:pt x="122" y="586"/>
                  <a:pt x="107" y="533"/>
                  <a:pt x="89" y="488"/>
                </a:cubicBezTo>
                <a:cubicBezTo>
                  <a:pt x="54" y="412"/>
                  <a:pt x="6" y="358"/>
                  <a:pt x="1" y="269"/>
                </a:cubicBezTo>
                <a:cubicBezTo>
                  <a:pt x="0" y="267"/>
                  <a:pt x="0" y="266"/>
                  <a:pt x="0" y="264"/>
                </a:cubicBezTo>
                <a:cubicBezTo>
                  <a:pt x="0" y="262"/>
                  <a:pt x="0" y="262"/>
                  <a:pt x="0" y="262"/>
                </a:cubicBezTo>
                <a:cubicBezTo>
                  <a:pt x="0" y="259"/>
                  <a:pt x="0" y="257"/>
                  <a:pt x="0" y="254"/>
                </a:cubicBezTo>
                <a:cubicBezTo>
                  <a:pt x="0" y="254"/>
                  <a:pt x="0" y="254"/>
                  <a:pt x="0" y="254"/>
                </a:cubicBezTo>
                <a:cubicBezTo>
                  <a:pt x="0" y="254"/>
                  <a:pt x="0" y="254"/>
                  <a:pt x="0" y="254"/>
                </a:cubicBezTo>
                <a:cubicBezTo>
                  <a:pt x="0" y="251"/>
                  <a:pt x="0" y="249"/>
                  <a:pt x="0" y="247"/>
                </a:cubicBezTo>
                <a:cubicBezTo>
                  <a:pt x="0" y="247"/>
                  <a:pt x="0" y="247"/>
                  <a:pt x="0" y="247"/>
                </a:cubicBezTo>
                <a:cubicBezTo>
                  <a:pt x="0" y="245"/>
                  <a:pt x="0" y="243"/>
                  <a:pt x="0" y="241"/>
                </a:cubicBezTo>
                <a:cubicBezTo>
                  <a:pt x="0" y="241"/>
                  <a:pt x="0" y="241"/>
                  <a:pt x="0" y="241"/>
                </a:cubicBezTo>
                <a:cubicBezTo>
                  <a:pt x="1" y="239"/>
                  <a:pt x="1" y="237"/>
                  <a:pt x="1" y="234"/>
                </a:cubicBezTo>
                <a:cubicBezTo>
                  <a:pt x="1" y="234"/>
                  <a:pt x="1" y="234"/>
                  <a:pt x="1" y="234"/>
                </a:cubicBezTo>
                <a:cubicBezTo>
                  <a:pt x="1" y="232"/>
                  <a:pt x="1" y="230"/>
                  <a:pt x="1" y="228"/>
                </a:cubicBezTo>
                <a:cubicBezTo>
                  <a:pt x="1" y="228"/>
                  <a:pt x="1" y="228"/>
                  <a:pt x="1" y="228"/>
                </a:cubicBezTo>
                <a:cubicBezTo>
                  <a:pt x="2" y="226"/>
                  <a:pt x="2" y="224"/>
                  <a:pt x="2" y="222"/>
                </a:cubicBezTo>
                <a:cubicBezTo>
                  <a:pt x="2" y="222"/>
                  <a:pt x="2" y="222"/>
                  <a:pt x="2" y="222"/>
                </a:cubicBezTo>
                <a:cubicBezTo>
                  <a:pt x="2" y="220"/>
                  <a:pt x="3" y="218"/>
                  <a:pt x="3" y="216"/>
                </a:cubicBezTo>
                <a:cubicBezTo>
                  <a:pt x="3" y="216"/>
                  <a:pt x="3" y="216"/>
                  <a:pt x="3" y="216"/>
                </a:cubicBezTo>
                <a:cubicBezTo>
                  <a:pt x="3" y="214"/>
                  <a:pt x="4" y="212"/>
                  <a:pt x="4" y="209"/>
                </a:cubicBezTo>
                <a:cubicBezTo>
                  <a:pt x="4" y="209"/>
                  <a:pt x="4" y="209"/>
                  <a:pt x="4" y="209"/>
                </a:cubicBezTo>
                <a:cubicBezTo>
                  <a:pt x="4" y="207"/>
                  <a:pt x="5" y="205"/>
                  <a:pt x="5" y="203"/>
                </a:cubicBezTo>
                <a:cubicBezTo>
                  <a:pt x="5" y="203"/>
                  <a:pt x="5" y="203"/>
                  <a:pt x="5" y="203"/>
                </a:cubicBezTo>
                <a:cubicBezTo>
                  <a:pt x="6" y="201"/>
                  <a:pt x="6" y="199"/>
                  <a:pt x="7" y="197"/>
                </a:cubicBezTo>
                <a:cubicBezTo>
                  <a:pt x="7" y="197"/>
                  <a:pt x="7" y="197"/>
                  <a:pt x="7" y="197"/>
                </a:cubicBezTo>
                <a:cubicBezTo>
                  <a:pt x="7" y="195"/>
                  <a:pt x="7" y="193"/>
                  <a:pt x="8" y="191"/>
                </a:cubicBezTo>
                <a:cubicBezTo>
                  <a:pt x="8" y="191"/>
                  <a:pt x="8" y="191"/>
                  <a:pt x="8" y="191"/>
                </a:cubicBezTo>
                <a:cubicBezTo>
                  <a:pt x="8" y="189"/>
                  <a:pt x="9" y="187"/>
                  <a:pt x="9" y="185"/>
                </a:cubicBezTo>
                <a:cubicBezTo>
                  <a:pt x="9" y="185"/>
                  <a:pt x="9" y="185"/>
                  <a:pt x="9" y="185"/>
                </a:cubicBezTo>
                <a:cubicBezTo>
                  <a:pt x="11" y="181"/>
                  <a:pt x="12" y="177"/>
                  <a:pt x="13" y="173"/>
                </a:cubicBezTo>
                <a:cubicBezTo>
                  <a:pt x="13" y="173"/>
                  <a:pt x="13" y="173"/>
                  <a:pt x="13" y="173"/>
                </a:cubicBezTo>
                <a:cubicBezTo>
                  <a:pt x="39" y="95"/>
                  <a:pt x="102" y="33"/>
                  <a:pt x="183" y="10"/>
                </a:cubicBezTo>
                <a:cubicBezTo>
                  <a:pt x="183" y="10"/>
                  <a:pt x="183" y="10"/>
                  <a:pt x="183" y="10"/>
                </a:cubicBezTo>
                <a:cubicBezTo>
                  <a:pt x="189" y="8"/>
                  <a:pt x="196" y="6"/>
                  <a:pt x="202" y="5"/>
                </a:cubicBezTo>
                <a:cubicBezTo>
                  <a:pt x="202" y="5"/>
                  <a:pt x="202" y="5"/>
                  <a:pt x="202" y="5"/>
                </a:cubicBezTo>
                <a:cubicBezTo>
                  <a:pt x="204" y="5"/>
                  <a:pt x="206" y="4"/>
                  <a:pt x="208" y="4"/>
                </a:cubicBezTo>
                <a:cubicBezTo>
                  <a:pt x="208" y="4"/>
                  <a:pt x="208" y="4"/>
                  <a:pt x="208" y="4"/>
                </a:cubicBezTo>
                <a:cubicBezTo>
                  <a:pt x="210" y="3"/>
                  <a:pt x="212" y="3"/>
                  <a:pt x="215" y="3"/>
                </a:cubicBezTo>
                <a:cubicBezTo>
                  <a:pt x="215" y="3"/>
                  <a:pt x="215" y="3"/>
                  <a:pt x="215" y="3"/>
                </a:cubicBezTo>
                <a:cubicBezTo>
                  <a:pt x="219" y="2"/>
                  <a:pt x="223" y="2"/>
                  <a:pt x="227" y="1"/>
                </a:cubicBezTo>
                <a:cubicBezTo>
                  <a:pt x="227" y="1"/>
                  <a:pt x="227" y="1"/>
                  <a:pt x="227" y="1"/>
                </a:cubicBezTo>
                <a:cubicBezTo>
                  <a:pt x="230" y="1"/>
                  <a:pt x="232" y="1"/>
                  <a:pt x="234" y="0"/>
                </a:cubicBezTo>
                <a:cubicBezTo>
                  <a:pt x="234" y="0"/>
                  <a:pt x="234" y="0"/>
                  <a:pt x="234" y="0"/>
                </a:cubicBezTo>
                <a:cubicBezTo>
                  <a:pt x="238" y="0"/>
                  <a:pt x="243" y="0"/>
                  <a:pt x="247" y="0"/>
                </a:cubicBezTo>
                <a:cubicBezTo>
                  <a:pt x="247" y="0"/>
                  <a:pt x="247" y="0"/>
                  <a:pt x="247" y="0"/>
                </a:cubicBezTo>
                <a:cubicBezTo>
                  <a:pt x="250" y="0"/>
                  <a:pt x="252" y="0"/>
                  <a:pt x="254" y="0"/>
                </a:cubicBezTo>
                <a:cubicBezTo>
                  <a:pt x="254" y="0"/>
                  <a:pt x="254" y="0"/>
                  <a:pt x="254" y="0"/>
                </a:cubicBezTo>
                <a:cubicBezTo>
                  <a:pt x="256" y="0"/>
                  <a:pt x="259" y="0"/>
                  <a:pt x="261" y="0"/>
                </a:cubicBezTo>
                <a:cubicBezTo>
                  <a:pt x="261" y="0"/>
                  <a:pt x="261" y="0"/>
                  <a:pt x="261" y="0"/>
                </a:cubicBezTo>
                <a:cubicBezTo>
                  <a:pt x="265" y="0"/>
                  <a:pt x="270" y="0"/>
                  <a:pt x="274" y="0"/>
                </a:cubicBezTo>
                <a:cubicBezTo>
                  <a:pt x="274" y="0"/>
                  <a:pt x="274" y="0"/>
                  <a:pt x="274" y="0"/>
                </a:cubicBezTo>
                <a:cubicBezTo>
                  <a:pt x="276" y="1"/>
                  <a:pt x="278" y="1"/>
                  <a:pt x="281" y="1"/>
                </a:cubicBezTo>
                <a:cubicBezTo>
                  <a:pt x="281" y="1"/>
                  <a:pt x="281" y="1"/>
                  <a:pt x="281" y="1"/>
                </a:cubicBezTo>
                <a:cubicBezTo>
                  <a:pt x="285" y="2"/>
                  <a:pt x="289" y="2"/>
                  <a:pt x="294" y="3"/>
                </a:cubicBezTo>
                <a:cubicBezTo>
                  <a:pt x="294" y="3"/>
                  <a:pt x="294" y="3"/>
                  <a:pt x="294" y="3"/>
                </a:cubicBezTo>
                <a:cubicBezTo>
                  <a:pt x="296" y="3"/>
                  <a:pt x="298" y="3"/>
                  <a:pt x="300" y="4"/>
                </a:cubicBezTo>
                <a:cubicBezTo>
                  <a:pt x="300" y="4"/>
                  <a:pt x="300" y="4"/>
                  <a:pt x="300" y="4"/>
                </a:cubicBezTo>
                <a:cubicBezTo>
                  <a:pt x="302" y="4"/>
                  <a:pt x="304" y="5"/>
                  <a:pt x="306" y="5"/>
                </a:cubicBezTo>
                <a:cubicBezTo>
                  <a:pt x="306" y="5"/>
                  <a:pt x="306" y="5"/>
                  <a:pt x="306" y="5"/>
                </a:cubicBezTo>
                <a:cubicBezTo>
                  <a:pt x="312" y="6"/>
                  <a:pt x="319" y="8"/>
                  <a:pt x="325" y="10"/>
                </a:cubicBezTo>
                <a:cubicBezTo>
                  <a:pt x="325" y="10"/>
                  <a:pt x="325" y="10"/>
                  <a:pt x="325" y="10"/>
                </a:cubicBezTo>
                <a:cubicBezTo>
                  <a:pt x="406" y="33"/>
                  <a:pt x="469" y="95"/>
                  <a:pt x="495" y="173"/>
                </a:cubicBezTo>
                <a:cubicBezTo>
                  <a:pt x="495" y="173"/>
                  <a:pt x="495" y="173"/>
                  <a:pt x="495" y="173"/>
                </a:cubicBezTo>
                <a:cubicBezTo>
                  <a:pt x="496" y="177"/>
                  <a:pt x="497" y="181"/>
                  <a:pt x="498" y="185"/>
                </a:cubicBezTo>
                <a:cubicBezTo>
                  <a:pt x="498" y="185"/>
                  <a:pt x="498" y="185"/>
                  <a:pt x="498" y="185"/>
                </a:cubicBezTo>
                <a:cubicBezTo>
                  <a:pt x="499" y="187"/>
                  <a:pt x="500" y="189"/>
                  <a:pt x="500" y="191"/>
                </a:cubicBezTo>
                <a:cubicBezTo>
                  <a:pt x="500" y="191"/>
                  <a:pt x="500" y="191"/>
                  <a:pt x="500" y="191"/>
                </a:cubicBezTo>
                <a:cubicBezTo>
                  <a:pt x="501" y="193"/>
                  <a:pt x="501" y="195"/>
                  <a:pt x="502" y="197"/>
                </a:cubicBezTo>
                <a:cubicBezTo>
                  <a:pt x="502" y="197"/>
                  <a:pt x="502" y="197"/>
                  <a:pt x="502" y="197"/>
                </a:cubicBezTo>
                <a:cubicBezTo>
                  <a:pt x="502" y="199"/>
                  <a:pt x="502" y="201"/>
                  <a:pt x="503" y="203"/>
                </a:cubicBezTo>
                <a:cubicBezTo>
                  <a:pt x="503" y="203"/>
                  <a:pt x="503" y="203"/>
                  <a:pt x="503" y="203"/>
                </a:cubicBezTo>
                <a:cubicBezTo>
                  <a:pt x="503" y="205"/>
                  <a:pt x="504" y="207"/>
                  <a:pt x="504" y="209"/>
                </a:cubicBezTo>
                <a:cubicBezTo>
                  <a:pt x="504" y="209"/>
                  <a:pt x="504" y="209"/>
                  <a:pt x="504" y="209"/>
                </a:cubicBezTo>
                <a:cubicBezTo>
                  <a:pt x="504" y="212"/>
                  <a:pt x="505" y="214"/>
                  <a:pt x="505" y="216"/>
                </a:cubicBezTo>
                <a:cubicBezTo>
                  <a:pt x="505" y="216"/>
                  <a:pt x="505" y="216"/>
                  <a:pt x="505" y="216"/>
                </a:cubicBezTo>
                <a:cubicBezTo>
                  <a:pt x="505" y="218"/>
                  <a:pt x="506" y="220"/>
                  <a:pt x="506" y="222"/>
                </a:cubicBezTo>
                <a:cubicBezTo>
                  <a:pt x="506" y="222"/>
                  <a:pt x="506" y="222"/>
                  <a:pt x="506" y="222"/>
                </a:cubicBezTo>
                <a:cubicBezTo>
                  <a:pt x="506" y="224"/>
                  <a:pt x="506" y="226"/>
                  <a:pt x="507" y="228"/>
                </a:cubicBezTo>
                <a:cubicBezTo>
                  <a:pt x="507" y="228"/>
                  <a:pt x="507" y="228"/>
                  <a:pt x="507" y="228"/>
                </a:cubicBezTo>
                <a:cubicBezTo>
                  <a:pt x="507" y="230"/>
                  <a:pt x="507" y="232"/>
                  <a:pt x="507" y="234"/>
                </a:cubicBezTo>
                <a:cubicBezTo>
                  <a:pt x="507" y="234"/>
                  <a:pt x="507" y="234"/>
                  <a:pt x="507" y="234"/>
                </a:cubicBezTo>
                <a:cubicBezTo>
                  <a:pt x="507" y="237"/>
                  <a:pt x="508" y="239"/>
                  <a:pt x="508" y="241"/>
                </a:cubicBezTo>
                <a:cubicBezTo>
                  <a:pt x="508" y="241"/>
                  <a:pt x="508" y="241"/>
                  <a:pt x="508" y="241"/>
                </a:cubicBezTo>
                <a:cubicBezTo>
                  <a:pt x="508" y="243"/>
                  <a:pt x="508" y="245"/>
                  <a:pt x="508" y="247"/>
                </a:cubicBezTo>
                <a:cubicBezTo>
                  <a:pt x="508" y="247"/>
                  <a:pt x="508" y="247"/>
                  <a:pt x="508" y="247"/>
                </a:cubicBezTo>
                <a:cubicBezTo>
                  <a:pt x="508" y="249"/>
                  <a:pt x="508" y="251"/>
                  <a:pt x="508" y="254"/>
                </a:cubicBezTo>
                <a:cubicBezTo>
                  <a:pt x="508" y="254"/>
                  <a:pt x="508" y="254"/>
                  <a:pt x="508" y="254"/>
                </a:cubicBezTo>
                <a:cubicBezTo>
                  <a:pt x="508" y="255"/>
                  <a:pt x="508" y="255"/>
                  <a:pt x="508" y="255"/>
                </a:cubicBezTo>
                <a:cubicBezTo>
                  <a:pt x="508" y="256"/>
                  <a:pt x="508" y="257"/>
                  <a:pt x="508" y="258"/>
                </a:cubicBezTo>
                <a:cubicBezTo>
                  <a:pt x="508" y="259"/>
                  <a:pt x="508" y="260"/>
                  <a:pt x="508" y="261"/>
                </a:cubicBezTo>
                <a:cubicBezTo>
                  <a:pt x="508" y="261"/>
                  <a:pt x="508" y="261"/>
                  <a:pt x="508" y="261"/>
                </a:cubicBezTo>
                <a:cubicBezTo>
                  <a:pt x="505" y="355"/>
                  <a:pt x="455" y="410"/>
                  <a:pt x="419" y="488"/>
                </a:cubicBezTo>
                <a:cubicBezTo>
                  <a:pt x="401" y="533"/>
                  <a:pt x="387" y="586"/>
                  <a:pt x="386" y="656"/>
                </a:cubicBezTo>
                <a:cubicBezTo>
                  <a:pt x="387" y="723"/>
                  <a:pt x="401" y="775"/>
                  <a:pt x="419" y="819"/>
                </a:cubicBezTo>
                <a:cubicBezTo>
                  <a:pt x="453" y="896"/>
                  <a:pt x="502" y="950"/>
                  <a:pt x="508" y="1040"/>
                </a:cubicBezTo>
                <a:cubicBezTo>
                  <a:pt x="508" y="1041"/>
                  <a:pt x="508" y="1043"/>
                  <a:pt x="508" y="1044"/>
                </a:cubicBezTo>
                <a:cubicBezTo>
                  <a:pt x="508" y="1047"/>
                  <a:pt x="508" y="1047"/>
                  <a:pt x="508" y="1047"/>
                </a:cubicBezTo>
                <a:cubicBezTo>
                  <a:pt x="508" y="1049"/>
                  <a:pt x="508" y="1052"/>
                  <a:pt x="508" y="1055"/>
                </a:cubicBezTo>
                <a:cubicBezTo>
                  <a:pt x="508" y="1055"/>
                  <a:pt x="508" y="1055"/>
                  <a:pt x="508" y="1055"/>
                </a:cubicBezTo>
                <a:cubicBezTo>
                  <a:pt x="508" y="1055"/>
                  <a:pt x="508" y="1055"/>
                  <a:pt x="508" y="1055"/>
                </a:cubicBezTo>
                <a:cubicBezTo>
                  <a:pt x="508" y="1057"/>
                  <a:pt x="508" y="1059"/>
                  <a:pt x="508" y="1061"/>
                </a:cubicBezTo>
                <a:cubicBezTo>
                  <a:pt x="508" y="1061"/>
                  <a:pt x="508" y="1061"/>
                  <a:pt x="508" y="1061"/>
                </a:cubicBezTo>
                <a:cubicBezTo>
                  <a:pt x="508" y="1063"/>
                  <a:pt x="508" y="1065"/>
                  <a:pt x="508" y="1067"/>
                </a:cubicBezTo>
                <a:cubicBezTo>
                  <a:pt x="508" y="1067"/>
                  <a:pt x="508" y="1067"/>
                  <a:pt x="508" y="1067"/>
                </a:cubicBezTo>
                <a:cubicBezTo>
                  <a:pt x="508" y="1070"/>
                  <a:pt x="507" y="1072"/>
                  <a:pt x="507" y="1074"/>
                </a:cubicBezTo>
                <a:cubicBezTo>
                  <a:pt x="507" y="1074"/>
                  <a:pt x="507" y="1074"/>
                  <a:pt x="507" y="1074"/>
                </a:cubicBezTo>
                <a:cubicBezTo>
                  <a:pt x="507" y="1076"/>
                  <a:pt x="507" y="1078"/>
                  <a:pt x="507" y="1080"/>
                </a:cubicBezTo>
                <a:cubicBezTo>
                  <a:pt x="507" y="1080"/>
                  <a:pt x="507" y="1080"/>
                  <a:pt x="507" y="1080"/>
                </a:cubicBezTo>
                <a:cubicBezTo>
                  <a:pt x="506" y="1082"/>
                  <a:pt x="506" y="1084"/>
                  <a:pt x="506" y="1086"/>
                </a:cubicBezTo>
                <a:cubicBezTo>
                  <a:pt x="506" y="1086"/>
                  <a:pt x="506" y="1086"/>
                  <a:pt x="506" y="1086"/>
                </a:cubicBezTo>
                <a:cubicBezTo>
                  <a:pt x="506" y="1089"/>
                  <a:pt x="505" y="1091"/>
                  <a:pt x="505" y="1093"/>
                </a:cubicBezTo>
                <a:cubicBezTo>
                  <a:pt x="505" y="1093"/>
                  <a:pt x="505" y="1093"/>
                  <a:pt x="505" y="1093"/>
                </a:cubicBezTo>
                <a:cubicBezTo>
                  <a:pt x="505" y="1095"/>
                  <a:pt x="504" y="1097"/>
                  <a:pt x="504" y="1099"/>
                </a:cubicBezTo>
                <a:cubicBezTo>
                  <a:pt x="504" y="1099"/>
                  <a:pt x="504" y="1099"/>
                  <a:pt x="504" y="1099"/>
                </a:cubicBezTo>
                <a:cubicBezTo>
                  <a:pt x="504" y="1101"/>
                  <a:pt x="503" y="1103"/>
                  <a:pt x="503" y="1105"/>
                </a:cubicBezTo>
                <a:cubicBezTo>
                  <a:pt x="503" y="1105"/>
                  <a:pt x="503" y="1105"/>
                  <a:pt x="503" y="1105"/>
                </a:cubicBezTo>
                <a:cubicBezTo>
                  <a:pt x="502" y="1107"/>
                  <a:pt x="502" y="1109"/>
                  <a:pt x="502" y="1111"/>
                </a:cubicBezTo>
                <a:cubicBezTo>
                  <a:pt x="502" y="1111"/>
                  <a:pt x="502" y="1111"/>
                  <a:pt x="502" y="1111"/>
                </a:cubicBezTo>
                <a:cubicBezTo>
                  <a:pt x="501" y="1113"/>
                  <a:pt x="501" y="1115"/>
                  <a:pt x="500" y="1117"/>
                </a:cubicBezTo>
                <a:cubicBezTo>
                  <a:pt x="500" y="1117"/>
                  <a:pt x="500" y="1117"/>
                  <a:pt x="500" y="1117"/>
                </a:cubicBezTo>
                <a:cubicBezTo>
                  <a:pt x="500" y="1119"/>
                  <a:pt x="499" y="1121"/>
                  <a:pt x="498" y="1123"/>
                </a:cubicBezTo>
                <a:cubicBezTo>
                  <a:pt x="498" y="1123"/>
                  <a:pt x="498" y="1123"/>
                  <a:pt x="498" y="1123"/>
                </a:cubicBezTo>
                <a:cubicBezTo>
                  <a:pt x="497" y="1127"/>
                  <a:pt x="496" y="1131"/>
                  <a:pt x="495" y="1135"/>
                </a:cubicBezTo>
                <a:cubicBezTo>
                  <a:pt x="495" y="1135"/>
                  <a:pt x="495" y="1135"/>
                  <a:pt x="495" y="1135"/>
                </a:cubicBezTo>
                <a:cubicBezTo>
                  <a:pt x="469" y="1213"/>
                  <a:pt x="406" y="1276"/>
                  <a:pt x="325" y="1299"/>
                </a:cubicBezTo>
                <a:cubicBezTo>
                  <a:pt x="325" y="1299"/>
                  <a:pt x="325" y="1299"/>
                  <a:pt x="325" y="1299"/>
                </a:cubicBezTo>
                <a:cubicBezTo>
                  <a:pt x="319" y="1301"/>
                  <a:pt x="312" y="1302"/>
                  <a:pt x="306" y="1303"/>
                </a:cubicBezTo>
                <a:cubicBezTo>
                  <a:pt x="306" y="1303"/>
                  <a:pt x="306" y="1303"/>
                  <a:pt x="306" y="1303"/>
                </a:cubicBezTo>
                <a:cubicBezTo>
                  <a:pt x="304" y="1304"/>
                  <a:pt x="302" y="1304"/>
                  <a:pt x="300" y="1305"/>
                </a:cubicBezTo>
                <a:cubicBezTo>
                  <a:pt x="300" y="1305"/>
                  <a:pt x="300" y="1305"/>
                  <a:pt x="300" y="1305"/>
                </a:cubicBezTo>
                <a:cubicBezTo>
                  <a:pt x="298" y="1305"/>
                  <a:pt x="296" y="1305"/>
                  <a:pt x="294" y="1306"/>
                </a:cubicBezTo>
                <a:cubicBezTo>
                  <a:pt x="294" y="1306"/>
                  <a:pt x="294" y="1306"/>
                  <a:pt x="294" y="1306"/>
                </a:cubicBezTo>
                <a:cubicBezTo>
                  <a:pt x="289" y="1306"/>
                  <a:pt x="285" y="1307"/>
                  <a:pt x="281" y="1307"/>
                </a:cubicBezTo>
                <a:cubicBezTo>
                  <a:pt x="281" y="1307"/>
                  <a:pt x="281" y="1307"/>
                  <a:pt x="281" y="1307"/>
                </a:cubicBezTo>
                <a:cubicBezTo>
                  <a:pt x="278" y="1308"/>
                  <a:pt x="276" y="1308"/>
                  <a:pt x="274" y="1308"/>
                </a:cubicBezTo>
                <a:cubicBezTo>
                  <a:pt x="274" y="1308"/>
                  <a:pt x="274" y="1308"/>
                  <a:pt x="274" y="1308"/>
                </a:cubicBezTo>
                <a:cubicBezTo>
                  <a:pt x="270" y="1308"/>
                  <a:pt x="265" y="1308"/>
                  <a:pt x="261" y="1309"/>
                </a:cubicBezTo>
                <a:cubicBezTo>
                  <a:pt x="261" y="1309"/>
                  <a:pt x="261" y="1309"/>
                  <a:pt x="261" y="1309"/>
                </a:cubicBezTo>
                <a:cubicBezTo>
                  <a:pt x="259" y="1309"/>
                  <a:pt x="256" y="1309"/>
                  <a:pt x="254" y="1309"/>
                </a:cubicBezTo>
                <a:cubicBezTo>
                  <a:pt x="254" y="1309"/>
                  <a:pt x="254" y="1309"/>
                  <a:pt x="254" y="1309"/>
                </a:cubicBezTo>
                <a:cubicBezTo>
                  <a:pt x="252" y="1309"/>
                  <a:pt x="250" y="1309"/>
                  <a:pt x="247" y="1309"/>
                </a:cubicBezTo>
                <a:cubicBezTo>
                  <a:pt x="247" y="1309"/>
                  <a:pt x="247" y="1309"/>
                  <a:pt x="247" y="1309"/>
                </a:cubicBezTo>
                <a:cubicBezTo>
                  <a:pt x="243" y="1308"/>
                  <a:pt x="238" y="1308"/>
                  <a:pt x="234" y="1308"/>
                </a:cubicBezTo>
                <a:cubicBezTo>
                  <a:pt x="234" y="1308"/>
                  <a:pt x="234" y="1308"/>
                  <a:pt x="234" y="1308"/>
                </a:cubicBezTo>
                <a:cubicBezTo>
                  <a:pt x="232" y="1308"/>
                  <a:pt x="230" y="1308"/>
                  <a:pt x="227" y="1307"/>
                </a:cubicBezTo>
                <a:cubicBezTo>
                  <a:pt x="227" y="1307"/>
                  <a:pt x="227" y="1307"/>
                  <a:pt x="227" y="1307"/>
                </a:cubicBezTo>
                <a:cubicBezTo>
                  <a:pt x="223" y="1307"/>
                  <a:pt x="219" y="1306"/>
                  <a:pt x="215" y="1306"/>
                </a:cubicBezTo>
                <a:cubicBezTo>
                  <a:pt x="215" y="1306"/>
                  <a:pt x="215" y="1306"/>
                  <a:pt x="215" y="1306"/>
                </a:cubicBezTo>
                <a:cubicBezTo>
                  <a:pt x="212" y="1305"/>
                  <a:pt x="210" y="1305"/>
                  <a:pt x="208" y="1305"/>
                </a:cubicBezTo>
                <a:cubicBezTo>
                  <a:pt x="208" y="1305"/>
                  <a:pt x="208" y="1305"/>
                  <a:pt x="208" y="1305"/>
                </a:cubicBezTo>
                <a:cubicBezTo>
                  <a:pt x="206" y="1304"/>
                  <a:pt x="204" y="1304"/>
                  <a:pt x="202" y="1303"/>
                </a:cubicBezTo>
                <a:cubicBezTo>
                  <a:pt x="202" y="1303"/>
                  <a:pt x="202" y="1303"/>
                  <a:pt x="202" y="1303"/>
                </a:cubicBezTo>
                <a:cubicBezTo>
                  <a:pt x="196" y="1302"/>
                  <a:pt x="189" y="1301"/>
                  <a:pt x="183" y="1299"/>
                </a:cubicBezTo>
                <a:cubicBezTo>
                  <a:pt x="183" y="1299"/>
                  <a:pt x="183" y="1299"/>
                  <a:pt x="183" y="1299"/>
                </a:cubicBezTo>
                <a:cubicBezTo>
                  <a:pt x="102" y="1276"/>
                  <a:pt x="39" y="1213"/>
                  <a:pt x="13" y="1135"/>
                </a:cubicBezTo>
                <a:cubicBezTo>
                  <a:pt x="13" y="1135"/>
                  <a:pt x="13" y="1135"/>
                  <a:pt x="13" y="1135"/>
                </a:cubicBezTo>
                <a:cubicBezTo>
                  <a:pt x="12" y="1131"/>
                  <a:pt x="11" y="1127"/>
                  <a:pt x="9" y="1123"/>
                </a:cubicBezTo>
                <a:cubicBezTo>
                  <a:pt x="9" y="1123"/>
                  <a:pt x="9" y="1123"/>
                  <a:pt x="9" y="1123"/>
                </a:cubicBezTo>
                <a:cubicBezTo>
                  <a:pt x="9" y="1121"/>
                  <a:pt x="8" y="1119"/>
                  <a:pt x="8" y="1117"/>
                </a:cubicBezTo>
                <a:cubicBezTo>
                  <a:pt x="8" y="1117"/>
                  <a:pt x="8" y="1117"/>
                  <a:pt x="8" y="1117"/>
                </a:cubicBezTo>
                <a:cubicBezTo>
                  <a:pt x="7" y="1115"/>
                  <a:pt x="7" y="1113"/>
                  <a:pt x="7" y="1111"/>
                </a:cubicBezTo>
                <a:cubicBezTo>
                  <a:pt x="7" y="1111"/>
                  <a:pt x="7" y="1111"/>
                  <a:pt x="7" y="1111"/>
                </a:cubicBezTo>
                <a:cubicBezTo>
                  <a:pt x="6" y="1109"/>
                  <a:pt x="6" y="1107"/>
                  <a:pt x="5" y="1105"/>
                </a:cubicBezTo>
                <a:cubicBezTo>
                  <a:pt x="5" y="1105"/>
                  <a:pt x="5" y="1105"/>
                  <a:pt x="5" y="1105"/>
                </a:cubicBezTo>
                <a:cubicBezTo>
                  <a:pt x="5" y="1103"/>
                  <a:pt x="4" y="1101"/>
                  <a:pt x="4" y="1099"/>
                </a:cubicBezTo>
                <a:cubicBezTo>
                  <a:pt x="4" y="1099"/>
                  <a:pt x="4" y="1099"/>
                  <a:pt x="4" y="1099"/>
                </a:cubicBezTo>
                <a:cubicBezTo>
                  <a:pt x="4" y="1097"/>
                  <a:pt x="3" y="1095"/>
                  <a:pt x="3" y="1093"/>
                </a:cubicBezTo>
                <a:cubicBezTo>
                  <a:pt x="3" y="1093"/>
                  <a:pt x="3" y="1093"/>
                  <a:pt x="3" y="1093"/>
                </a:cubicBezTo>
                <a:cubicBezTo>
                  <a:pt x="3" y="1091"/>
                  <a:pt x="2" y="1089"/>
                  <a:pt x="2" y="1086"/>
                </a:cubicBezTo>
                <a:cubicBezTo>
                  <a:pt x="2" y="1086"/>
                  <a:pt x="2" y="1086"/>
                  <a:pt x="2" y="1086"/>
                </a:cubicBezTo>
                <a:cubicBezTo>
                  <a:pt x="2" y="1084"/>
                  <a:pt x="2" y="1082"/>
                  <a:pt x="1" y="1080"/>
                </a:cubicBezTo>
                <a:cubicBezTo>
                  <a:pt x="1" y="1080"/>
                  <a:pt x="1" y="1080"/>
                  <a:pt x="1" y="1080"/>
                </a:cubicBezTo>
                <a:cubicBezTo>
                  <a:pt x="1" y="1078"/>
                  <a:pt x="1" y="1076"/>
                  <a:pt x="1" y="1074"/>
                </a:cubicBezTo>
                <a:cubicBezTo>
                  <a:pt x="1" y="1074"/>
                  <a:pt x="1" y="1074"/>
                  <a:pt x="1" y="1074"/>
                </a:cubicBezTo>
                <a:cubicBezTo>
                  <a:pt x="1" y="1072"/>
                  <a:pt x="1" y="1070"/>
                  <a:pt x="0" y="1067"/>
                </a:cubicBezTo>
                <a:cubicBezTo>
                  <a:pt x="0" y="1067"/>
                  <a:pt x="0" y="1067"/>
                  <a:pt x="0" y="1067"/>
                </a:cubicBezTo>
                <a:cubicBezTo>
                  <a:pt x="0" y="1065"/>
                  <a:pt x="0" y="1063"/>
                  <a:pt x="0" y="1061"/>
                </a:cubicBezTo>
                <a:cubicBezTo>
                  <a:pt x="0" y="1061"/>
                  <a:pt x="0" y="1061"/>
                  <a:pt x="0" y="1061"/>
                </a:cubicBezTo>
                <a:cubicBezTo>
                  <a:pt x="0" y="1059"/>
                  <a:pt x="0" y="1057"/>
                  <a:pt x="0" y="1055"/>
                </a:cubicBezTo>
                <a:cubicBezTo>
                  <a:pt x="0" y="1055"/>
                  <a:pt x="0" y="1055"/>
                  <a:pt x="0" y="1055"/>
                </a:cubicBezTo>
                <a:cubicBezTo>
                  <a:pt x="0" y="1055"/>
                  <a:pt x="0" y="1055"/>
                  <a:pt x="0" y="1055"/>
                </a:cubicBezTo>
                <a:cubicBezTo>
                  <a:pt x="0" y="1052"/>
                  <a:pt x="0" y="1049"/>
                  <a:pt x="0" y="1047"/>
                </a:cubicBezTo>
                <a:cubicBezTo>
                  <a:pt x="0" y="1046"/>
                  <a:pt x="0" y="1045"/>
                  <a:pt x="0" y="1044"/>
                </a:cubicBezTo>
                <a:cubicBezTo>
                  <a:pt x="0" y="1043"/>
                  <a:pt x="0" y="1041"/>
                  <a:pt x="1" y="1040"/>
                </a:cubicBezTo>
                <a:cubicBezTo>
                  <a:pt x="6" y="950"/>
                  <a:pt x="55" y="896"/>
                  <a:pt x="89" y="819"/>
                </a:cubicBezTo>
                <a:close/>
              </a:path>
            </a:pathLst>
          </a:custGeom>
          <a:solidFill>
            <a:srgbClr val="E0E2D7"/>
          </a:solidFill>
          <a:ln>
            <a:noFill/>
          </a:ln>
        </p:spPr>
        <p:txBody>
          <a:bodyPr/>
          <a:lstStyle/>
          <a:p>
            <a:endParaRPr lang="en-US" sz="1867" dirty="0">
              <a:solidFill>
                <a:schemeClr val="tx1">
                  <a:lumMod val="75000"/>
                  <a:lumOff val="25000"/>
                </a:schemeClr>
              </a:solidFill>
            </a:endParaRPr>
          </a:p>
        </p:txBody>
      </p:sp>
      <p:grpSp>
        <p:nvGrpSpPr>
          <p:cNvPr id="19" name="Group 18">
            <a:extLst>
              <a:ext uri="{FF2B5EF4-FFF2-40B4-BE49-F238E27FC236}">
                <a16:creationId xmlns:a16="http://schemas.microsoft.com/office/drawing/2014/main" id="{25F41C0F-3D33-26B0-18F9-B3313F44FCFC}"/>
              </a:ext>
            </a:extLst>
          </p:cNvPr>
          <p:cNvGrpSpPr>
            <a:grpSpLocks/>
          </p:cNvGrpSpPr>
          <p:nvPr/>
        </p:nvGrpSpPr>
        <p:grpSpPr bwMode="auto">
          <a:xfrm>
            <a:off x="5827018" y="2242211"/>
            <a:ext cx="2027767" cy="2027767"/>
            <a:chOff x="4386263" y="1889125"/>
            <a:chExt cx="1520825" cy="1520825"/>
          </a:xfrm>
        </p:grpSpPr>
        <p:sp>
          <p:nvSpPr>
            <p:cNvPr id="25" name="Freeform 14">
              <a:extLst>
                <a:ext uri="{FF2B5EF4-FFF2-40B4-BE49-F238E27FC236}">
                  <a16:creationId xmlns:a16="http://schemas.microsoft.com/office/drawing/2014/main" id="{A3B83926-11C2-5BD6-B11E-3B5F56BD3AC1}"/>
                </a:ext>
              </a:extLst>
            </p:cNvPr>
            <p:cNvSpPr>
              <a:spLocks/>
            </p:cNvSpPr>
            <p:nvPr/>
          </p:nvSpPr>
          <p:spPr bwMode="auto">
            <a:xfrm>
              <a:off x="4386263" y="1889125"/>
              <a:ext cx="1520825" cy="1520825"/>
            </a:xfrm>
            <a:custGeom>
              <a:avLst/>
              <a:gdLst>
                <a:gd name="T0" fmla="*/ 2147483646 w 1095"/>
                <a:gd name="T1" fmla="*/ 2147483646 h 1094"/>
                <a:gd name="T2" fmla="*/ 2147483646 w 1095"/>
                <a:gd name="T3" fmla="*/ 2147483646 h 1094"/>
                <a:gd name="T4" fmla="*/ 2147483646 w 1095"/>
                <a:gd name="T5" fmla="*/ 2147483646 h 1094"/>
                <a:gd name="T6" fmla="*/ 2147483646 w 1095"/>
                <a:gd name="T7" fmla="*/ 2147483646 h 1094"/>
                <a:gd name="T8" fmla="*/ 2147483646 w 1095"/>
                <a:gd name="T9" fmla="*/ 2147483646 h 1094"/>
                <a:gd name="T10" fmla="*/ 2147483646 w 1095"/>
                <a:gd name="T11" fmla="*/ 2147483646 h 1094"/>
                <a:gd name="T12" fmla="*/ 2147483646 w 1095"/>
                <a:gd name="T13" fmla="*/ 2147483646 h 1094"/>
                <a:gd name="T14" fmla="*/ 2147483646 w 1095"/>
                <a:gd name="T15" fmla="*/ 2147483646 h 1094"/>
                <a:gd name="T16" fmla="*/ 2147483646 w 1095"/>
                <a:gd name="T17" fmla="*/ 2147483646 h 1094"/>
                <a:gd name="T18" fmla="*/ 2147483646 w 1095"/>
                <a:gd name="T19" fmla="*/ 2147483646 h 1094"/>
                <a:gd name="T20" fmla="*/ 2147483646 w 1095"/>
                <a:gd name="T21" fmla="*/ 2147483646 h 1094"/>
                <a:gd name="T22" fmla="*/ 2147483646 w 1095"/>
                <a:gd name="T23" fmla="*/ 2147483646 h 1094"/>
                <a:gd name="T24" fmla="*/ 2147483646 w 1095"/>
                <a:gd name="T25" fmla="*/ 2147483646 h 1094"/>
                <a:gd name="T26" fmla="*/ 2147483646 w 1095"/>
                <a:gd name="T27" fmla="*/ 2147483646 h 1094"/>
                <a:gd name="T28" fmla="*/ 2147483646 w 1095"/>
                <a:gd name="T29" fmla="*/ 2147483646 h 1094"/>
                <a:gd name="T30" fmla="*/ 2147483646 w 1095"/>
                <a:gd name="T31" fmla="*/ 2147483646 h 1094"/>
                <a:gd name="T32" fmla="*/ 2147483646 w 1095"/>
                <a:gd name="T33" fmla="*/ 2147483646 h 1094"/>
                <a:gd name="T34" fmla="*/ 2147483646 w 1095"/>
                <a:gd name="T35" fmla="*/ 2147483646 h 1094"/>
                <a:gd name="T36" fmla="*/ 2147483646 w 1095"/>
                <a:gd name="T37" fmla="*/ 2147483646 h 1094"/>
                <a:gd name="T38" fmla="*/ 2147483646 w 1095"/>
                <a:gd name="T39" fmla="*/ 2147483646 h 1094"/>
                <a:gd name="T40" fmla="*/ 2147483646 w 1095"/>
                <a:gd name="T41" fmla="*/ 2147483646 h 1094"/>
                <a:gd name="T42" fmla="*/ 2147483646 w 1095"/>
                <a:gd name="T43" fmla="*/ 2147483646 h 1094"/>
                <a:gd name="T44" fmla="*/ 2147483646 w 1095"/>
                <a:gd name="T45" fmla="*/ 2147483646 h 1094"/>
                <a:gd name="T46" fmla="*/ 2147483646 w 1095"/>
                <a:gd name="T47" fmla="*/ 2147483646 h 1094"/>
                <a:gd name="T48" fmla="*/ 2147483646 w 1095"/>
                <a:gd name="T49" fmla="*/ 2147483646 h 1094"/>
                <a:gd name="T50" fmla="*/ 2147483646 w 1095"/>
                <a:gd name="T51" fmla="*/ 2147483646 h 1094"/>
                <a:gd name="T52" fmla="*/ 2147483646 w 1095"/>
                <a:gd name="T53" fmla="*/ 2147483646 h 1094"/>
                <a:gd name="T54" fmla="*/ 2147483646 w 1095"/>
                <a:gd name="T55" fmla="*/ 2147483646 h 1094"/>
                <a:gd name="T56" fmla="*/ 2147483646 w 1095"/>
                <a:gd name="T57" fmla="*/ 2147483646 h 1094"/>
                <a:gd name="T58" fmla="*/ 2147483646 w 1095"/>
                <a:gd name="T59" fmla="*/ 2147483646 h 1094"/>
                <a:gd name="T60" fmla="*/ 2147483646 w 1095"/>
                <a:gd name="T61" fmla="*/ 2147483646 h 1094"/>
                <a:gd name="T62" fmla="*/ 2147483646 w 1095"/>
                <a:gd name="T63" fmla="*/ 2147483646 h 1094"/>
                <a:gd name="T64" fmla="*/ 2147483646 w 1095"/>
                <a:gd name="T65" fmla="*/ 2147483646 h 1094"/>
                <a:gd name="T66" fmla="*/ 2147483646 w 1095"/>
                <a:gd name="T67" fmla="*/ 2147483646 h 1094"/>
                <a:gd name="T68" fmla="*/ 2147483646 w 1095"/>
                <a:gd name="T69" fmla="*/ 2147483646 h 1094"/>
                <a:gd name="T70" fmla="*/ 2147483646 w 1095"/>
                <a:gd name="T71" fmla="*/ 2147483646 h 1094"/>
                <a:gd name="T72" fmla="*/ 2147483646 w 1095"/>
                <a:gd name="T73" fmla="*/ 2147483646 h 1094"/>
                <a:gd name="T74" fmla="*/ 2147483646 w 1095"/>
                <a:gd name="T75" fmla="*/ 2147483646 h 1094"/>
                <a:gd name="T76" fmla="*/ 2147483646 w 1095"/>
                <a:gd name="T77" fmla="*/ 2147483646 h 1094"/>
                <a:gd name="T78" fmla="*/ 2147483646 w 1095"/>
                <a:gd name="T79" fmla="*/ 2147483646 h 1094"/>
                <a:gd name="T80" fmla="*/ 2147483646 w 1095"/>
                <a:gd name="T81" fmla="*/ 2147483646 h 1094"/>
                <a:gd name="T82" fmla="*/ 2147483646 w 1095"/>
                <a:gd name="T83" fmla="*/ 2147483646 h 1094"/>
                <a:gd name="T84" fmla="*/ 2147483646 w 1095"/>
                <a:gd name="T85" fmla="*/ 2147483646 h 1094"/>
                <a:gd name="T86" fmla="*/ 2147483646 w 1095"/>
                <a:gd name="T87" fmla="*/ 2147483646 h 1094"/>
                <a:gd name="T88" fmla="*/ 2147483646 w 1095"/>
                <a:gd name="T89" fmla="*/ 2147483646 h 1094"/>
                <a:gd name="T90" fmla="*/ 2147483646 w 1095"/>
                <a:gd name="T91" fmla="*/ 2147483646 h 1094"/>
                <a:gd name="T92" fmla="*/ 2147483646 w 1095"/>
                <a:gd name="T93" fmla="*/ 2147483646 h 1094"/>
                <a:gd name="T94" fmla="*/ 2147483646 w 1095"/>
                <a:gd name="T95" fmla="*/ 2147483646 h 1094"/>
                <a:gd name="T96" fmla="*/ 2147483646 w 1095"/>
                <a:gd name="T97" fmla="*/ 2147483646 h 1094"/>
                <a:gd name="T98" fmla="*/ 2147483646 w 1095"/>
                <a:gd name="T99" fmla="*/ 2147483646 h 1094"/>
                <a:gd name="T100" fmla="*/ 2147483646 w 1095"/>
                <a:gd name="T101" fmla="*/ 2147483646 h 1094"/>
                <a:gd name="T102" fmla="*/ 2147483646 w 1095"/>
                <a:gd name="T103" fmla="*/ 2147483646 h 1094"/>
                <a:gd name="T104" fmla="*/ 2147483646 w 1095"/>
                <a:gd name="T105" fmla="*/ 2147483646 h 1094"/>
                <a:gd name="T106" fmla="*/ 2147483646 w 1095"/>
                <a:gd name="T107" fmla="*/ 2147483646 h 1094"/>
                <a:gd name="T108" fmla="*/ 2147483646 w 1095"/>
                <a:gd name="T109" fmla="*/ 2147483646 h 1094"/>
                <a:gd name="T110" fmla="*/ 2147483646 w 1095"/>
                <a:gd name="T111" fmla="*/ 2147483646 h 1094"/>
                <a:gd name="T112" fmla="*/ 2147483646 w 1095"/>
                <a:gd name="T113" fmla="*/ 2147483646 h 1094"/>
                <a:gd name="T114" fmla="*/ 2147483646 w 1095"/>
                <a:gd name="T115" fmla="*/ 2147483646 h 1094"/>
                <a:gd name="T116" fmla="*/ 2147483646 w 1095"/>
                <a:gd name="T117" fmla="*/ 2147483646 h 1094"/>
                <a:gd name="T118" fmla="*/ 2147483646 w 1095"/>
                <a:gd name="T119" fmla="*/ 2147483646 h 1094"/>
                <a:gd name="T120" fmla="*/ 2147483646 w 1095"/>
                <a:gd name="T121" fmla="*/ 2147483646 h 1094"/>
                <a:gd name="T122" fmla="*/ 2147483646 w 1095"/>
                <a:gd name="T123" fmla="*/ 2147483646 h 10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5" h="1094">
                  <a:moveTo>
                    <a:pt x="780" y="547"/>
                  </a:moveTo>
                  <a:cubicBezTo>
                    <a:pt x="737" y="565"/>
                    <a:pt x="691" y="592"/>
                    <a:pt x="642" y="639"/>
                  </a:cubicBezTo>
                  <a:cubicBezTo>
                    <a:pt x="593" y="689"/>
                    <a:pt x="566" y="736"/>
                    <a:pt x="547" y="781"/>
                  </a:cubicBezTo>
                  <a:cubicBezTo>
                    <a:pt x="518" y="860"/>
                    <a:pt x="514" y="932"/>
                    <a:pt x="454" y="999"/>
                  </a:cubicBezTo>
                  <a:cubicBezTo>
                    <a:pt x="453" y="1000"/>
                    <a:pt x="452" y="1001"/>
                    <a:pt x="451" y="1002"/>
                  </a:cubicBezTo>
                  <a:cubicBezTo>
                    <a:pt x="449" y="1004"/>
                    <a:pt x="449" y="1004"/>
                    <a:pt x="449" y="1004"/>
                  </a:cubicBezTo>
                  <a:cubicBezTo>
                    <a:pt x="448" y="1006"/>
                    <a:pt x="446" y="1008"/>
                    <a:pt x="444" y="1010"/>
                  </a:cubicBezTo>
                  <a:cubicBezTo>
                    <a:pt x="444" y="1010"/>
                    <a:pt x="444" y="1010"/>
                    <a:pt x="444" y="1010"/>
                  </a:cubicBezTo>
                  <a:cubicBezTo>
                    <a:pt x="444" y="1010"/>
                    <a:pt x="444" y="1010"/>
                    <a:pt x="444" y="1010"/>
                  </a:cubicBezTo>
                  <a:cubicBezTo>
                    <a:pt x="442" y="1011"/>
                    <a:pt x="441" y="1013"/>
                    <a:pt x="439" y="1014"/>
                  </a:cubicBezTo>
                  <a:cubicBezTo>
                    <a:pt x="439" y="1014"/>
                    <a:pt x="439" y="1014"/>
                    <a:pt x="439" y="1014"/>
                  </a:cubicBezTo>
                  <a:cubicBezTo>
                    <a:pt x="437" y="1016"/>
                    <a:pt x="436" y="1017"/>
                    <a:pt x="434" y="1019"/>
                  </a:cubicBezTo>
                  <a:cubicBezTo>
                    <a:pt x="434" y="1019"/>
                    <a:pt x="434" y="1019"/>
                    <a:pt x="434" y="1019"/>
                  </a:cubicBezTo>
                  <a:cubicBezTo>
                    <a:pt x="433" y="1020"/>
                    <a:pt x="431" y="1021"/>
                    <a:pt x="430" y="1023"/>
                  </a:cubicBezTo>
                  <a:cubicBezTo>
                    <a:pt x="430" y="1023"/>
                    <a:pt x="430" y="1023"/>
                    <a:pt x="430" y="1023"/>
                  </a:cubicBezTo>
                  <a:cubicBezTo>
                    <a:pt x="428" y="1024"/>
                    <a:pt x="426" y="1026"/>
                    <a:pt x="425" y="1027"/>
                  </a:cubicBezTo>
                  <a:cubicBezTo>
                    <a:pt x="425" y="1027"/>
                    <a:pt x="425" y="1027"/>
                    <a:pt x="425" y="1027"/>
                  </a:cubicBezTo>
                  <a:cubicBezTo>
                    <a:pt x="423" y="1028"/>
                    <a:pt x="421" y="1029"/>
                    <a:pt x="420" y="1031"/>
                  </a:cubicBezTo>
                  <a:cubicBezTo>
                    <a:pt x="420" y="1031"/>
                    <a:pt x="420" y="1031"/>
                    <a:pt x="420" y="1031"/>
                  </a:cubicBezTo>
                  <a:cubicBezTo>
                    <a:pt x="418" y="1032"/>
                    <a:pt x="416" y="1033"/>
                    <a:pt x="415" y="1035"/>
                  </a:cubicBezTo>
                  <a:cubicBezTo>
                    <a:pt x="415" y="1035"/>
                    <a:pt x="415" y="1035"/>
                    <a:pt x="415" y="1035"/>
                  </a:cubicBezTo>
                  <a:cubicBezTo>
                    <a:pt x="413" y="1036"/>
                    <a:pt x="411" y="1037"/>
                    <a:pt x="410" y="1038"/>
                  </a:cubicBezTo>
                  <a:cubicBezTo>
                    <a:pt x="410" y="1038"/>
                    <a:pt x="410" y="1038"/>
                    <a:pt x="410" y="1038"/>
                  </a:cubicBezTo>
                  <a:cubicBezTo>
                    <a:pt x="408" y="1039"/>
                    <a:pt x="406" y="1041"/>
                    <a:pt x="405" y="1042"/>
                  </a:cubicBezTo>
                  <a:cubicBezTo>
                    <a:pt x="405" y="1042"/>
                    <a:pt x="405" y="1042"/>
                    <a:pt x="405" y="1042"/>
                  </a:cubicBezTo>
                  <a:cubicBezTo>
                    <a:pt x="403" y="1043"/>
                    <a:pt x="401" y="1044"/>
                    <a:pt x="399" y="1045"/>
                  </a:cubicBezTo>
                  <a:cubicBezTo>
                    <a:pt x="399" y="1045"/>
                    <a:pt x="399" y="1045"/>
                    <a:pt x="399" y="1045"/>
                  </a:cubicBezTo>
                  <a:cubicBezTo>
                    <a:pt x="398" y="1046"/>
                    <a:pt x="396" y="1047"/>
                    <a:pt x="394" y="1048"/>
                  </a:cubicBezTo>
                  <a:cubicBezTo>
                    <a:pt x="394" y="1048"/>
                    <a:pt x="394" y="1048"/>
                    <a:pt x="394" y="1048"/>
                  </a:cubicBezTo>
                  <a:cubicBezTo>
                    <a:pt x="392" y="1049"/>
                    <a:pt x="390" y="1050"/>
                    <a:pt x="389" y="1051"/>
                  </a:cubicBezTo>
                  <a:cubicBezTo>
                    <a:pt x="389" y="1051"/>
                    <a:pt x="389" y="1051"/>
                    <a:pt x="389" y="1051"/>
                  </a:cubicBezTo>
                  <a:cubicBezTo>
                    <a:pt x="385" y="1054"/>
                    <a:pt x="381" y="1055"/>
                    <a:pt x="378" y="1057"/>
                  </a:cubicBezTo>
                  <a:cubicBezTo>
                    <a:pt x="378" y="1057"/>
                    <a:pt x="378" y="1057"/>
                    <a:pt x="378" y="1057"/>
                  </a:cubicBezTo>
                  <a:cubicBezTo>
                    <a:pt x="304" y="1094"/>
                    <a:pt x="216" y="1094"/>
                    <a:pt x="142" y="1053"/>
                  </a:cubicBezTo>
                  <a:cubicBezTo>
                    <a:pt x="142" y="1053"/>
                    <a:pt x="142" y="1053"/>
                    <a:pt x="142" y="1053"/>
                  </a:cubicBezTo>
                  <a:cubicBezTo>
                    <a:pt x="136" y="1050"/>
                    <a:pt x="131" y="1046"/>
                    <a:pt x="125" y="1043"/>
                  </a:cubicBezTo>
                  <a:cubicBezTo>
                    <a:pt x="125" y="1043"/>
                    <a:pt x="125" y="1043"/>
                    <a:pt x="125" y="1043"/>
                  </a:cubicBezTo>
                  <a:cubicBezTo>
                    <a:pt x="124" y="1042"/>
                    <a:pt x="122" y="1040"/>
                    <a:pt x="120" y="1039"/>
                  </a:cubicBezTo>
                  <a:cubicBezTo>
                    <a:pt x="120" y="1039"/>
                    <a:pt x="120" y="1039"/>
                    <a:pt x="120" y="1039"/>
                  </a:cubicBezTo>
                  <a:cubicBezTo>
                    <a:pt x="118" y="1038"/>
                    <a:pt x="116" y="1037"/>
                    <a:pt x="115" y="1035"/>
                  </a:cubicBezTo>
                  <a:cubicBezTo>
                    <a:pt x="115" y="1035"/>
                    <a:pt x="115" y="1035"/>
                    <a:pt x="115" y="1035"/>
                  </a:cubicBezTo>
                  <a:cubicBezTo>
                    <a:pt x="111" y="1033"/>
                    <a:pt x="108" y="1030"/>
                    <a:pt x="104" y="1027"/>
                  </a:cubicBezTo>
                  <a:cubicBezTo>
                    <a:pt x="104" y="1027"/>
                    <a:pt x="104" y="1027"/>
                    <a:pt x="104" y="1027"/>
                  </a:cubicBezTo>
                  <a:cubicBezTo>
                    <a:pt x="103" y="1026"/>
                    <a:pt x="101" y="1025"/>
                    <a:pt x="99" y="1023"/>
                  </a:cubicBezTo>
                  <a:cubicBezTo>
                    <a:pt x="99" y="1023"/>
                    <a:pt x="99" y="1023"/>
                    <a:pt x="99" y="1023"/>
                  </a:cubicBezTo>
                  <a:cubicBezTo>
                    <a:pt x="96" y="1020"/>
                    <a:pt x="93" y="1017"/>
                    <a:pt x="89" y="1014"/>
                  </a:cubicBezTo>
                  <a:cubicBezTo>
                    <a:pt x="89" y="1014"/>
                    <a:pt x="89" y="1014"/>
                    <a:pt x="89" y="1014"/>
                  </a:cubicBezTo>
                  <a:cubicBezTo>
                    <a:pt x="88" y="1013"/>
                    <a:pt x="86" y="1011"/>
                    <a:pt x="85" y="1010"/>
                  </a:cubicBezTo>
                  <a:cubicBezTo>
                    <a:pt x="85" y="1010"/>
                    <a:pt x="85" y="1010"/>
                    <a:pt x="85" y="1010"/>
                  </a:cubicBezTo>
                  <a:cubicBezTo>
                    <a:pt x="83" y="1008"/>
                    <a:pt x="81" y="1006"/>
                    <a:pt x="80" y="1005"/>
                  </a:cubicBezTo>
                  <a:cubicBezTo>
                    <a:pt x="80" y="1005"/>
                    <a:pt x="80" y="1005"/>
                    <a:pt x="80" y="1005"/>
                  </a:cubicBezTo>
                  <a:cubicBezTo>
                    <a:pt x="77" y="1002"/>
                    <a:pt x="74" y="998"/>
                    <a:pt x="71" y="995"/>
                  </a:cubicBezTo>
                  <a:cubicBezTo>
                    <a:pt x="71" y="995"/>
                    <a:pt x="71" y="995"/>
                    <a:pt x="71" y="995"/>
                  </a:cubicBezTo>
                  <a:cubicBezTo>
                    <a:pt x="70" y="993"/>
                    <a:pt x="68" y="992"/>
                    <a:pt x="67" y="990"/>
                  </a:cubicBezTo>
                  <a:cubicBezTo>
                    <a:pt x="67" y="990"/>
                    <a:pt x="67" y="990"/>
                    <a:pt x="67" y="990"/>
                  </a:cubicBezTo>
                  <a:cubicBezTo>
                    <a:pt x="64" y="987"/>
                    <a:pt x="61" y="983"/>
                    <a:pt x="59" y="980"/>
                  </a:cubicBezTo>
                  <a:cubicBezTo>
                    <a:pt x="59" y="980"/>
                    <a:pt x="59" y="980"/>
                    <a:pt x="59" y="980"/>
                  </a:cubicBezTo>
                  <a:cubicBezTo>
                    <a:pt x="58" y="978"/>
                    <a:pt x="56" y="976"/>
                    <a:pt x="55" y="974"/>
                  </a:cubicBezTo>
                  <a:cubicBezTo>
                    <a:pt x="55" y="974"/>
                    <a:pt x="55" y="974"/>
                    <a:pt x="55" y="974"/>
                  </a:cubicBezTo>
                  <a:cubicBezTo>
                    <a:pt x="54" y="973"/>
                    <a:pt x="53" y="971"/>
                    <a:pt x="52" y="969"/>
                  </a:cubicBezTo>
                  <a:cubicBezTo>
                    <a:pt x="52" y="969"/>
                    <a:pt x="52" y="969"/>
                    <a:pt x="52" y="969"/>
                  </a:cubicBezTo>
                  <a:cubicBezTo>
                    <a:pt x="48" y="964"/>
                    <a:pt x="45" y="958"/>
                    <a:pt x="42" y="953"/>
                  </a:cubicBezTo>
                  <a:cubicBezTo>
                    <a:pt x="42" y="953"/>
                    <a:pt x="42" y="953"/>
                    <a:pt x="42" y="953"/>
                  </a:cubicBezTo>
                  <a:cubicBezTo>
                    <a:pt x="1" y="879"/>
                    <a:pt x="0" y="790"/>
                    <a:pt x="37" y="717"/>
                  </a:cubicBezTo>
                  <a:cubicBezTo>
                    <a:pt x="37" y="717"/>
                    <a:pt x="37" y="717"/>
                    <a:pt x="37" y="717"/>
                  </a:cubicBezTo>
                  <a:cubicBezTo>
                    <a:pt x="39" y="713"/>
                    <a:pt x="41" y="709"/>
                    <a:pt x="43" y="706"/>
                  </a:cubicBezTo>
                  <a:cubicBezTo>
                    <a:pt x="43" y="706"/>
                    <a:pt x="43" y="706"/>
                    <a:pt x="43" y="706"/>
                  </a:cubicBezTo>
                  <a:cubicBezTo>
                    <a:pt x="44" y="704"/>
                    <a:pt x="45" y="702"/>
                    <a:pt x="46" y="700"/>
                  </a:cubicBezTo>
                  <a:cubicBezTo>
                    <a:pt x="46" y="700"/>
                    <a:pt x="46" y="700"/>
                    <a:pt x="46" y="700"/>
                  </a:cubicBezTo>
                  <a:cubicBezTo>
                    <a:pt x="47" y="699"/>
                    <a:pt x="48" y="697"/>
                    <a:pt x="49" y="695"/>
                  </a:cubicBezTo>
                  <a:cubicBezTo>
                    <a:pt x="49" y="695"/>
                    <a:pt x="49" y="695"/>
                    <a:pt x="49" y="695"/>
                  </a:cubicBezTo>
                  <a:cubicBezTo>
                    <a:pt x="50" y="693"/>
                    <a:pt x="51" y="691"/>
                    <a:pt x="53" y="690"/>
                  </a:cubicBezTo>
                  <a:cubicBezTo>
                    <a:pt x="53" y="690"/>
                    <a:pt x="53" y="690"/>
                    <a:pt x="53" y="690"/>
                  </a:cubicBezTo>
                  <a:cubicBezTo>
                    <a:pt x="54" y="688"/>
                    <a:pt x="55" y="686"/>
                    <a:pt x="56" y="685"/>
                  </a:cubicBezTo>
                  <a:cubicBezTo>
                    <a:pt x="56" y="685"/>
                    <a:pt x="56" y="685"/>
                    <a:pt x="56" y="685"/>
                  </a:cubicBezTo>
                  <a:cubicBezTo>
                    <a:pt x="57" y="683"/>
                    <a:pt x="59" y="681"/>
                    <a:pt x="60" y="679"/>
                  </a:cubicBezTo>
                  <a:cubicBezTo>
                    <a:pt x="60" y="679"/>
                    <a:pt x="60" y="679"/>
                    <a:pt x="60" y="679"/>
                  </a:cubicBezTo>
                  <a:cubicBezTo>
                    <a:pt x="61" y="678"/>
                    <a:pt x="62" y="676"/>
                    <a:pt x="64" y="675"/>
                  </a:cubicBezTo>
                  <a:cubicBezTo>
                    <a:pt x="64" y="675"/>
                    <a:pt x="64" y="675"/>
                    <a:pt x="64" y="675"/>
                  </a:cubicBezTo>
                  <a:cubicBezTo>
                    <a:pt x="65" y="673"/>
                    <a:pt x="66" y="671"/>
                    <a:pt x="68" y="670"/>
                  </a:cubicBezTo>
                  <a:cubicBezTo>
                    <a:pt x="68" y="670"/>
                    <a:pt x="68" y="670"/>
                    <a:pt x="68" y="670"/>
                  </a:cubicBezTo>
                  <a:cubicBezTo>
                    <a:pt x="69" y="668"/>
                    <a:pt x="70" y="666"/>
                    <a:pt x="72" y="665"/>
                  </a:cubicBezTo>
                  <a:cubicBezTo>
                    <a:pt x="72" y="665"/>
                    <a:pt x="72" y="665"/>
                    <a:pt x="72" y="665"/>
                  </a:cubicBezTo>
                  <a:cubicBezTo>
                    <a:pt x="73" y="663"/>
                    <a:pt x="74" y="662"/>
                    <a:pt x="76" y="660"/>
                  </a:cubicBezTo>
                  <a:cubicBezTo>
                    <a:pt x="76" y="660"/>
                    <a:pt x="76" y="660"/>
                    <a:pt x="76" y="660"/>
                  </a:cubicBezTo>
                  <a:cubicBezTo>
                    <a:pt x="77" y="658"/>
                    <a:pt x="79" y="657"/>
                    <a:pt x="80" y="655"/>
                  </a:cubicBezTo>
                  <a:cubicBezTo>
                    <a:pt x="80" y="655"/>
                    <a:pt x="80" y="655"/>
                    <a:pt x="80" y="655"/>
                  </a:cubicBezTo>
                  <a:cubicBezTo>
                    <a:pt x="82" y="654"/>
                    <a:pt x="83" y="652"/>
                    <a:pt x="85" y="651"/>
                  </a:cubicBezTo>
                  <a:cubicBezTo>
                    <a:pt x="85" y="651"/>
                    <a:pt x="85" y="651"/>
                    <a:pt x="85" y="651"/>
                  </a:cubicBezTo>
                  <a:cubicBezTo>
                    <a:pt x="86" y="650"/>
                    <a:pt x="86" y="650"/>
                    <a:pt x="86" y="650"/>
                  </a:cubicBezTo>
                  <a:cubicBezTo>
                    <a:pt x="86" y="649"/>
                    <a:pt x="87" y="648"/>
                    <a:pt x="87" y="648"/>
                  </a:cubicBezTo>
                  <a:cubicBezTo>
                    <a:pt x="88" y="647"/>
                    <a:pt x="89" y="646"/>
                    <a:pt x="90" y="646"/>
                  </a:cubicBezTo>
                  <a:cubicBezTo>
                    <a:pt x="90" y="646"/>
                    <a:pt x="90" y="646"/>
                    <a:pt x="90" y="646"/>
                  </a:cubicBezTo>
                  <a:cubicBezTo>
                    <a:pt x="158" y="581"/>
                    <a:pt x="233" y="578"/>
                    <a:pt x="313" y="547"/>
                  </a:cubicBezTo>
                  <a:cubicBezTo>
                    <a:pt x="358" y="529"/>
                    <a:pt x="405" y="502"/>
                    <a:pt x="455" y="453"/>
                  </a:cubicBezTo>
                  <a:cubicBezTo>
                    <a:pt x="502" y="404"/>
                    <a:pt x="529" y="358"/>
                    <a:pt x="547" y="314"/>
                  </a:cubicBezTo>
                  <a:cubicBezTo>
                    <a:pt x="577" y="235"/>
                    <a:pt x="581" y="162"/>
                    <a:pt x="641" y="95"/>
                  </a:cubicBezTo>
                  <a:cubicBezTo>
                    <a:pt x="642" y="94"/>
                    <a:pt x="643" y="93"/>
                    <a:pt x="644" y="92"/>
                  </a:cubicBezTo>
                  <a:cubicBezTo>
                    <a:pt x="645" y="90"/>
                    <a:pt x="645" y="90"/>
                    <a:pt x="645" y="90"/>
                  </a:cubicBezTo>
                  <a:cubicBezTo>
                    <a:pt x="647" y="88"/>
                    <a:pt x="649" y="86"/>
                    <a:pt x="651" y="84"/>
                  </a:cubicBezTo>
                  <a:cubicBezTo>
                    <a:pt x="651" y="84"/>
                    <a:pt x="651" y="84"/>
                    <a:pt x="651" y="84"/>
                  </a:cubicBezTo>
                  <a:cubicBezTo>
                    <a:pt x="651" y="84"/>
                    <a:pt x="651" y="84"/>
                    <a:pt x="651" y="84"/>
                  </a:cubicBezTo>
                  <a:cubicBezTo>
                    <a:pt x="653" y="83"/>
                    <a:pt x="654" y="81"/>
                    <a:pt x="656" y="80"/>
                  </a:cubicBezTo>
                  <a:cubicBezTo>
                    <a:pt x="656" y="80"/>
                    <a:pt x="656" y="80"/>
                    <a:pt x="656" y="80"/>
                  </a:cubicBezTo>
                  <a:cubicBezTo>
                    <a:pt x="657" y="78"/>
                    <a:pt x="659" y="77"/>
                    <a:pt x="660" y="75"/>
                  </a:cubicBezTo>
                  <a:cubicBezTo>
                    <a:pt x="660" y="75"/>
                    <a:pt x="660" y="75"/>
                    <a:pt x="660" y="75"/>
                  </a:cubicBezTo>
                  <a:cubicBezTo>
                    <a:pt x="662" y="74"/>
                    <a:pt x="664" y="73"/>
                    <a:pt x="665" y="71"/>
                  </a:cubicBezTo>
                  <a:cubicBezTo>
                    <a:pt x="665" y="71"/>
                    <a:pt x="665" y="71"/>
                    <a:pt x="665" y="71"/>
                  </a:cubicBezTo>
                  <a:cubicBezTo>
                    <a:pt x="667" y="70"/>
                    <a:pt x="668" y="68"/>
                    <a:pt x="670" y="67"/>
                  </a:cubicBezTo>
                  <a:cubicBezTo>
                    <a:pt x="670" y="67"/>
                    <a:pt x="670" y="67"/>
                    <a:pt x="670" y="67"/>
                  </a:cubicBezTo>
                  <a:cubicBezTo>
                    <a:pt x="672" y="66"/>
                    <a:pt x="673" y="64"/>
                    <a:pt x="675" y="63"/>
                  </a:cubicBezTo>
                  <a:cubicBezTo>
                    <a:pt x="675" y="63"/>
                    <a:pt x="675" y="63"/>
                    <a:pt x="675" y="63"/>
                  </a:cubicBezTo>
                  <a:cubicBezTo>
                    <a:pt x="677" y="62"/>
                    <a:pt x="678" y="61"/>
                    <a:pt x="680" y="59"/>
                  </a:cubicBezTo>
                  <a:cubicBezTo>
                    <a:pt x="680" y="59"/>
                    <a:pt x="680" y="59"/>
                    <a:pt x="680" y="59"/>
                  </a:cubicBezTo>
                  <a:cubicBezTo>
                    <a:pt x="682" y="58"/>
                    <a:pt x="683" y="57"/>
                    <a:pt x="685" y="56"/>
                  </a:cubicBezTo>
                  <a:cubicBezTo>
                    <a:pt x="685" y="56"/>
                    <a:pt x="685" y="56"/>
                    <a:pt x="685" y="56"/>
                  </a:cubicBezTo>
                  <a:cubicBezTo>
                    <a:pt x="687" y="55"/>
                    <a:pt x="689" y="53"/>
                    <a:pt x="690" y="52"/>
                  </a:cubicBezTo>
                  <a:cubicBezTo>
                    <a:pt x="690" y="52"/>
                    <a:pt x="690" y="52"/>
                    <a:pt x="690" y="52"/>
                  </a:cubicBezTo>
                  <a:cubicBezTo>
                    <a:pt x="692" y="51"/>
                    <a:pt x="694" y="50"/>
                    <a:pt x="695" y="49"/>
                  </a:cubicBezTo>
                  <a:cubicBezTo>
                    <a:pt x="695" y="49"/>
                    <a:pt x="695" y="49"/>
                    <a:pt x="695" y="49"/>
                  </a:cubicBezTo>
                  <a:cubicBezTo>
                    <a:pt x="697" y="48"/>
                    <a:pt x="699" y="47"/>
                    <a:pt x="701" y="45"/>
                  </a:cubicBezTo>
                  <a:cubicBezTo>
                    <a:pt x="701" y="45"/>
                    <a:pt x="701" y="45"/>
                    <a:pt x="701" y="45"/>
                  </a:cubicBezTo>
                  <a:cubicBezTo>
                    <a:pt x="703" y="44"/>
                    <a:pt x="704" y="43"/>
                    <a:pt x="706" y="42"/>
                  </a:cubicBezTo>
                  <a:cubicBezTo>
                    <a:pt x="706" y="42"/>
                    <a:pt x="706" y="42"/>
                    <a:pt x="706" y="42"/>
                  </a:cubicBezTo>
                  <a:cubicBezTo>
                    <a:pt x="710" y="40"/>
                    <a:pt x="713" y="38"/>
                    <a:pt x="717" y="37"/>
                  </a:cubicBezTo>
                  <a:cubicBezTo>
                    <a:pt x="717" y="37"/>
                    <a:pt x="717" y="37"/>
                    <a:pt x="717" y="37"/>
                  </a:cubicBezTo>
                  <a:cubicBezTo>
                    <a:pt x="791" y="0"/>
                    <a:pt x="879" y="0"/>
                    <a:pt x="953" y="41"/>
                  </a:cubicBezTo>
                  <a:cubicBezTo>
                    <a:pt x="953" y="41"/>
                    <a:pt x="953" y="41"/>
                    <a:pt x="953" y="41"/>
                  </a:cubicBezTo>
                  <a:cubicBezTo>
                    <a:pt x="959" y="44"/>
                    <a:pt x="964" y="48"/>
                    <a:pt x="970" y="51"/>
                  </a:cubicBezTo>
                  <a:cubicBezTo>
                    <a:pt x="970" y="51"/>
                    <a:pt x="970" y="51"/>
                    <a:pt x="970" y="51"/>
                  </a:cubicBezTo>
                  <a:cubicBezTo>
                    <a:pt x="971" y="52"/>
                    <a:pt x="973" y="53"/>
                    <a:pt x="975" y="55"/>
                  </a:cubicBezTo>
                  <a:cubicBezTo>
                    <a:pt x="975" y="55"/>
                    <a:pt x="975" y="55"/>
                    <a:pt x="975" y="55"/>
                  </a:cubicBezTo>
                  <a:cubicBezTo>
                    <a:pt x="977" y="56"/>
                    <a:pt x="978" y="57"/>
                    <a:pt x="980" y="58"/>
                  </a:cubicBezTo>
                  <a:cubicBezTo>
                    <a:pt x="980" y="58"/>
                    <a:pt x="980" y="58"/>
                    <a:pt x="980" y="58"/>
                  </a:cubicBezTo>
                  <a:cubicBezTo>
                    <a:pt x="984" y="61"/>
                    <a:pt x="987" y="64"/>
                    <a:pt x="990" y="66"/>
                  </a:cubicBezTo>
                  <a:cubicBezTo>
                    <a:pt x="990" y="66"/>
                    <a:pt x="990" y="66"/>
                    <a:pt x="990" y="66"/>
                  </a:cubicBezTo>
                  <a:cubicBezTo>
                    <a:pt x="992" y="68"/>
                    <a:pt x="994" y="69"/>
                    <a:pt x="995" y="71"/>
                  </a:cubicBezTo>
                  <a:cubicBezTo>
                    <a:pt x="995" y="71"/>
                    <a:pt x="995" y="71"/>
                    <a:pt x="995" y="71"/>
                  </a:cubicBezTo>
                  <a:cubicBezTo>
                    <a:pt x="999" y="73"/>
                    <a:pt x="1002" y="76"/>
                    <a:pt x="1005" y="80"/>
                  </a:cubicBezTo>
                  <a:cubicBezTo>
                    <a:pt x="1005" y="80"/>
                    <a:pt x="1005" y="80"/>
                    <a:pt x="1005" y="80"/>
                  </a:cubicBezTo>
                  <a:cubicBezTo>
                    <a:pt x="1007" y="81"/>
                    <a:pt x="1009" y="83"/>
                    <a:pt x="1010" y="84"/>
                  </a:cubicBezTo>
                  <a:cubicBezTo>
                    <a:pt x="1010" y="84"/>
                    <a:pt x="1010" y="84"/>
                    <a:pt x="1010" y="84"/>
                  </a:cubicBezTo>
                  <a:cubicBezTo>
                    <a:pt x="1012" y="86"/>
                    <a:pt x="1013" y="87"/>
                    <a:pt x="1015" y="89"/>
                  </a:cubicBezTo>
                  <a:cubicBezTo>
                    <a:pt x="1015" y="89"/>
                    <a:pt x="1015" y="89"/>
                    <a:pt x="1015" y="89"/>
                  </a:cubicBezTo>
                  <a:cubicBezTo>
                    <a:pt x="1018" y="92"/>
                    <a:pt x="1021" y="96"/>
                    <a:pt x="1024" y="99"/>
                  </a:cubicBezTo>
                  <a:cubicBezTo>
                    <a:pt x="1024" y="99"/>
                    <a:pt x="1024" y="99"/>
                    <a:pt x="1024" y="99"/>
                  </a:cubicBezTo>
                  <a:cubicBezTo>
                    <a:pt x="1025" y="101"/>
                    <a:pt x="1027" y="102"/>
                    <a:pt x="1028" y="104"/>
                  </a:cubicBezTo>
                  <a:cubicBezTo>
                    <a:pt x="1028" y="104"/>
                    <a:pt x="1028" y="104"/>
                    <a:pt x="1028" y="104"/>
                  </a:cubicBezTo>
                  <a:cubicBezTo>
                    <a:pt x="1031" y="107"/>
                    <a:pt x="1033" y="111"/>
                    <a:pt x="1036" y="114"/>
                  </a:cubicBezTo>
                  <a:cubicBezTo>
                    <a:pt x="1036" y="114"/>
                    <a:pt x="1036" y="114"/>
                    <a:pt x="1036" y="114"/>
                  </a:cubicBezTo>
                  <a:cubicBezTo>
                    <a:pt x="1037" y="116"/>
                    <a:pt x="1038" y="118"/>
                    <a:pt x="1040" y="120"/>
                  </a:cubicBezTo>
                  <a:cubicBezTo>
                    <a:pt x="1040" y="120"/>
                    <a:pt x="1040" y="120"/>
                    <a:pt x="1040" y="120"/>
                  </a:cubicBezTo>
                  <a:cubicBezTo>
                    <a:pt x="1041" y="121"/>
                    <a:pt x="1042" y="123"/>
                    <a:pt x="1043" y="125"/>
                  </a:cubicBezTo>
                  <a:cubicBezTo>
                    <a:pt x="1043" y="125"/>
                    <a:pt x="1043" y="125"/>
                    <a:pt x="1043" y="125"/>
                  </a:cubicBezTo>
                  <a:cubicBezTo>
                    <a:pt x="1047" y="130"/>
                    <a:pt x="1050" y="136"/>
                    <a:pt x="1053" y="141"/>
                  </a:cubicBezTo>
                  <a:cubicBezTo>
                    <a:pt x="1053" y="141"/>
                    <a:pt x="1053" y="141"/>
                    <a:pt x="1053" y="141"/>
                  </a:cubicBezTo>
                  <a:cubicBezTo>
                    <a:pt x="1094" y="215"/>
                    <a:pt x="1095" y="304"/>
                    <a:pt x="1058" y="377"/>
                  </a:cubicBezTo>
                  <a:cubicBezTo>
                    <a:pt x="1058" y="377"/>
                    <a:pt x="1058" y="377"/>
                    <a:pt x="1058" y="377"/>
                  </a:cubicBezTo>
                  <a:cubicBezTo>
                    <a:pt x="1056" y="381"/>
                    <a:pt x="1054" y="385"/>
                    <a:pt x="1052" y="388"/>
                  </a:cubicBezTo>
                  <a:cubicBezTo>
                    <a:pt x="1052" y="388"/>
                    <a:pt x="1052" y="388"/>
                    <a:pt x="1052" y="388"/>
                  </a:cubicBezTo>
                  <a:cubicBezTo>
                    <a:pt x="1051" y="390"/>
                    <a:pt x="1050" y="392"/>
                    <a:pt x="1049" y="393"/>
                  </a:cubicBezTo>
                  <a:cubicBezTo>
                    <a:pt x="1049" y="393"/>
                    <a:pt x="1049" y="393"/>
                    <a:pt x="1049" y="393"/>
                  </a:cubicBezTo>
                  <a:cubicBezTo>
                    <a:pt x="1048" y="395"/>
                    <a:pt x="1047" y="397"/>
                    <a:pt x="1046" y="399"/>
                  </a:cubicBezTo>
                  <a:cubicBezTo>
                    <a:pt x="1046" y="399"/>
                    <a:pt x="1046" y="399"/>
                    <a:pt x="1046" y="399"/>
                  </a:cubicBezTo>
                  <a:cubicBezTo>
                    <a:pt x="1045" y="401"/>
                    <a:pt x="1043" y="402"/>
                    <a:pt x="1042" y="404"/>
                  </a:cubicBezTo>
                  <a:cubicBezTo>
                    <a:pt x="1042" y="404"/>
                    <a:pt x="1042" y="404"/>
                    <a:pt x="1042" y="404"/>
                  </a:cubicBezTo>
                  <a:cubicBezTo>
                    <a:pt x="1041" y="406"/>
                    <a:pt x="1040" y="408"/>
                    <a:pt x="1039" y="409"/>
                  </a:cubicBezTo>
                  <a:cubicBezTo>
                    <a:pt x="1039" y="409"/>
                    <a:pt x="1039" y="409"/>
                    <a:pt x="1039" y="409"/>
                  </a:cubicBezTo>
                  <a:cubicBezTo>
                    <a:pt x="1037" y="411"/>
                    <a:pt x="1036" y="413"/>
                    <a:pt x="1035" y="414"/>
                  </a:cubicBezTo>
                  <a:cubicBezTo>
                    <a:pt x="1035" y="414"/>
                    <a:pt x="1035" y="414"/>
                    <a:pt x="1035" y="414"/>
                  </a:cubicBezTo>
                  <a:cubicBezTo>
                    <a:pt x="1034" y="416"/>
                    <a:pt x="1033" y="418"/>
                    <a:pt x="1031" y="419"/>
                  </a:cubicBezTo>
                  <a:cubicBezTo>
                    <a:pt x="1031" y="419"/>
                    <a:pt x="1031" y="419"/>
                    <a:pt x="1031" y="419"/>
                  </a:cubicBezTo>
                  <a:cubicBezTo>
                    <a:pt x="1030" y="421"/>
                    <a:pt x="1029" y="423"/>
                    <a:pt x="1027" y="424"/>
                  </a:cubicBezTo>
                  <a:cubicBezTo>
                    <a:pt x="1027" y="424"/>
                    <a:pt x="1027" y="424"/>
                    <a:pt x="1027" y="424"/>
                  </a:cubicBezTo>
                  <a:cubicBezTo>
                    <a:pt x="1026" y="426"/>
                    <a:pt x="1025" y="428"/>
                    <a:pt x="1023" y="429"/>
                  </a:cubicBezTo>
                  <a:cubicBezTo>
                    <a:pt x="1023" y="429"/>
                    <a:pt x="1023" y="429"/>
                    <a:pt x="1023" y="429"/>
                  </a:cubicBezTo>
                  <a:cubicBezTo>
                    <a:pt x="1022" y="431"/>
                    <a:pt x="1020" y="432"/>
                    <a:pt x="1019" y="434"/>
                  </a:cubicBezTo>
                  <a:cubicBezTo>
                    <a:pt x="1019" y="434"/>
                    <a:pt x="1019" y="434"/>
                    <a:pt x="1019" y="434"/>
                  </a:cubicBezTo>
                  <a:cubicBezTo>
                    <a:pt x="1018" y="436"/>
                    <a:pt x="1016" y="437"/>
                    <a:pt x="1015" y="439"/>
                  </a:cubicBezTo>
                  <a:cubicBezTo>
                    <a:pt x="1015" y="439"/>
                    <a:pt x="1015" y="439"/>
                    <a:pt x="1015" y="439"/>
                  </a:cubicBezTo>
                  <a:cubicBezTo>
                    <a:pt x="1013" y="440"/>
                    <a:pt x="1012" y="442"/>
                    <a:pt x="1010" y="443"/>
                  </a:cubicBezTo>
                  <a:cubicBezTo>
                    <a:pt x="1010" y="443"/>
                    <a:pt x="1010" y="443"/>
                    <a:pt x="1010" y="443"/>
                  </a:cubicBezTo>
                  <a:cubicBezTo>
                    <a:pt x="1010" y="443"/>
                    <a:pt x="1010" y="443"/>
                    <a:pt x="1010" y="443"/>
                  </a:cubicBezTo>
                  <a:cubicBezTo>
                    <a:pt x="1008" y="445"/>
                    <a:pt x="1006" y="447"/>
                    <a:pt x="1004" y="449"/>
                  </a:cubicBezTo>
                  <a:cubicBezTo>
                    <a:pt x="1004" y="449"/>
                    <a:pt x="1003" y="450"/>
                    <a:pt x="1003" y="450"/>
                  </a:cubicBezTo>
                  <a:cubicBezTo>
                    <a:pt x="1001" y="452"/>
                    <a:pt x="1000" y="453"/>
                    <a:pt x="999" y="454"/>
                  </a:cubicBezTo>
                  <a:cubicBezTo>
                    <a:pt x="932" y="514"/>
                    <a:pt x="859" y="517"/>
                    <a:pt x="780" y="547"/>
                  </a:cubicBezTo>
                  <a:close/>
                </a:path>
              </a:pathLst>
            </a:custGeom>
            <a:solidFill>
              <a:srgbClr val="BF7B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dirty="0">
                <a:solidFill>
                  <a:schemeClr val="tx1">
                    <a:lumMod val="75000"/>
                    <a:lumOff val="25000"/>
                  </a:schemeClr>
                </a:solidFill>
              </a:endParaRPr>
            </a:p>
          </p:txBody>
        </p:sp>
        <p:sp>
          <p:nvSpPr>
            <p:cNvPr id="26" name="Freeform 15">
              <a:extLst>
                <a:ext uri="{FF2B5EF4-FFF2-40B4-BE49-F238E27FC236}">
                  <a16:creationId xmlns:a16="http://schemas.microsoft.com/office/drawing/2014/main" id="{B14AA7D8-178F-8364-823A-560CF5217D9F}"/>
                </a:ext>
              </a:extLst>
            </p:cNvPr>
            <p:cNvSpPr>
              <a:spLocks/>
            </p:cNvSpPr>
            <p:nvPr/>
          </p:nvSpPr>
          <p:spPr bwMode="auto">
            <a:xfrm>
              <a:off x="4418013" y="2706688"/>
              <a:ext cx="671513" cy="669925"/>
            </a:xfrm>
            <a:custGeom>
              <a:avLst/>
              <a:gdLst>
                <a:gd name="T0" fmla="*/ 2147483646 w 483"/>
                <a:gd name="T1" fmla="*/ 2147483646 h 483"/>
                <a:gd name="T2" fmla="*/ 2147483646 w 483"/>
                <a:gd name="T3" fmla="*/ 2147483646 h 483"/>
                <a:gd name="T4" fmla="*/ 2147483646 w 483"/>
                <a:gd name="T5" fmla="*/ 2147483646 h 483"/>
                <a:gd name="T6" fmla="*/ 2147483646 w 483"/>
                <a:gd name="T7" fmla="*/ 2147483646 h 483"/>
                <a:gd name="T8" fmla="*/ 2147483646 w 483"/>
                <a:gd name="T9" fmla="*/ 2147483646 h 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483">
                  <a:moveTo>
                    <a:pt x="397" y="397"/>
                  </a:moveTo>
                  <a:cubicBezTo>
                    <a:pt x="311" y="483"/>
                    <a:pt x="172" y="483"/>
                    <a:pt x="86" y="397"/>
                  </a:cubicBezTo>
                  <a:cubicBezTo>
                    <a:pt x="0" y="311"/>
                    <a:pt x="0" y="172"/>
                    <a:pt x="86" y="86"/>
                  </a:cubicBezTo>
                  <a:cubicBezTo>
                    <a:pt x="172" y="0"/>
                    <a:pt x="311" y="0"/>
                    <a:pt x="397" y="86"/>
                  </a:cubicBezTo>
                  <a:cubicBezTo>
                    <a:pt x="483" y="172"/>
                    <a:pt x="483" y="311"/>
                    <a:pt x="397" y="397"/>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dirty="0">
                <a:solidFill>
                  <a:schemeClr val="tx1">
                    <a:lumMod val="75000"/>
                    <a:lumOff val="25000"/>
                  </a:schemeClr>
                </a:solidFill>
              </a:endParaRPr>
            </a:p>
          </p:txBody>
        </p:sp>
        <p:sp>
          <p:nvSpPr>
            <p:cNvPr id="31" name="Oval 16">
              <a:extLst>
                <a:ext uri="{FF2B5EF4-FFF2-40B4-BE49-F238E27FC236}">
                  <a16:creationId xmlns:a16="http://schemas.microsoft.com/office/drawing/2014/main" id="{C4F9378F-45B3-F3AE-394C-52994CE5452B}"/>
                </a:ext>
              </a:extLst>
            </p:cNvPr>
            <p:cNvSpPr>
              <a:spLocks noChangeArrowheads="1"/>
            </p:cNvSpPr>
            <p:nvPr/>
          </p:nvSpPr>
          <p:spPr bwMode="auto">
            <a:xfrm>
              <a:off x="5240338" y="1951038"/>
              <a:ext cx="612775" cy="61118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dirty="0">
                <a:solidFill>
                  <a:schemeClr val="tx1">
                    <a:lumMod val="75000"/>
                    <a:lumOff val="25000"/>
                  </a:schemeClr>
                </a:solidFill>
              </a:endParaRPr>
            </a:p>
          </p:txBody>
        </p:sp>
      </p:grpSp>
      <p:grpSp>
        <p:nvGrpSpPr>
          <p:cNvPr id="32" name="Group 31">
            <a:extLst>
              <a:ext uri="{FF2B5EF4-FFF2-40B4-BE49-F238E27FC236}">
                <a16:creationId xmlns:a16="http://schemas.microsoft.com/office/drawing/2014/main" id="{790DD044-58E1-6C25-2969-344FB404C239}"/>
              </a:ext>
            </a:extLst>
          </p:cNvPr>
          <p:cNvGrpSpPr>
            <a:grpSpLocks/>
          </p:cNvGrpSpPr>
          <p:nvPr/>
        </p:nvGrpSpPr>
        <p:grpSpPr bwMode="auto">
          <a:xfrm>
            <a:off x="5827018" y="4773744"/>
            <a:ext cx="2027767" cy="2025651"/>
            <a:chOff x="4386263" y="3787775"/>
            <a:chExt cx="1520825" cy="1519238"/>
          </a:xfrm>
        </p:grpSpPr>
        <p:sp>
          <p:nvSpPr>
            <p:cNvPr id="42" name="Freeform 10">
              <a:extLst>
                <a:ext uri="{FF2B5EF4-FFF2-40B4-BE49-F238E27FC236}">
                  <a16:creationId xmlns:a16="http://schemas.microsoft.com/office/drawing/2014/main" id="{C96EE405-0FA1-00A7-6656-3A392550E832}"/>
                </a:ext>
              </a:extLst>
            </p:cNvPr>
            <p:cNvSpPr>
              <a:spLocks/>
            </p:cNvSpPr>
            <p:nvPr/>
          </p:nvSpPr>
          <p:spPr bwMode="auto">
            <a:xfrm>
              <a:off x="4386263" y="3787775"/>
              <a:ext cx="1520825" cy="1519238"/>
            </a:xfrm>
            <a:custGeom>
              <a:avLst/>
              <a:gdLst>
                <a:gd name="T0" fmla="*/ 547 w 1095"/>
                <a:gd name="T1" fmla="*/ 313 h 1094"/>
                <a:gd name="T2" fmla="*/ 449 w 1095"/>
                <a:gd name="T3" fmla="*/ 90 h 1094"/>
                <a:gd name="T4" fmla="*/ 444 w 1095"/>
                <a:gd name="T5" fmla="*/ 84 h 1094"/>
                <a:gd name="T6" fmla="*/ 434 w 1095"/>
                <a:gd name="T7" fmla="*/ 75 h 1094"/>
                <a:gd name="T8" fmla="*/ 430 w 1095"/>
                <a:gd name="T9" fmla="*/ 71 h 1094"/>
                <a:gd name="T10" fmla="*/ 420 w 1095"/>
                <a:gd name="T11" fmla="*/ 63 h 1094"/>
                <a:gd name="T12" fmla="*/ 415 w 1095"/>
                <a:gd name="T13" fmla="*/ 59 h 1094"/>
                <a:gd name="T14" fmla="*/ 405 w 1095"/>
                <a:gd name="T15" fmla="*/ 52 h 1094"/>
                <a:gd name="T16" fmla="*/ 399 w 1095"/>
                <a:gd name="T17" fmla="*/ 49 h 1094"/>
                <a:gd name="T18" fmla="*/ 389 w 1095"/>
                <a:gd name="T19" fmla="*/ 42 h 1094"/>
                <a:gd name="T20" fmla="*/ 378 w 1095"/>
                <a:gd name="T21" fmla="*/ 37 h 1094"/>
                <a:gd name="T22" fmla="*/ 125 w 1095"/>
                <a:gd name="T23" fmla="*/ 51 h 1094"/>
                <a:gd name="T24" fmla="*/ 120 w 1095"/>
                <a:gd name="T25" fmla="*/ 55 h 1094"/>
                <a:gd name="T26" fmla="*/ 104 w 1095"/>
                <a:gd name="T27" fmla="*/ 66 h 1094"/>
                <a:gd name="T28" fmla="*/ 99 w 1095"/>
                <a:gd name="T29" fmla="*/ 71 h 1094"/>
                <a:gd name="T30" fmla="*/ 85 w 1095"/>
                <a:gd name="T31" fmla="*/ 84 h 1094"/>
                <a:gd name="T32" fmla="*/ 80 w 1095"/>
                <a:gd name="T33" fmla="*/ 89 h 1094"/>
                <a:gd name="T34" fmla="*/ 67 w 1095"/>
                <a:gd name="T35" fmla="*/ 104 h 1094"/>
                <a:gd name="T36" fmla="*/ 59 w 1095"/>
                <a:gd name="T37" fmla="*/ 114 h 1094"/>
                <a:gd name="T38" fmla="*/ 52 w 1095"/>
                <a:gd name="T39" fmla="*/ 125 h 1094"/>
                <a:gd name="T40" fmla="*/ 42 w 1095"/>
                <a:gd name="T41" fmla="*/ 141 h 1094"/>
                <a:gd name="T42" fmla="*/ 43 w 1095"/>
                <a:gd name="T43" fmla="*/ 388 h 1094"/>
                <a:gd name="T44" fmla="*/ 46 w 1095"/>
                <a:gd name="T45" fmla="*/ 394 h 1094"/>
                <a:gd name="T46" fmla="*/ 53 w 1095"/>
                <a:gd name="T47" fmla="*/ 404 h 1094"/>
                <a:gd name="T48" fmla="*/ 56 w 1095"/>
                <a:gd name="T49" fmla="*/ 409 h 1094"/>
                <a:gd name="T50" fmla="*/ 64 w 1095"/>
                <a:gd name="T51" fmla="*/ 419 h 1094"/>
                <a:gd name="T52" fmla="*/ 68 w 1095"/>
                <a:gd name="T53" fmla="*/ 424 h 1094"/>
                <a:gd name="T54" fmla="*/ 76 w 1095"/>
                <a:gd name="T55" fmla="*/ 434 h 1094"/>
                <a:gd name="T56" fmla="*/ 80 w 1095"/>
                <a:gd name="T57" fmla="*/ 439 h 1094"/>
                <a:gd name="T58" fmla="*/ 86 w 1095"/>
                <a:gd name="T59" fmla="*/ 444 h 1094"/>
                <a:gd name="T60" fmla="*/ 90 w 1095"/>
                <a:gd name="T61" fmla="*/ 448 h 1094"/>
                <a:gd name="T62" fmla="*/ 547 w 1095"/>
                <a:gd name="T63" fmla="*/ 780 h 1094"/>
                <a:gd name="T64" fmla="*/ 645 w 1095"/>
                <a:gd name="T65" fmla="*/ 1004 h 1094"/>
                <a:gd name="T66" fmla="*/ 651 w 1095"/>
                <a:gd name="T67" fmla="*/ 1010 h 1094"/>
                <a:gd name="T68" fmla="*/ 660 w 1095"/>
                <a:gd name="T69" fmla="*/ 1019 h 1094"/>
                <a:gd name="T70" fmla="*/ 665 w 1095"/>
                <a:gd name="T71" fmla="*/ 1023 h 1094"/>
                <a:gd name="T72" fmla="*/ 675 w 1095"/>
                <a:gd name="T73" fmla="*/ 1031 h 1094"/>
                <a:gd name="T74" fmla="*/ 680 w 1095"/>
                <a:gd name="T75" fmla="*/ 1035 h 1094"/>
                <a:gd name="T76" fmla="*/ 690 w 1095"/>
                <a:gd name="T77" fmla="*/ 1042 h 1094"/>
                <a:gd name="T78" fmla="*/ 695 w 1095"/>
                <a:gd name="T79" fmla="*/ 1045 h 1094"/>
                <a:gd name="T80" fmla="*/ 706 w 1095"/>
                <a:gd name="T81" fmla="*/ 1052 h 1094"/>
                <a:gd name="T82" fmla="*/ 717 w 1095"/>
                <a:gd name="T83" fmla="*/ 1057 h 1094"/>
                <a:gd name="T84" fmla="*/ 970 w 1095"/>
                <a:gd name="T85" fmla="*/ 1043 h 1094"/>
                <a:gd name="T86" fmla="*/ 975 w 1095"/>
                <a:gd name="T87" fmla="*/ 1039 h 1094"/>
                <a:gd name="T88" fmla="*/ 990 w 1095"/>
                <a:gd name="T89" fmla="*/ 1028 h 1094"/>
                <a:gd name="T90" fmla="*/ 995 w 1095"/>
                <a:gd name="T91" fmla="*/ 1023 h 1094"/>
                <a:gd name="T92" fmla="*/ 1010 w 1095"/>
                <a:gd name="T93" fmla="*/ 1010 h 1094"/>
                <a:gd name="T94" fmla="*/ 1015 w 1095"/>
                <a:gd name="T95" fmla="*/ 1005 h 1094"/>
                <a:gd name="T96" fmla="*/ 1028 w 1095"/>
                <a:gd name="T97" fmla="*/ 990 h 1094"/>
                <a:gd name="T98" fmla="*/ 1036 w 1095"/>
                <a:gd name="T99" fmla="*/ 980 h 1094"/>
                <a:gd name="T100" fmla="*/ 1043 w 1095"/>
                <a:gd name="T101" fmla="*/ 969 h 1094"/>
                <a:gd name="T102" fmla="*/ 1053 w 1095"/>
                <a:gd name="T103" fmla="*/ 953 h 1094"/>
                <a:gd name="T104" fmla="*/ 1052 w 1095"/>
                <a:gd name="T105" fmla="*/ 706 h 1094"/>
                <a:gd name="T106" fmla="*/ 1049 w 1095"/>
                <a:gd name="T107" fmla="*/ 700 h 1094"/>
                <a:gd name="T108" fmla="*/ 1042 w 1095"/>
                <a:gd name="T109" fmla="*/ 690 h 1094"/>
                <a:gd name="T110" fmla="*/ 1039 w 1095"/>
                <a:gd name="T111" fmla="*/ 685 h 1094"/>
                <a:gd name="T112" fmla="*/ 1031 w 1095"/>
                <a:gd name="T113" fmla="*/ 675 h 1094"/>
                <a:gd name="T114" fmla="*/ 1027 w 1095"/>
                <a:gd name="T115" fmla="*/ 670 h 1094"/>
                <a:gd name="T116" fmla="*/ 1019 w 1095"/>
                <a:gd name="T117" fmla="*/ 660 h 1094"/>
                <a:gd name="T118" fmla="*/ 1015 w 1095"/>
                <a:gd name="T119" fmla="*/ 655 h 1094"/>
                <a:gd name="T120" fmla="*/ 1010 w 1095"/>
                <a:gd name="T121" fmla="*/ 651 h 1094"/>
                <a:gd name="T122" fmla="*/ 999 w 1095"/>
                <a:gd name="T123" fmla="*/ 64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5" h="1094">
                  <a:moveTo>
                    <a:pt x="780" y="547"/>
                  </a:moveTo>
                  <a:cubicBezTo>
                    <a:pt x="737" y="529"/>
                    <a:pt x="691" y="502"/>
                    <a:pt x="642" y="455"/>
                  </a:cubicBezTo>
                  <a:cubicBezTo>
                    <a:pt x="593" y="405"/>
                    <a:pt x="566" y="358"/>
                    <a:pt x="547" y="313"/>
                  </a:cubicBezTo>
                  <a:cubicBezTo>
                    <a:pt x="518" y="234"/>
                    <a:pt x="514" y="162"/>
                    <a:pt x="454" y="95"/>
                  </a:cubicBezTo>
                  <a:cubicBezTo>
                    <a:pt x="453" y="94"/>
                    <a:pt x="452" y="93"/>
                    <a:pt x="451" y="92"/>
                  </a:cubicBezTo>
                  <a:cubicBezTo>
                    <a:pt x="449" y="90"/>
                    <a:pt x="449" y="90"/>
                    <a:pt x="449" y="90"/>
                  </a:cubicBezTo>
                  <a:cubicBezTo>
                    <a:pt x="448" y="88"/>
                    <a:pt x="446" y="86"/>
                    <a:pt x="444" y="84"/>
                  </a:cubicBezTo>
                  <a:cubicBezTo>
                    <a:pt x="444" y="84"/>
                    <a:pt x="444" y="84"/>
                    <a:pt x="444" y="84"/>
                  </a:cubicBezTo>
                  <a:cubicBezTo>
                    <a:pt x="444" y="84"/>
                    <a:pt x="444" y="84"/>
                    <a:pt x="444" y="84"/>
                  </a:cubicBezTo>
                  <a:cubicBezTo>
                    <a:pt x="442" y="83"/>
                    <a:pt x="441" y="81"/>
                    <a:pt x="439" y="80"/>
                  </a:cubicBezTo>
                  <a:cubicBezTo>
                    <a:pt x="439" y="80"/>
                    <a:pt x="439" y="80"/>
                    <a:pt x="439" y="80"/>
                  </a:cubicBezTo>
                  <a:cubicBezTo>
                    <a:pt x="437" y="78"/>
                    <a:pt x="436" y="77"/>
                    <a:pt x="434" y="75"/>
                  </a:cubicBezTo>
                  <a:cubicBezTo>
                    <a:pt x="434" y="75"/>
                    <a:pt x="434" y="75"/>
                    <a:pt x="434" y="75"/>
                  </a:cubicBezTo>
                  <a:cubicBezTo>
                    <a:pt x="433" y="74"/>
                    <a:pt x="431" y="73"/>
                    <a:pt x="430" y="71"/>
                  </a:cubicBezTo>
                  <a:cubicBezTo>
                    <a:pt x="430" y="71"/>
                    <a:pt x="430" y="71"/>
                    <a:pt x="430" y="71"/>
                  </a:cubicBezTo>
                  <a:cubicBezTo>
                    <a:pt x="428" y="70"/>
                    <a:pt x="426" y="68"/>
                    <a:pt x="425" y="67"/>
                  </a:cubicBezTo>
                  <a:cubicBezTo>
                    <a:pt x="425" y="67"/>
                    <a:pt x="425" y="67"/>
                    <a:pt x="425" y="67"/>
                  </a:cubicBezTo>
                  <a:cubicBezTo>
                    <a:pt x="423" y="66"/>
                    <a:pt x="421" y="64"/>
                    <a:pt x="420" y="63"/>
                  </a:cubicBezTo>
                  <a:cubicBezTo>
                    <a:pt x="420" y="63"/>
                    <a:pt x="420" y="63"/>
                    <a:pt x="420" y="63"/>
                  </a:cubicBezTo>
                  <a:cubicBezTo>
                    <a:pt x="418" y="62"/>
                    <a:pt x="416" y="61"/>
                    <a:pt x="415" y="59"/>
                  </a:cubicBezTo>
                  <a:cubicBezTo>
                    <a:pt x="415" y="59"/>
                    <a:pt x="415" y="59"/>
                    <a:pt x="415" y="59"/>
                  </a:cubicBezTo>
                  <a:cubicBezTo>
                    <a:pt x="413" y="58"/>
                    <a:pt x="411" y="57"/>
                    <a:pt x="410" y="56"/>
                  </a:cubicBezTo>
                  <a:cubicBezTo>
                    <a:pt x="410" y="56"/>
                    <a:pt x="410" y="56"/>
                    <a:pt x="410" y="56"/>
                  </a:cubicBezTo>
                  <a:cubicBezTo>
                    <a:pt x="408" y="54"/>
                    <a:pt x="406" y="53"/>
                    <a:pt x="405" y="52"/>
                  </a:cubicBezTo>
                  <a:cubicBezTo>
                    <a:pt x="405" y="52"/>
                    <a:pt x="405" y="52"/>
                    <a:pt x="405" y="52"/>
                  </a:cubicBezTo>
                  <a:cubicBezTo>
                    <a:pt x="403" y="51"/>
                    <a:pt x="401" y="50"/>
                    <a:pt x="399" y="49"/>
                  </a:cubicBezTo>
                  <a:cubicBezTo>
                    <a:pt x="399" y="49"/>
                    <a:pt x="399" y="49"/>
                    <a:pt x="399" y="49"/>
                  </a:cubicBezTo>
                  <a:cubicBezTo>
                    <a:pt x="398" y="48"/>
                    <a:pt x="396" y="47"/>
                    <a:pt x="394" y="45"/>
                  </a:cubicBezTo>
                  <a:cubicBezTo>
                    <a:pt x="394" y="45"/>
                    <a:pt x="394" y="45"/>
                    <a:pt x="394" y="45"/>
                  </a:cubicBezTo>
                  <a:cubicBezTo>
                    <a:pt x="392" y="44"/>
                    <a:pt x="390" y="43"/>
                    <a:pt x="389" y="42"/>
                  </a:cubicBezTo>
                  <a:cubicBezTo>
                    <a:pt x="389" y="42"/>
                    <a:pt x="389" y="42"/>
                    <a:pt x="389" y="42"/>
                  </a:cubicBezTo>
                  <a:cubicBezTo>
                    <a:pt x="385" y="40"/>
                    <a:pt x="381" y="38"/>
                    <a:pt x="378" y="37"/>
                  </a:cubicBezTo>
                  <a:cubicBezTo>
                    <a:pt x="378" y="37"/>
                    <a:pt x="378" y="37"/>
                    <a:pt x="378" y="37"/>
                  </a:cubicBezTo>
                  <a:cubicBezTo>
                    <a:pt x="304" y="0"/>
                    <a:pt x="216" y="0"/>
                    <a:pt x="142" y="41"/>
                  </a:cubicBezTo>
                  <a:cubicBezTo>
                    <a:pt x="142" y="41"/>
                    <a:pt x="142" y="41"/>
                    <a:pt x="142" y="41"/>
                  </a:cubicBezTo>
                  <a:cubicBezTo>
                    <a:pt x="136" y="44"/>
                    <a:pt x="131" y="48"/>
                    <a:pt x="125" y="51"/>
                  </a:cubicBezTo>
                  <a:cubicBezTo>
                    <a:pt x="125" y="51"/>
                    <a:pt x="125" y="51"/>
                    <a:pt x="125" y="51"/>
                  </a:cubicBezTo>
                  <a:cubicBezTo>
                    <a:pt x="124" y="52"/>
                    <a:pt x="122" y="53"/>
                    <a:pt x="120" y="55"/>
                  </a:cubicBezTo>
                  <a:cubicBezTo>
                    <a:pt x="120" y="55"/>
                    <a:pt x="120" y="55"/>
                    <a:pt x="120" y="55"/>
                  </a:cubicBezTo>
                  <a:cubicBezTo>
                    <a:pt x="118" y="56"/>
                    <a:pt x="116" y="57"/>
                    <a:pt x="115" y="58"/>
                  </a:cubicBezTo>
                  <a:cubicBezTo>
                    <a:pt x="115" y="58"/>
                    <a:pt x="115" y="58"/>
                    <a:pt x="115" y="58"/>
                  </a:cubicBezTo>
                  <a:cubicBezTo>
                    <a:pt x="111" y="61"/>
                    <a:pt x="108" y="64"/>
                    <a:pt x="104" y="66"/>
                  </a:cubicBezTo>
                  <a:cubicBezTo>
                    <a:pt x="104" y="66"/>
                    <a:pt x="104" y="66"/>
                    <a:pt x="104" y="66"/>
                  </a:cubicBezTo>
                  <a:cubicBezTo>
                    <a:pt x="103" y="68"/>
                    <a:pt x="101" y="69"/>
                    <a:pt x="99" y="71"/>
                  </a:cubicBezTo>
                  <a:cubicBezTo>
                    <a:pt x="99" y="71"/>
                    <a:pt x="99" y="71"/>
                    <a:pt x="99" y="71"/>
                  </a:cubicBezTo>
                  <a:cubicBezTo>
                    <a:pt x="96" y="73"/>
                    <a:pt x="93" y="76"/>
                    <a:pt x="89" y="80"/>
                  </a:cubicBezTo>
                  <a:cubicBezTo>
                    <a:pt x="89" y="80"/>
                    <a:pt x="89" y="80"/>
                    <a:pt x="89" y="80"/>
                  </a:cubicBezTo>
                  <a:cubicBezTo>
                    <a:pt x="88" y="81"/>
                    <a:pt x="86" y="83"/>
                    <a:pt x="85" y="84"/>
                  </a:cubicBezTo>
                  <a:cubicBezTo>
                    <a:pt x="85" y="84"/>
                    <a:pt x="85" y="84"/>
                    <a:pt x="85" y="84"/>
                  </a:cubicBezTo>
                  <a:cubicBezTo>
                    <a:pt x="83" y="86"/>
                    <a:pt x="81" y="87"/>
                    <a:pt x="80" y="89"/>
                  </a:cubicBezTo>
                  <a:cubicBezTo>
                    <a:pt x="80" y="89"/>
                    <a:pt x="80" y="89"/>
                    <a:pt x="80" y="89"/>
                  </a:cubicBezTo>
                  <a:cubicBezTo>
                    <a:pt x="77" y="92"/>
                    <a:pt x="74" y="96"/>
                    <a:pt x="71" y="99"/>
                  </a:cubicBezTo>
                  <a:cubicBezTo>
                    <a:pt x="71" y="99"/>
                    <a:pt x="71" y="99"/>
                    <a:pt x="71" y="99"/>
                  </a:cubicBezTo>
                  <a:cubicBezTo>
                    <a:pt x="70" y="101"/>
                    <a:pt x="68" y="102"/>
                    <a:pt x="67" y="104"/>
                  </a:cubicBezTo>
                  <a:cubicBezTo>
                    <a:pt x="67" y="104"/>
                    <a:pt x="67" y="104"/>
                    <a:pt x="67" y="104"/>
                  </a:cubicBezTo>
                  <a:cubicBezTo>
                    <a:pt x="64" y="107"/>
                    <a:pt x="61" y="111"/>
                    <a:pt x="59" y="114"/>
                  </a:cubicBezTo>
                  <a:cubicBezTo>
                    <a:pt x="59" y="114"/>
                    <a:pt x="59" y="114"/>
                    <a:pt x="59" y="114"/>
                  </a:cubicBezTo>
                  <a:cubicBezTo>
                    <a:pt x="58" y="116"/>
                    <a:pt x="56" y="118"/>
                    <a:pt x="55" y="119"/>
                  </a:cubicBezTo>
                  <a:cubicBezTo>
                    <a:pt x="55" y="119"/>
                    <a:pt x="55" y="119"/>
                    <a:pt x="55" y="119"/>
                  </a:cubicBezTo>
                  <a:cubicBezTo>
                    <a:pt x="54" y="121"/>
                    <a:pt x="53" y="123"/>
                    <a:pt x="52" y="125"/>
                  </a:cubicBezTo>
                  <a:cubicBezTo>
                    <a:pt x="52" y="125"/>
                    <a:pt x="52" y="125"/>
                    <a:pt x="52" y="125"/>
                  </a:cubicBezTo>
                  <a:cubicBezTo>
                    <a:pt x="48" y="130"/>
                    <a:pt x="45" y="136"/>
                    <a:pt x="42" y="141"/>
                  </a:cubicBezTo>
                  <a:cubicBezTo>
                    <a:pt x="42" y="141"/>
                    <a:pt x="42" y="141"/>
                    <a:pt x="42" y="141"/>
                  </a:cubicBezTo>
                  <a:cubicBezTo>
                    <a:pt x="1" y="215"/>
                    <a:pt x="0" y="304"/>
                    <a:pt x="37" y="377"/>
                  </a:cubicBezTo>
                  <a:cubicBezTo>
                    <a:pt x="37" y="377"/>
                    <a:pt x="37" y="377"/>
                    <a:pt x="37" y="377"/>
                  </a:cubicBezTo>
                  <a:cubicBezTo>
                    <a:pt x="39" y="381"/>
                    <a:pt x="41" y="385"/>
                    <a:pt x="43" y="388"/>
                  </a:cubicBezTo>
                  <a:cubicBezTo>
                    <a:pt x="43" y="388"/>
                    <a:pt x="43" y="388"/>
                    <a:pt x="43" y="388"/>
                  </a:cubicBezTo>
                  <a:cubicBezTo>
                    <a:pt x="44" y="390"/>
                    <a:pt x="45" y="392"/>
                    <a:pt x="46" y="394"/>
                  </a:cubicBezTo>
                  <a:cubicBezTo>
                    <a:pt x="46" y="394"/>
                    <a:pt x="46" y="394"/>
                    <a:pt x="46" y="394"/>
                  </a:cubicBezTo>
                  <a:cubicBezTo>
                    <a:pt x="47" y="395"/>
                    <a:pt x="48" y="397"/>
                    <a:pt x="49" y="399"/>
                  </a:cubicBezTo>
                  <a:cubicBezTo>
                    <a:pt x="49" y="399"/>
                    <a:pt x="49" y="399"/>
                    <a:pt x="49" y="399"/>
                  </a:cubicBezTo>
                  <a:cubicBezTo>
                    <a:pt x="50" y="401"/>
                    <a:pt x="51" y="402"/>
                    <a:pt x="53" y="404"/>
                  </a:cubicBezTo>
                  <a:cubicBezTo>
                    <a:pt x="53" y="404"/>
                    <a:pt x="53" y="404"/>
                    <a:pt x="53" y="404"/>
                  </a:cubicBezTo>
                  <a:cubicBezTo>
                    <a:pt x="54" y="406"/>
                    <a:pt x="55" y="408"/>
                    <a:pt x="56" y="409"/>
                  </a:cubicBezTo>
                  <a:cubicBezTo>
                    <a:pt x="56" y="409"/>
                    <a:pt x="56" y="409"/>
                    <a:pt x="56" y="409"/>
                  </a:cubicBezTo>
                  <a:cubicBezTo>
                    <a:pt x="57" y="411"/>
                    <a:pt x="59" y="413"/>
                    <a:pt x="60" y="414"/>
                  </a:cubicBezTo>
                  <a:cubicBezTo>
                    <a:pt x="60" y="414"/>
                    <a:pt x="60" y="414"/>
                    <a:pt x="60" y="414"/>
                  </a:cubicBezTo>
                  <a:cubicBezTo>
                    <a:pt x="61" y="416"/>
                    <a:pt x="62" y="418"/>
                    <a:pt x="64" y="419"/>
                  </a:cubicBezTo>
                  <a:cubicBezTo>
                    <a:pt x="64" y="419"/>
                    <a:pt x="64" y="419"/>
                    <a:pt x="64" y="419"/>
                  </a:cubicBezTo>
                  <a:cubicBezTo>
                    <a:pt x="65" y="421"/>
                    <a:pt x="66" y="423"/>
                    <a:pt x="68" y="424"/>
                  </a:cubicBezTo>
                  <a:cubicBezTo>
                    <a:pt x="68" y="424"/>
                    <a:pt x="68" y="424"/>
                    <a:pt x="68" y="424"/>
                  </a:cubicBezTo>
                  <a:cubicBezTo>
                    <a:pt x="69" y="426"/>
                    <a:pt x="70" y="428"/>
                    <a:pt x="72" y="429"/>
                  </a:cubicBezTo>
                  <a:cubicBezTo>
                    <a:pt x="72" y="429"/>
                    <a:pt x="72" y="429"/>
                    <a:pt x="72" y="429"/>
                  </a:cubicBezTo>
                  <a:cubicBezTo>
                    <a:pt x="73" y="431"/>
                    <a:pt x="74" y="432"/>
                    <a:pt x="76" y="434"/>
                  </a:cubicBezTo>
                  <a:cubicBezTo>
                    <a:pt x="76" y="434"/>
                    <a:pt x="76" y="434"/>
                    <a:pt x="76" y="434"/>
                  </a:cubicBezTo>
                  <a:cubicBezTo>
                    <a:pt x="77" y="436"/>
                    <a:pt x="79" y="437"/>
                    <a:pt x="80" y="439"/>
                  </a:cubicBezTo>
                  <a:cubicBezTo>
                    <a:pt x="80" y="439"/>
                    <a:pt x="80" y="439"/>
                    <a:pt x="80" y="439"/>
                  </a:cubicBezTo>
                  <a:cubicBezTo>
                    <a:pt x="82" y="440"/>
                    <a:pt x="83" y="442"/>
                    <a:pt x="85" y="443"/>
                  </a:cubicBezTo>
                  <a:cubicBezTo>
                    <a:pt x="85" y="443"/>
                    <a:pt x="85" y="443"/>
                    <a:pt x="85" y="443"/>
                  </a:cubicBezTo>
                  <a:cubicBezTo>
                    <a:pt x="86" y="444"/>
                    <a:pt x="86" y="444"/>
                    <a:pt x="86" y="444"/>
                  </a:cubicBezTo>
                  <a:cubicBezTo>
                    <a:pt x="86" y="445"/>
                    <a:pt x="87" y="445"/>
                    <a:pt x="87" y="446"/>
                  </a:cubicBezTo>
                  <a:cubicBezTo>
                    <a:pt x="88" y="447"/>
                    <a:pt x="89" y="448"/>
                    <a:pt x="90" y="448"/>
                  </a:cubicBezTo>
                  <a:cubicBezTo>
                    <a:pt x="90" y="448"/>
                    <a:pt x="90" y="448"/>
                    <a:pt x="90" y="448"/>
                  </a:cubicBezTo>
                  <a:cubicBezTo>
                    <a:pt x="158" y="513"/>
                    <a:pt x="233" y="516"/>
                    <a:pt x="313" y="547"/>
                  </a:cubicBezTo>
                  <a:cubicBezTo>
                    <a:pt x="358" y="565"/>
                    <a:pt x="405" y="592"/>
                    <a:pt x="455" y="641"/>
                  </a:cubicBezTo>
                  <a:cubicBezTo>
                    <a:pt x="502" y="690"/>
                    <a:pt x="529" y="736"/>
                    <a:pt x="547" y="780"/>
                  </a:cubicBezTo>
                  <a:cubicBezTo>
                    <a:pt x="577" y="859"/>
                    <a:pt x="581" y="931"/>
                    <a:pt x="641" y="999"/>
                  </a:cubicBezTo>
                  <a:cubicBezTo>
                    <a:pt x="642" y="1000"/>
                    <a:pt x="643" y="1001"/>
                    <a:pt x="644" y="1002"/>
                  </a:cubicBezTo>
                  <a:cubicBezTo>
                    <a:pt x="645" y="1004"/>
                    <a:pt x="645" y="1004"/>
                    <a:pt x="645" y="1004"/>
                  </a:cubicBezTo>
                  <a:cubicBezTo>
                    <a:pt x="647" y="1006"/>
                    <a:pt x="649" y="1008"/>
                    <a:pt x="651" y="1010"/>
                  </a:cubicBezTo>
                  <a:cubicBezTo>
                    <a:pt x="651" y="1010"/>
                    <a:pt x="651" y="1010"/>
                    <a:pt x="651" y="1010"/>
                  </a:cubicBezTo>
                  <a:cubicBezTo>
                    <a:pt x="651" y="1010"/>
                    <a:pt x="651" y="1010"/>
                    <a:pt x="651" y="1010"/>
                  </a:cubicBezTo>
                  <a:cubicBezTo>
                    <a:pt x="653" y="1011"/>
                    <a:pt x="654" y="1013"/>
                    <a:pt x="656" y="1014"/>
                  </a:cubicBezTo>
                  <a:cubicBezTo>
                    <a:pt x="656" y="1014"/>
                    <a:pt x="656" y="1014"/>
                    <a:pt x="656" y="1014"/>
                  </a:cubicBezTo>
                  <a:cubicBezTo>
                    <a:pt x="657" y="1016"/>
                    <a:pt x="659" y="1017"/>
                    <a:pt x="660" y="1019"/>
                  </a:cubicBezTo>
                  <a:cubicBezTo>
                    <a:pt x="660" y="1019"/>
                    <a:pt x="660" y="1019"/>
                    <a:pt x="660" y="1019"/>
                  </a:cubicBezTo>
                  <a:cubicBezTo>
                    <a:pt x="662" y="1020"/>
                    <a:pt x="664" y="1021"/>
                    <a:pt x="665" y="1023"/>
                  </a:cubicBezTo>
                  <a:cubicBezTo>
                    <a:pt x="665" y="1023"/>
                    <a:pt x="665" y="1023"/>
                    <a:pt x="665" y="1023"/>
                  </a:cubicBezTo>
                  <a:cubicBezTo>
                    <a:pt x="667" y="1024"/>
                    <a:pt x="668" y="1026"/>
                    <a:pt x="670" y="1027"/>
                  </a:cubicBezTo>
                  <a:cubicBezTo>
                    <a:pt x="670" y="1027"/>
                    <a:pt x="670" y="1027"/>
                    <a:pt x="670" y="1027"/>
                  </a:cubicBezTo>
                  <a:cubicBezTo>
                    <a:pt x="672" y="1028"/>
                    <a:pt x="673" y="1030"/>
                    <a:pt x="675" y="1031"/>
                  </a:cubicBezTo>
                  <a:cubicBezTo>
                    <a:pt x="675" y="1031"/>
                    <a:pt x="675" y="1031"/>
                    <a:pt x="675" y="1031"/>
                  </a:cubicBezTo>
                  <a:cubicBezTo>
                    <a:pt x="677" y="1032"/>
                    <a:pt x="678" y="1033"/>
                    <a:pt x="680" y="1035"/>
                  </a:cubicBezTo>
                  <a:cubicBezTo>
                    <a:pt x="680" y="1035"/>
                    <a:pt x="680" y="1035"/>
                    <a:pt x="680" y="1035"/>
                  </a:cubicBezTo>
                  <a:cubicBezTo>
                    <a:pt x="682" y="1036"/>
                    <a:pt x="683" y="1037"/>
                    <a:pt x="685" y="1038"/>
                  </a:cubicBezTo>
                  <a:cubicBezTo>
                    <a:pt x="685" y="1038"/>
                    <a:pt x="685" y="1038"/>
                    <a:pt x="685" y="1038"/>
                  </a:cubicBezTo>
                  <a:cubicBezTo>
                    <a:pt x="687" y="1039"/>
                    <a:pt x="689" y="1041"/>
                    <a:pt x="690" y="1042"/>
                  </a:cubicBezTo>
                  <a:cubicBezTo>
                    <a:pt x="690" y="1042"/>
                    <a:pt x="690" y="1042"/>
                    <a:pt x="690" y="1042"/>
                  </a:cubicBezTo>
                  <a:cubicBezTo>
                    <a:pt x="692" y="1043"/>
                    <a:pt x="694" y="1044"/>
                    <a:pt x="695" y="1045"/>
                  </a:cubicBezTo>
                  <a:cubicBezTo>
                    <a:pt x="695" y="1045"/>
                    <a:pt x="695" y="1045"/>
                    <a:pt x="695" y="1045"/>
                  </a:cubicBezTo>
                  <a:cubicBezTo>
                    <a:pt x="697" y="1046"/>
                    <a:pt x="699" y="1047"/>
                    <a:pt x="701" y="1048"/>
                  </a:cubicBezTo>
                  <a:cubicBezTo>
                    <a:pt x="701" y="1048"/>
                    <a:pt x="701" y="1048"/>
                    <a:pt x="701" y="1048"/>
                  </a:cubicBezTo>
                  <a:cubicBezTo>
                    <a:pt x="703" y="1050"/>
                    <a:pt x="704" y="1051"/>
                    <a:pt x="706" y="1052"/>
                  </a:cubicBezTo>
                  <a:cubicBezTo>
                    <a:pt x="706" y="1052"/>
                    <a:pt x="706" y="1052"/>
                    <a:pt x="706" y="1052"/>
                  </a:cubicBezTo>
                  <a:cubicBezTo>
                    <a:pt x="710" y="1054"/>
                    <a:pt x="713" y="1055"/>
                    <a:pt x="717" y="1057"/>
                  </a:cubicBezTo>
                  <a:cubicBezTo>
                    <a:pt x="717" y="1057"/>
                    <a:pt x="717" y="1057"/>
                    <a:pt x="717" y="1057"/>
                  </a:cubicBezTo>
                  <a:cubicBezTo>
                    <a:pt x="791" y="1094"/>
                    <a:pt x="879" y="1094"/>
                    <a:pt x="953" y="1053"/>
                  </a:cubicBezTo>
                  <a:cubicBezTo>
                    <a:pt x="953" y="1053"/>
                    <a:pt x="953" y="1053"/>
                    <a:pt x="953" y="1053"/>
                  </a:cubicBezTo>
                  <a:cubicBezTo>
                    <a:pt x="959" y="1050"/>
                    <a:pt x="964" y="1046"/>
                    <a:pt x="970" y="1043"/>
                  </a:cubicBezTo>
                  <a:cubicBezTo>
                    <a:pt x="970" y="1043"/>
                    <a:pt x="970" y="1043"/>
                    <a:pt x="970" y="1043"/>
                  </a:cubicBezTo>
                  <a:cubicBezTo>
                    <a:pt x="971" y="1042"/>
                    <a:pt x="973" y="1040"/>
                    <a:pt x="975" y="1039"/>
                  </a:cubicBezTo>
                  <a:cubicBezTo>
                    <a:pt x="975" y="1039"/>
                    <a:pt x="975" y="1039"/>
                    <a:pt x="975" y="1039"/>
                  </a:cubicBezTo>
                  <a:cubicBezTo>
                    <a:pt x="977" y="1038"/>
                    <a:pt x="978" y="1037"/>
                    <a:pt x="980" y="1035"/>
                  </a:cubicBezTo>
                  <a:cubicBezTo>
                    <a:pt x="980" y="1035"/>
                    <a:pt x="980" y="1035"/>
                    <a:pt x="980" y="1035"/>
                  </a:cubicBezTo>
                  <a:cubicBezTo>
                    <a:pt x="984" y="1033"/>
                    <a:pt x="987" y="1030"/>
                    <a:pt x="990" y="1028"/>
                  </a:cubicBezTo>
                  <a:cubicBezTo>
                    <a:pt x="990" y="1027"/>
                    <a:pt x="990" y="1027"/>
                    <a:pt x="990" y="1027"/>
                  </a:cubicBezTo>
                  <a:cubicBezTo>
                    <a:pt x="992" y="1026"/>
                    <a:pt x="994" y="1025"/>
                    <a:pt x="995" y="1023"/>
                  </a:cubicBezTo>
                  <a:cubicBezTo>
                    <a:pt x="995" y="1023"/>
                    <a:pt x="995" y="1023"/>
                    <a:pt x="995" y="1023"/>
                  </a:cubicBezTo>
                  <a:cubicBezTo>
                    <a:pt x="999" y="1020"/>
                    <a:pt x="1002" y="1018"/>
                    <a:pt x="1005" y="1014"/>
                  </a:cubicBezTo>
                  <a:cubicBezTo>
                    <a:pt x="1005" y="1014"/>
                    <a:pt x="1005" y="1014"/>
                    <a:pt x="1005" y="1014"/>
                  </a:cubicBezTo>
                  <a:cubicBezTo>
                    <a:pt x="1007" y="1013"/>
                    <a:pt x="1009" y="1011"/>
                    <a:pt x="1010" y="1010"/>
                  </a:cubicBezTo>
                  <a:cubicBezTo>
                    <a:pt x="1010" y="1010"/>
                    <a:pt x="1010" y="1010"/>
                    <a:pt x="1010" y="1010"/>
                  </a:cubicBezTo>
                  <a:cubicBezTo>
                    <a:pt x="1012" y="1008"/>
                    <a:pt x="1013" y="1007"/>
                    <a:pt x="1015" y="1005"/>
                  </a:cubicBezTo>
                  <a:cubicBezTo>
                    <a:pt x="1015" y="1005"/>
                    <a:pt x="1015" y="1005"/>
                    <a:pt x="1015" y="1005"/>
                  </a:cubicBezTo>
                  <a:cubicBezTo>
                    <a:pt x="1018" y="1002"/>
                    <a:pt x="1021" y="998"/>
                    <a:pt x="1024" y="995"/>
                  </a:cubicBezTo>
                  <a:cubicBezTo>
                    <a:pt x="1024" y="995"/>
                    <a:pt x="1024" y="995"/>
                    <a:pt x="1024" y="995"/>
                  </a:cubicBezTo>
                  <a:cubicBezTo>
                    <a:pt x="1025" y="993"/>
                    <a:pt x="1027" y="992"/>
                    <a:pt x="1028" y="990"/>
                  </a:cubicBezTo>
                  <a:cubicBezTo>
                    <a:pt x="1028" y="990"/>
                    <a:pt x="1028" y="990"/>
                    <a:pt x="1028" y="990"/>
                  </a:cubicBezTo>
                  <a:cubicBezTo>
                    <a:pt x="1031" y="987"/>
                    <a:pt x="1033" y="983"/>
                    <a:pt x="1036" y="980"/>
                  </a:cubicBezTo>
                  <a:cubicBezTo>
                    <a:pt x="1036" y="980"/>
                    <a:pt x="1036" y="980"/>
                    <a:pt x="1036" y="980"/>
                  </a:cubicBezTo>
                  <a:cubicBezTo>
                    <a:pt x="1037" y="978"/>
                    <a:pt x="1038" y="976"/>
                    <a:pt x="1040" y="974"/>
                  </a:cubicBezTo>
                  <a:cubicBezTo>
                    <a:pt x="1040" y="974"/>
                    <a:pt x="1040" y="974"/>
                    <a:pt x="1040" y="974"/>
                  </a:cubicBezTo>
                  <a:cubicBezTo>
                    <a:pt x="1041" y="973"/>
                    <a:pt x="1042" y="971"/>
                    <a:pt x="1043" y="969"/>
                  </a:cubicBezTo>
                  <a:cubicBezTo>
                    <a:pt x="1043" y="969"/>
                    <a:pt x="1043" y="969"/>
                    <a:pt x="1043" y="969"/>
                  </a:cubicBezTo>
                  <a:cubicBezTo>
                    <a:pt x="1047" y="964"/>
                    <a:pt x="1050" y="958"/>
                    <a:pt x="1053" y="953"/>
                  </a:cubicBezTo>
                  <a:cubicBezTo>
                    <a:pt x="1053" y="953"/>
                    <a:pt x="1053" y="953"/>
                    <a:pt x="1053" y="953"/>
                  </a:cubicBezTo>
                  <a:cubicBezTo>
                    <a:pt x="1094" y="879"/>
                    <a:pt x="1095" y="790"/>
                    <a:pt x="1058" y="717"/>
                  </a:cubicBezTo>
                  <a:cubicBezTo>
                    <a:pt x="1058" y="717"/>
                    <a:pt x="1058" y="717"/>
                    <a:pt x="1058" y="717"/>
                  </a:cubicBezTo>
                  <a:cubicBezTo>
                    <a:pt x="1056" y="713"/>
                    <a:pt x="1054" y="709"/>
                    <a:pt x="1052" y="706"/>
                  </a:cubicBezTo>
                  <a:cubicBezTo>
                    <a:pt x="1052" y="706"/>
                    <a:pt x="1052" y="706"/>
                    <a:pt x="1052" y="706"/>
                  </a:cubicBezTo>
                  <a:cubicBezTo>
                    <a:pt x="1051" y="704"/>
                    <a:pt x="1050" y="702"/>
                    <a:pt x="1049" y="700"/>
                  </a:cubicBezTo>
                  <a:cubicBezTo>
                    <a:pt x="1049" y="700"/>
                    <a:pt x="1049" y="700"/>
                    <a:pt x="1049" y="700"/>
                  </a:cubicBezTo>
                  <a:cubicBezTo>
                    <a:pt x="1048" y="699"/>
                    <a:pt x="1047" y="697"/>
                    <a:pt x="1046" y="695"/>
                  </a:cubicBezTo>
                  <a:cubicBezTo>
                    <a:pt x="1046" y="695"/>
                    <a:pt x="1046" y="695"/>
                    <a:pt x="1046" y="695"/>
                  </a:cubicBezTo>
                  <a:cubicBezTo>
                    <a:pt x="1045" y="693"/>
                    <a:pt x="1043" y="692"/>
                    <a:pt x="1042" y="690"/>
                  </a:cubicBezTo>
                  <a:cubicBezTo>
                    <a:pt x="1042" y="690"/>
                    <a:pt x="1042" y="690"/>
                    <a:pt x="1042" y="690"/>
                  </a:cubicBezTo>
                  <a:cubicBezTo>
                    <a:pt x="1041" y="688"/>
                    <a:pt x="1040" y="686"/>
                    <a:pt x="1039" y="685"/>
                  </a:cubicBezTo>
                  <a:cubicBezTo>
                    <a:pt x="1039" y="685"/>
                    <a:pt x="1039" y="685"/>
                    <a:pt x="1039" y="685"/>
                  </a:cubicBezTo>
                  <a:cubicBezTo>
                    <a:pt x="1037" y="683"/>
                    <a:pt x="1036" y="681"/>
                    <a:pt x="1035" y="680"/>
                  </a:cubicBezTo>
                  <a:cubicBezTo>
                    <a:pt x="1035" y="680"/>
                    <a:pt x="1035" y="680"/>
                    <a:pt x="1035" y="680"/>
                  </a:cubicBezTo>
                  <a:cubicBezTo>
                    <a:pt x="1034" y="678"/>
                    <a:pt x="1033" y="676"/>
                    <a:pt x="1031" y="675"/>
                  </a:cubicBezTo>
                  <a:cubicBezTo>
                    <a:pt x="1031" y="675"/>
                    <a:pt x="1031" y="675"/>
                    <a:pt x="1031" y="675"/>
                  </a:cubicBezTo>
                  <a:cubicBezTo>
                    <a:pt x="1030" y="673"/>
                    <a:pt x="1029" y="671"/>
                    <a:pt x="1027" y="670"/>
                  </a:cubicBezTo>
                  <a:cubicBezTo>
                    <a:pt x="1027" y="670"/>
                    <a:pt x="1027" y="670"/>
                    <a:pt x="1027" y="670"/>
                  </a:cubicBezTo>
                  <a:cubicBezTo>
                    <a:pt x="1026" y="668"/>
                    <a:pt x="1025" y="666"/>
                    <a:pt x="1023" y="665"/>
                  </a:cubicBezTo>
                  <a:cubicBezTo>
                    <a:pt x="1023" y="665"/>
                    <a:pt x="1023" y="665"/>
                    <a:pt x="1023" y="665"/>
                  </a:cubicBezTo>
                  <a:cubicBezTo>
                    <a:pt x="1022" y="663"/>
                    <a:pt x="1020" y="662"/>
                    <a:pt x="1019" y="660"/>
                  </a:cubicBezTo>
                  <a:cubicBezTo>
                    <a:pt x="1019" y="660"/>
                    <a:pt x="1019" y="660"/>
                    <a:pt x="1019" y="660"/>
                  </a:cubicBezTo>
                  <a:cubicBezTo>
                    <a:pt x="1018" y="658"/>
                    <a:pt x="1016" y="657"/>
                    <a:pt x="1015" y="655"/>
                  </a:cubicBezTo>
                  <a:cubicBezTo>
                    <a:pt x="1015" y="655"/>
                    <a:pt x="1015" y="655"/>
                    <a:pt x="1015" y="655"/>
                  </a:cubicBezTo>
                  <a:cubicBezTo>
                    <a:pt x="1013" y="654"/>
                    <a:pt x="1012" y="652"/>
                    <a:pt x="1010" y="651"/>
                  </a:cubicBezTo>
                  <a:cubicBezTo>
                    <a:pt x="1010" y="651"/>
                    <a:pt x="1010" y="651"/>
                    <a:pt x="1010" y="651"/>
                  </a:cubicBezTo>
                  <a:cubicBezTo>
                    <a:pt x="1010" y="651"/>
                    <a:pt x="1010" y="651"/>
                    <a:pt x="1010" y="651"/>
                  </a:cubicBezTo>
                  <a:cubicBezTo>
                    <a:pt x="1008" y="649"/>
                    <a:pt x="1006" y="647"/>
                    <a:pt x="1004" y="645"/>
                  </a:cubicBezTo>
                  <a:cubicBezTo>
                    <a:pt x="1004" y="644"/>
                    <a:pt x="1003" y="644"/>
                    <a:pt x="1003" y="643"/>
                  </a:cubicBezTo>
                  <a:cubicBezTo>
                    <a:pt x="1001" y="642"/>
                    <a:pt x="1000" y="641"/>
                    <a:pt x="999" y="640"/>
                  </a:cubicBezTo>
                  <a:cubicBezTo>
                    <a:pt x="932" y="580"/>
                    <a:pt x="859" y="577"/>
                    <a:pt x="780" y="547"/>
                  </a:cubicBezTo>
                  <a:close/>
                </a:path>
              </a:pathLst>
            </a:custGeom>
            <a:solidFill>
              <a:srgbClr val="ABBC6C"/>
            </a:solidFill>
            <a:ln>
              <a:noFill/>
            </a:ln>
          </p:spPr>
          <p:txBody>
            <a:bodyPr/>
            <a:lstStyle/>
            <a:p>
              <a:pPr>
                <a:defRPr/>
              </a:pPr>
              <a:endParaRPr lang="en-US" sz="1867" dirty="0">
                <a:solidFill>
                  <a:schemeClr val="tx1">
                    <a:lumMod val="75000"/>
                    <a:lumOff val="25000"/>
                  </a:schemeClr>
                </a:solidFill>
                <a:latin typeface="+mn-lt"/>
              </a:endParaRPr>
            </a:p>
          </p:txBody>
        </p:sp>
        <p:sp>
          <p:nvSpPr>
            <p:cNvPr id="50" name="Freeform 11">
              <a:extLst>
                <a:ext uri="{FF2B5EF4-FFF2-40B4-BE49-F238E27FC236}">
                  <a16:creationId xmlns:a16="http://schemas.microsoft.com/office/drawing/2014/main" id="{68401751-ED2C-16B2-52D4-670E620D814F}"/>
                </a:ext>
              </a:extLst>
            </p:cNvPr>
            <p:cNvSpPr>
              <a:spLocks/>
            </p:cNvSpPr>
            <p:nvPr/>
          </p:nvSpPr>
          <p:spPr bwMode="auto">
            <a:xfrm>
              <a:off x="4418013" y="3819525"/>
              <a:ext cx="671513" cy="669925"/>
            </a:xfrm>
            <a:custGeom>
              <a:avLst/>
              <a:gdLst>
                <a:gd name="T0" fmla="*/ 2147483646 w 483"/>
                <a:gd name="T1" fmla="*/ 2147483646 h 483"/>
                <a:gd name="T2" fmla="*/ 2147483646 w 483"/>
                <a:gd name="T3" fmla="*/ 2147483646 h 483"/>
                <a:gd name="T4" fmla="*/ 2147483646 w 483"/>
                <a:gd name="T5" fmla="*/ 2147483646 h 483"/>
                <a:gd name="T6" fmla="*/ 2147483646 w 483"/>
                <a:gd name="T7" fmla="*/ 2147483646 h 483"/>
                <a:gd name="T8" fmla="*/ 2147483646 w 483"/>
                <a:gd name="T9" fmla="*/ 2147483646 h 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483">
                  <a:moveTo>
                    <a:pt x="397" y="86"/>
                  </a:moveTo>
                  <a:cubicBezTo>
                    <a:pt x="311" y="0"/>
                    <a:pt x="172" y="0"/>
                    <a:pt x="86" y="86"/>
                  </a:cubicBezTo>
                  <a:cubicBezTo>
                    <a:pt x="0" y="172"/>
                    <a:pt x="0" y="311"/>
                    <a:pt x="86" y="397"/>
                  </a:cubicBezTo>
                  <a:cubicBezTo>
                    <a:pt x="172" y="483"/>
                    <a:pt x="311" y="483"/>
                    <a:pt x="397" y="397"/>
                  </a:cubicBezTo>
                  <a:cubicBezTo>
                    <a:pt x="483" y="311"/>
                    <a:pt x="483" y="172"/>
                    <a:pt x="397" y="8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dirty="0">
                <a:solidFill>
                  <a:schemeClr val="tx1">
                    <a:lumMod val="75000"/>
                    <a:lumOff val="25000"/>
                  </a:schemeClr>
                </a:solidFill>
              </a:endParaRPr>
            </a:p>
          </p:txBody>
        </p:sp>
        <p:sp>
          <p:nvSpPr>
            <p:cNvPr id="52" name="Oval 12">
              <a:extLst>
                <a:ext uri="{FF2B5EF4-FFF2-40B4-BE49-F238E27FC236}">
                  <a16:creationId xmlns:a16="http://schemas.microsoft.com/office/drawing/2014/main" id="{9BB9B02E-E9C2-FA3C-AA53-9D4FAC80F27F}"/>
                </a:ext>
              </a:extLst>
            </p:cNvPr>
            <p:cNvSpPr>
              <a:spLocks noChangeArrowheads="1"/>
            </p:cNvSpPr>
            <p:nvPr/>
          </p:nvSpPr>
          <p:spPr bwMode="auto">
            <a:xfrm>
              <a:off x="5240338" y="4633913"/>
              <a:ext cx="612775" cy="61118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dirty="0">
                <a:solidFill>
                  <a:schemeClr val="tx1">
                    <a:lumMod val="75000"/>
                    <a:lumOff val="25000"/>
                  </a:schemeClr>
                </a:solidFill>
              </a:endParaRPr>
            </a:p>
          </p:txBody>
        </p:sp>
        <p:sp>
          <p:nvSpPr>
            <p:cNvPr id="54" name="Shape 2784">
              <a:extLst>
                <a:ext uri="{FF2B5EF4-FFF2-40B4-BE49-F238E27FC236}">
                  <a16:creationId xmlns:a16="http://schemas.microsoft.com/office/drawing/2014/main" id="{3EA4E057-0068-7343-F4E7-468B20664A1F}"/>
                </a:ext>
              </a:extLst>
            </p:cNvPr>
            <p:cNvSpPr/>
            <p:nvPr/>
          </p:nvSpPr>
          <p:spPr>
            <a:xfrm>
              <a:off x="4607775" y="4006849"/>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9FA1A5"/>
            </a:solidFill>
            <a:ln w="12700">
              <a:miter lim="400000"/>
            </a:ln>
          </p:spPr>
          <p:txBody>
            <a:bodyPr lIns="25393" tIns="25393" rIns="25393" bIns="25393"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solidFill>
                  <a:schemeClr val="tx1">
                    <a:lumMod val="75000"/>
                    <a:lumOff val="25000"/>
                  </a:schemeClr>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grpSp>
      <p:grpSp>
        <p:nvGrpSpPr>
          <p:cNvPr id="57" name="Group 56">
            <a:extLst>
              <a:ext uri="{FF2B5EF4-FFF2-40B4-BE49-F238E27FC236}">
                <a16:creationId xmlns:a16="http://schemas.microsoft.com/office/drawing/2014/main" id="{2921A658-16ED-AAC2-A549-9EA9AB759DFD}"/>
              </a:ext>
            </a:extLst>
          </p:cNvPr>
          <p:cNvGrpSpPr>
            <a:grpSpLocks/>
          </p:cNvGrpSpPr>
          <p:nvPr/>
        </p:nvGrpSpPr>
        <p:grpSpPr bwMode="auto">
          <a:xfrm>
            <a:off x="8358552" y="2242211"/>
            <a:ext cx="2027767" cy="2027767"/>
            <a:chOff x="6284913" y="1889125"/>
            <a:chExt cx="1520825" cy="1520825"/>
          </a:xfrm>
        </p:grpSpPr>
        <p:sp>
          <p:nvSpPr>
            <p:cNvPr id="59" name="Freeform 21">
              <a:extLst>
                <a:ext uri="{FF2B5EF4-FFF2-40B4-BE49-F238E27FC236}">
                  <a16:creationId xmlns:a16="http://schemas.microsoft.com/office/drawing/2014/main" id="{25F17005-9C46-4833-1340-D8BC5DA91110}"/>
                </a:ext>
              </a:extLst>
            </p:cNvPr>
            <p:cNvSpPr>
              <a:spLocks/>
            </p:cNvSpPr>
            <p:nvPr/>
          </p:nvSpPr>
          <p:spPr bwMode="auto">
            <a:xfrm>
              <a:off x="6284913" y="1889125"/>
              <a:ext cx="1520825" cy="1520825"/>
            </a:xfrm>
            <a:custGeom>
              <a:avLst/>
              <a:gdLst>
                <a:gd name="T0" fmla="*/ 2147483646 w 1095"/>
                <a:gd name="T1" fmla="*/ 2147483646 h 1094"/>
                <a:gd name="T2" fmla="*/ 2147483646 w 1095"/>
                <a:gd name="T3" fmla="*/ 2147483646 h 1094"/>
                <a:gd name="T4" fmla="*/ 2147483646 w 1095"/>
                <a:gd name="T5" fmla="*/ 2147483646 h 1094"/>
                <a:gd name="T6" fmla="*/ 2147483646 w 1095"/>
                <a:gd name="T7" fmla="*/ 2147483646 h 1094"/>
                <a:gd name="T8" fmla="*/ 2147483646 w 1095"/>
                <a:gd name="T9" fmla="*/ 2147483646 h 1094"/>
                <a:gd name="T10" fmla="*/ 2147483646 w 1095"/>
                <a:gd name="T11" fmla="*/ 2147483646 h 1094"/>
                <a:gd name="T12" fmla="*/ 2147483646 w 1095"/>
                <a:gd name="T13" fmla="*/ 2147483646 h 1094"/>
                <a:gd name="T14" fmla="*/ 2147483646 w 1095"/>
                <a:gd name="T15" fmla="*/ 2147483646 h 1094"/>
                <a:gd name="T16" fmla="*/ 2147483646 w 1095"/>
                <a:gd name="T17" fmla="*/ 2147483646 h 1094"/>
                <a:gd name="T18" fmla="*/ 2147483646 w 1095"/>
                <a:gd name="T19" fmla="*/ 2147483646 h 1094"/>
                <a:gd name="T20" fmla="*/ 2147483646 w 1095"/>
                <a:gd name="T21" fmla="*/ 2147483646 h 1094"/>
                <a:gd name="T22" fmla="*/ 2147483646 w 1095"/>
                <a:gd name="T23" fmla="*/ 2147483646 h 1094"/>
                <a:gd name="T24" fmla="*/ 2147483646 w 1095"/>
                <a:gd name="T25" fmla="*/ 2147483646 h 1094"/>
                <a:gd name="T26" fmla="*/ 2147483646 w 1095"/>
                <a:gd name="T27" fmla="*/ 2147483646 h 1094"/>
                <a:gd name="T28" fmla="*/ 2147483646 w 1095"/>
                <a:gd name="T29" fmla="*/ 2147483646 h 1094"/>
                <a:gd name="T30" fmla="*/ 2147483646 w 1095"/>
                <a:gd name="T31" fmla="*/ 2147483646 h 1094"/>
                <a:gd name="T32" fmla="*/ 2147483646 w 1095"/>
                <a:gd name="T33" fmla="*/ 2147483646 h 1094"/>
                <a:gd name="T34" fmla="*/ 2147483646 w 1095"/>
                <a:gd name="T35" fmla="*/ 2147483646 h 1094"/>
                <a:gd name="T36" fmla="*/ 2147483646 w 1095"/>
                <a:gd name="T37" fmla="*/ 2147483646 h 1094"/>
                <a:gd name="T38" fmla="*/ 2147483646 w 1095"/>
                <a:gd name="T39" fmla="*/ 2147483646 h 1094"/>
                <a:gd name="T40" fmla="*/ 2147483646 w 1095"/>
                <a:gd name="T41" fmla="*/ 2147483646 h 1094"/>
                <a:gd name="T42" fmla="*/ 2147483646 w 1095"/>
                <a:gd name="T43" fmla="*/ 2147483646 h 1094"/>
                <a:gd name="T44" fmla="*/ 2147483646 w 1095"/>
                <a:gd name="T45" fmla="*/ 2147483646 h 1094"/>
                <a:gd name="T46" fmla="*/ 2147483646 w 1095"/>
                <a:gd name="T47" fmla="*/ 2147483646 h 1094"/>
                <a:gd name="T48" fmla="*/ 2147483646 w 1095"/>
                <a:gd name="T49" fmla="*/ 2147483646 h 1094"/>
                <a:gd name="T50" fmla="*/ 2147483646 w 1095"/>
                <a:gd name="T51" fmla="*/ 2147483646 h 1094"/>
                <a:gd name="T52" fmla="*/ 2147483646 w 1095"/>
                <a:gd name="T53" fmla="*/ 2147483646 h 1094"/>
                <a:gd name="T54" fmla="*/ 2147483646 w 1095"/>
                <a:gd name="T55" fmla="*/ 2147483646 h 1094"/>
                <a:gd name="T56" fmla="*/ 2147483646 w 1095"/>
                <a:gd name="T57" fmla="*/ 2147483646 h 1094"/>
                <a:gd name="T58" fmla="*/ 2147483646 w 1095"/>
                <a:gd name="T59" fmla="*/ 2147483646 h 1094"/>
                <a:gd name="T60" fmla="*/ 2147483646 w 1095"/>
                <a:gd name="T61" fmla="*/ 2147483646 h 1094"/>
                <a:gd name="T62" fmla="*/ 2147483646 w 1095"/>
                <a:gd name="T63" fmla="*/ 2147483646 h 1094"/>
                <a:gd name="T64" fmla="*/ 2147483646 w 1095"/>
                <a:gd name="T65" fmla="*/ 2147483646 h 1094"/>
                <a:gd name="T66" fmla="*/ 2147483646 w 1095"/>
                <a:gd name="T67" fmla="*/ 2147483646 h 1094"/>
                <a:gd name="T68" fmla="*/ 2147483646 w 1095"/>
                <a:gd name="T69" fmla="*/ 2147483646 h 1094"/>
                <a:gd name="T70" fmla="*/ 2147483646 w 1095"/>
                <a:gd name="T71" fmla="*/ 2147483646 h 1094"/>
                <a:gd name="T72" fmla="*/ 2147483646 w 1095"/>
                <a:gd name="T73" fmla="*/ 2147483646 h 1094"/>
                <a:gd name="T74" fmla="*/ 2147483646 w 1095"/>
                <a:gd name="T75" fmla="*/ 2147483646 h 1094"/>
                <a:gd name="T76" fmla="*/ 2147483646 w 1095"/>
                <a:gd name="T77" fmla="*/ 2147483646 h 1094"/>
                <a:gd name="T78" fmla="*/ 2147483646 w 1095"/>
                <a:gd name="T79" fmla="*/ 2147483646 h 1094"/>
                <a:gd name="T80" fmla="*/ 2147483646 w 1095"/>
                <a:gd name="T81" fmla="*/ 2147483646 h 1094"/>
                <a:gd name="T82" fmla="*/ 2147483646 w 1095"/>
                <a:gd name="T83" fmla="*/ 2147483646 h 1094"/>
                <a:gd name="T84" fmla="*/ 2147483646 w 1095"/>
                <a:gd name="T85" fmla="*/ 2147483646 h 1094"/>
                <a:gd name="T86" fmla="*/ 2147483646 w 1095"/>
                <a:gd name="T87" fmla="*/ 2147483646 h 1094"/>
                <a:gd name="T88" fmla="*/ 2147483646 w 1095"/>
                <a:gd name="T89" fmla="*/ 2147483646 h 1094"/>
                <a:gd name="T90" fmla="*/ 2147483646 w 1095"/>
                <a:gd name="T91" fmla="*/ 2147483646 h 1094"/>
                <a:gd name="T92" fmla="*/ 2147483646 w 1095"/>
                <a:gd name="T93" fmla="*/ 2147483646 h 1094"/>
                <a:gd name="T94" fmla="*/ 2147483646 w 1095"/>
                <a:gd name="T95" fmla="*/ 2147483646 h 1094"/>
                <a:gd name="T96" fmla="*/ 2147483646 w 1095"/>
                <a:gd name="T97" fmla="*/ 2147483646 h 1094"/>
                <a:gd name="T98" fmla="*/ 2147483646 w 1095"/>
                <a:gd name="T99" fmla="*/ 2147483646 h 1094"/>
                <a:gd name="T100" fmla="*/ 2147483646 w 1095"/>
                <a:gd name="T101" fmla="*/ 2147483646 h 1094"/>
                <a:gd name="T102" fmla="*/ 2147483646 w 1095"/>
                <a:gd name="T103" fmla="*/ 2147483646 h 1094"/>
                <a:gd name="T104" fmla="*/ 2147483646 w 1095"/>
                <a:gd name="T105" fmla="*/ 2147483646 h 1094"/>
                <a:gd name="T106" fmla="*/ 2147483646 w 1095"/>
                <a:gd name="T107" fmla="*/ 2147483646 h 1094"/>
                <a:gd name="T108" fmla="*/ 2147483646 w 1095"/>
                <a:gd name="T109" fmla="*/ 2147483646 h 1094"/>
                <a:gd name="T110" fmla="*/ 2147483646 w 1095"/>
                <a:gd name="T111" fmla="*/ 2147483646 h 1094"/>
                <a:gd name="T112" fmla="*/ 2147483646 w 1095"/>
                <a:gd name="T113" fmla="*/ 2147483646 h 1094"/>
                <a:gd name="T114" fmla="*/ 2147483646 w 1095"/>
                <a:gd name="T115" fmla="*/ 2147483646 h 1094"/>
                <a:gd name="T116" fmla="*/ 2147483646 w 1095"/>
                <a:gd name="T117" fmla="*/ 2147483646 h 1094"/>
                <a:gd name="T118" fmla="*/ 2147483646 w 1095"/>
                <a:gd name="T119" fmla="*/ 2147483646 h 1094"/>
                <a:gd name="T120" fmla="*/ 2147483646 w 1095"/>
                <a:gd name="T121" fmla="*/ 2147483646 h 1094"/>
                <a:gd name="T122" fmla="*/ 2147483646 w 1095"/>
                <a:gd name="T123" fmla="*/ 2147483646 h 10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5" h="1094">
                  <a:moveTo>
                    <a:pt x="315" y="547"/>
                  </a:moveTo>
                  <a:cubicBezTo>
                    <a:pt x="359" y="565"/>
                    <a:pt x="404" y="592"/>
                    <a:pt x="453" y="639"/>
                  </a:cubicBezTo>
                  <a:cubicBezTo>
                    <a:pt x="502" y="689"/>
                    <a:pt x="529" y="736"/>
                    <a:pt x="548" y="781"/>
                  </a:cubicBezTo>
                  <a:cubicBezTo>
                    <a:pt x="578" y="860"/>
                    <a:pt x="581" y="932"/>
                    <a:pt x="641" y="999"/>
                  </a:cubicBezTo>
                  <a:cubicBezTo>
                    <a:pt x="642" y="1000"/>
                    <a:pt x="643" y="1001"/>
                    <a:pt x="644" y="1002"/>
                  </a:cubicBezTo>
                  <a:cubicBezTo>
                    <a:pt x="646" y="1004"/>
                    <a:pt x="646" y="1004"/>
                    <a:pt x="646" y="1004"/>
                  </a:cubicBezTo>
                  <a:cubicBezTo>
                    <a:pt x="648" y="1006"/>
                    <a:pt x="649" y="1008"/>
                    <a:pt x="651" y="1010"/>
                  </a:cubicBezTo>
                  <a:cubicBezTo>
                    <a:pt x="651" y="1010"/>
                    <a:pt x="651" y="1010"/>
                    <a:pt x="651" y="1010"/>
                  </a:cubicBezTo>
                  <a:cubicBezTo>
                    <a:pt x="651" y="1010"/>
                    <a:pt x="651" y="1010"/>
                    <a:pt x="651" y="1010"/>
                  </a:cubicBezTo>
                  <a:cubicBezTo>
                    <a:pt x="653" y="1011"/>
                    <a:pt x="654" y="1013"/>
                    <a:pt x="656" y="1014"/>
                  </a:cubicBezTo>
                  <a:cubicBezTo>
                    <a:pt x="656" y="1014"/>
                    <a:pt x="656" y="1014"/>
                    <a:pt x="656" y="1014"/>
                  </a:cubicBezTo>
                  <a:cubicBezTo>
                    <a:pt x="658" y="1016"/>
                    <a:pt x="659" y="1017"/>
                    <a:pt x="661" y="1019"/>
                  </a:cubicBezTo>
                  <a:cubicBezTo>
                    <a:pt x="661" y="1019"/>
                    <a:pt x="661" y="1019"/>
                    <a:pt x="661" y="1019"/>
                  </a:cubicBezTo>
                  <a:cubicBezTo>
                    <a:pt x="662" y="1020"/>
                    <a:pt x="664" y="1021"/>
                    <a:pt x="666" y="1023"/>
                  </a:cubicBezTo>
                  <a:cubicBezTo>
                    <a:pt x="666" y="1023"/>
                    <a:pt x="666" y="1023"/>
                    <a:pt x="666" y="1023"/>
                  </a:cubicBezTo>
                  <a:cubicBezTo>
                    <a:pt x="667" y="1024"/>
                    <a:pt x="669" y="1026"/>
                    <a:pt x="670" y="1027"/>
                  </a:cubicBezTo>
                  <a:cubicBezTo>
                    <a:pt x="670" y="1027"/>
                    <a:pt x="670" y="1027"/>
                    <a:pt x="670" y="1027"/>
                  </a:cubicBezTo>
                  <a:cubicBezTo>
                    <a:pt x="672" y="1028"/>
                    <a:pt x="674" y="1029"/>
                    <a:pt x="675" y="1031"/>
                  </a:cubicBezTo>
                  <a:cubicBezTo>
                    <a:pt x="675" y="1031"/>
                    <a:pt x="675" y="1031"/>
                    <a:pt x="675" y="1031"/>
                  </a:cubicBezTo>
                  <a:cubicBezTo>
                    <a:pt x="677" y="1032"/>
                    <a:pt x="679" y="1033"/>
                    <a:pt x="680" y="1035"/>
                  </a:cubicBezTo>
                  <a:cubicBezTo>
                    <a:pt x="680" y="1035"/>
                    <a:pt x="680" y="1035"/>
                    <a:pt x="680" y="1035"/>
                  </a:cubicBezTo>
                  <a:cubicBezTo>
                    <a:pt x="682" y="1036"/>
                    <a:pt x="684" y="1037"/>
                    <a:pt x="685" y="1038"/>
                  </a:cubicBezTo>
                  <a:cubicBezTo>
                    <a:pt x="685" y="1038"/>
                    <a:pt x="685" y="1038"/>
                    <a:pt x="685" y="1038"/>
                  </a:cubicBezTo>
                  <a:cubicBezTo>
                    <a:pt x="687" y="1039"/>
                    <a:pt x="689" y="1041"/>
                    <a:pt x="691" y="1042"/>
                  </a:cubicBezTo>
                  <a:cubicBezTo>
                    <a:pt x="691" y="1042"/>
                    <a:pt x="691" y="1042"/>
                    <a:pt x="691" y="1042"/>
                  </a:cubicBezTo>
                  <a:cubicBezTo>
                    <a:pt x="692" y="1043"/>
                    <a:pt x="694" y="1044"/>
                    <a:pt x="696" y="1045"/>
                  </a:cubicBezTo>
                  <a:cubicBezTo>
                    <a:pt x="696" y="1045"/>
                    <a:pt x="696" y="1045"/>
                    <a:pt x="696" y="1045"/>
                  </a:cubicBezTo>
                  <a:cubicBezTo>
                    <a:pt x="698" y="1046"/>
                    <a:pt x="699" y="1047"/>
                    <a:pt x="701" y="1048"/>
                  </a:cubicBezTo>
                  <a:cubicBezTo>
                    <a:pt x="701" y="1048"/>
                    <a:pt x="701" y="1048"/>
                    <a:pt x="701" y="1048"/>
                  </a:cubicBezTo>
                  <a:cubicBezTo>
                    <a:pt x="703" y="1049"/>
                    <a:pt x="705" y="1050"/>
                    <a:pt x="706" y="1051"/>
                  </a:cubicBezTo>
                  <a:cubicBezTo>
                    <a:pt x="706" y="1051"/>
                    <a:pt x="706" y="1051"/>
                    <a:pt x="706" y="1051"/>
                  </a:cubicBezTo>
                  <a:cubicBezTo>
                    <a:pt x="710" y="1054"/>
                    <a:pt x="714" y="1055"/>
                    <a:pt x="717" y="1057"/>
                  </a:cubicBezTo>
                  <a:cubicBezTo>
                    <a:pt x="717" y="1057"/>
                    <a:pt x="717" y="1057"/>
                    <a:pt x="717" y="1057"/>
                  </a:cubicBezTo>
                  <a:cubicBezTo>
                    <a:pt x="791" y="1094"/>
                    <a:pt x="880" y="1094"/>
                    <a:pt x="953" y="1053"/>
                  </a:cubicBezTo>
                  <a:cubicBezTo>
                    <a:pt x="953" y="1053"/>
                    <a:pt x="953" y="1053"/>
                    <a:pt x="953" y="1053"/>
                  </a:cubicBezTo>
                  <a:cubicBezTo>
                    <a:pt x="959" y="1050"/>
                    <a:pt x="965" y="1046"/>
                    <a:pt x="970" y="1043"/>
                  </a:cubicBezTo>
                  <a:cubicBezTo>
                    <a:pt x="970" y="1043"/>
                    <a:pt x="970" y="1043"/>
                    <a:pt x="970" y="1043"/>
                  </a:cubicBezTo>
                  <a:cubicBezTo>
                    <a:pt x="972" y="1042"/>
                    <a:pt x="973" y="1040"/>
                    <a:pt x="975" y="1039"/>
                  </a:cubicBezTo>
                  <a:cubicBezTo>
                    <a:pt x="975" y="1039"/>
                    <a:pt x="975" y="1039"/>
                    <a:pt x="975" y="1039"/>
                  </a:cubicBezTo>
                  <a:cubicBezTo>
                    <a:pt x="977" y="1038"/>
                    <a:pt x="979" y="1037"/>
                    <a:pt x="980" y="1035"/>
                  </a:cubicBezTo>
                  <a:cubicBezTo>
                    <a:pt x="980" y="1035"/>
                    <a:pt x="980" y="1035"/>
                    <a:pt x="980" y="1035"/>
                  </a:cubicBezTo>
                  <a:cubicBezTo>
                    <a:pt x="984" y="1033"/>
                    <a:pt x="987" y="1030"/>
                    <a:pt x="991" y="1027"/>
                  </a:cubicBezTo>
                  <a:cubicBezTo>
                    <a:pt x="991" y="1027"/>
                    <a:pt x="991" y="1027"/>
                    <a:pt x="991" y="1027"/>
                  </a:cubicBezTo>
                  <a:cubicBezTo>
                    <a:pt x="993" y="1026"/>
                    <a:pt x="994" y="1025"/>
                    <a:pt x="996" y="1023"/>
                  </a:cubicBezTo>
                  <a:cubicBezTo>
                    <a:pt x="996" y="1023"/>
                    <a:pt x="996" y="1023"/>
                    <a:pt x="996" y="1023"/>
                  </a:cubicBezTo>
                  <a:cubicBezTo>
                    <a:pt x="999" y="1020"/>
                    <a:pt x="1002" y="1017"/>
                    <a:pt x="1006" y="1014"/>
                  </a:cubicBezTo>
                  <a:cubicBezTo>
                    <a:pt x="1006" y="1014"/>
                    <a:pt x="1006" y="1014"/>
                    <a:pt x="1006" y="1014"/>
                  </a:cubicBezTo>
                  <a:cubicBezTo>
                    <a:pt x="1007" y="1013"/>
                    <a:pt x="1009" y="1011"/>
                    <a:pt x="1010" y="1010"/>
                  </a:cubicBezTo>
                  <a:cubicBezTo>
                    <a:pt x="1010" y="1010"/>
                    <a:pt x="1010" y="1010"/>
                    <a:pt x="1010" y="1010"/>
                  </a:cubicBezTo>
                  <a:cubicBezTo>
                    <a:pt x="1012" y="1008"/>
                    <a:pt x="1014" y="1006"/>
                    <a:pt x="1015" y="1005"/>
                  </a:cubicBezTo>
                  <a:cubicBezTo>
                    <a:pt x="1015" y="1005"/>
                    <a:pt x="1015" y="1005"/>
                    <a:pt x="1015" y="1005"/>
                  </a:cubicBezTo>
                  <a:cubicBezTo>
                    <a:pt x="1018" y="1002"/>
                    <a:pt x="1021" y="998"/>
                    <a:pt x="1024" y="995"/>
                  </a:cubicBezTo>
                  <a:cubicBezTo>
                    <a:pt x="1024" y="995"/>
                    <a:pt x="1024" y="995"/>
                    <a:pt x="1024" y="995"/>
                  </a:cubicBezTo>
                  <a:cubicBezTo>
                    <a:pt x="1026" y="993"/>
                    <a:pt x="1027" y="992"/>
                    <a:pt x="1028" y="990"/>
                  </a:cubicBezTo>
                  <a:cubicBezTo>
                    <a:pt x="1028" y="990"/>
                    <a:pt x="1028" y="990"/>
                    <a:pt x="1028" y="990"/>
                  </a:cubicBezTo>
                  <a:cubicBezTo>
                    <a:pt x="1031" y="987"/>
                    <a:pt x="1034" y="983"/>
                    <a:pt x="1036" y="980"/>
                  </a:cubicBezTo>
                  <a:cubicBezTo>
                    <a:pt x="1036" y="980"/>
                    <a:pt x="1036" y="980"/>
                    <a:pt x="1036" y="980"/>
                  </a:cubicBezTo>
                  <a:cubicBezTo>
                    <a:pt x="1038" y="978"/>
                    <a:pt x="1039" y="976"/>
                    <a:pt x="1040" y="974"/>
                  </a:cubicBezTo>
                  <a:cubicBezTo>
                    <a:pt x="1040" y="974"/>
                    <a:pt x="1040" y="974"/>
                    <a:pt x="1040" y="974"/>
                  </a:cubicBezTo>
                  <a:cubicBezTo>
                    <a:pt x="1041" y="973"/>
                    <a:pt x="1042" y="971"/>
                    <a:pt x="1044" y="969"/>
                  </a:cubicBezTo>
                  <a:cubicBezTo>
                    <a:pt x="1044" y="969"/>
                    <a:pt x="1044" y="969"/>
                    <a:pt x="1044" y="969"/>
                  </a:cubicBezTo>
                  <a:cubicBezTo>
                    <a:pt x="1047" y="964"/>
                    <a:pt x="1050" y="958"/>
                    <a:pt x="1054" y="953"/>
                  </a:cubicBezTo>
                  <a:cubicBezTo>
                    <a:pt x="1054" y="953"/>
                    <a:pt x="1054" y="953"/>
                    <a:pt x="1054" y="953"/>
                  </a:cubicBezTo>
                  <a:cubicBezTo>
                    <a:pt x="1095" y="879"/>
                    <a:pt x="1095" y="790"/>
                    <a:pt x="1058" y="717"/>
                  </a:cubicBezTo>
                  <a:cubicBezTo>
                    <a:pt x="1058" y="717"/>
                    <a:pt x="1058" y="717"/>
                    <a:pt x="1058" y="717"/>
                  </a:cubicBezTo>
                  <a:cubicBezTo>
                    <a:pt x="1056" y="713"/>
                    <a:pt x="1054" y="709"/>
                    <a:pt x="1052" y="706"/>
                  </a:cubicBezTo>
                  <a:cubicBezTo>
                    <a:pt x="1052" y="706"/>
                    <a:pt x="1052" y="706"/>
                    <a:pt x="1052" y="706"/>
                  </a:cubicBezTo>
                  <a:cubicBezTo>
                    <a:pt x="1051" y="704"/>
                    <a:pt x="1050" y="702"/>
                    <a:pt x="1049" y="700"/>
                  </a:cubicBezTo>
                  <a:cubicBezTo>
                    <a:pt x="1049" y="700"/>
                    <a:pt x="1049" y="700"/>
                    <a:pt x="1049" y="700"/>
                  </a:cubicBezTo>
                  <a:cubicBezTo>
                    <a:pt x="1048" y="699"/>
                    <a:pt x="1047" y="697"/>
                    <a:pt x="1046" y="695"/>
                  </a:cubicBezTo>
                  <a:cubicBezTo>
                    <a:pt x="1046" y="695"/>
                    <a:pt x="1046" y="695"/>
                    <a:pt x="1046" y="695"/>
                  </a:cubicBezTo>
                  <a:cubicBezTo>
                    <a:pt x="1045" y="693"/>
                    <a:pt x="1044" y="691"/>
                    <a:pt x="1043" y="690"/>
                  </a:cubicBezTo>
                  <a:cubicBezTo>
                    <a:pt x="1043" y="690"/>
                    <a:pt x="1043" y="690"/>
                    <a:pt x="1043" y="690"/>
                  </a:cubicBezTo>
                  <a:cubicBezTo>
                    <a:pt x="1041" y="688"/>
                    <a:pt x="1040" y="686"/>
                    <a:pt x="1039" y="685"/>
                  </a:cubicBezTo>
                  <a:cubicBezTo>
                    <a:pt x="1039" y="685"/>
                    <a:pt x="1039" y="685"/>
                    <a:pt x="1039" y="685"/>
                  </a:cubicBezTo>
                  <a:cubicBezTo>
                    <a:pt x="1038" y="683"/>
                    <a:pt x="1037" y="681"/>
                    <a:pt x="1035" y="679"/>
                  </a:cubicBezTo>
                  <a:cubicBezTo>
                    <a:pt x="1035" y="679"/>
                    <a:pt x="1035" y="679"/>
                    <a:pt x="1035" y="679"/>
                  </a:cubicBezTo>
                  <a:cubicBezTo>
                    <a:pt x="1034" y="678"/>
                    <a:pt x="1033" y="676"/>
                    <a:pt x="1031" y="675"/>
                  </a:cubicBezTo>
                  <a:cubicBezTo>
                    <a:pt x="1031" y="675"/>
                    <a:pt x="1031" y="675"/>
                    <a:pt x="1031" y="675"/>
                  </a:cubicBezTo>
                  <a:cubicBezTo>
                    <a:pt x="1030" y="673"/>
                    <a:pt x="1029" y="671"/>
                    <a:pt x="1028" y="670"/>
                  </a:cubicBezTo>
                  <a:cubicBezTo>
                    <a:pt x="1028" y="670"/>
                    <a:pt x="1028" y="670"/>
                    <a:pt x="1028" y="670"/>
                  </a:cubicBezTo>
                  <a:cubicBezTo>
                    <a:pt x="1026" y="668"/>
                    <a:pt x="1025" y="666"/>
                    <a:pt x="1023" y="665"/>
                  </a:cubicBezTo>
                  <a:cubicBezTo>
                    <a:pt x="1023" y="665"/>
                    <a:pt x="1023" y="665"/>
                    <a:pt x="1023" y="665"/>
                  </a:cubicBezTo>
                  <a:cubicBezTo>
                    <a:pt x="1022" y="663"/>
                    <a:pt x="1021" y="662"/>
                    <a:pt x="1019" y="660"/>
                  </a:cubicBezTo>
                  <a:cubicBezTo>
                    <a:pt x="1019" y="660"/>
                    <a:pt x="1019" y="660"/>
                    <a:pt x="1019" y="660"/>
                  </a:cubicBezTo>
                  <a:cubicBezTo>
                    <a:pt x="1018" y="658"/>
                    <a:pt x="1016" y="657"/>
                    <a:pt x="1015" y="655"/>
                  </a:cubicBezTo>
                  <a:cubicBezTo>
                    <a:pt x="1015" y="655"/>
                    <a:pt x="1015" y="655"/>
                    <a:pt x="1015" y="655"/>
                  </a:cubicBezTo>
                  <a:cubicBezTo>
                    <a:pt x="1013" y="654"/>
                    <a:pt x="1012" y="652"/>
                    <a:pt x="1010" y="651"/>
                  </a:cubicBezTo>
                  <a:cubicBezTo>
                    <a:pt x="1010" y="651"/>
                    <a:pt x="1010" y="651"/>
                    <a:pt x="1010" y="651"/>
                  </a:cubicBezTo>
                  <a:cubicBezTo>
                    <a:pt x="1010" y="650"/>
                    <a:pt x="1010" y="650"/>
                    <a:pt x="1010" y="650"/>
                  </a:cubicBezTo>
                  <a:cubicBezTo>
                    <a:pt x="1009" y="649"/>
                    <a:pt x="1008" y="648"/>
                    <a:pt x="1008" y="648"/>
                  </a:cubicBezTo>
                  <a:cubicBezTo>
                    <a:pt x="1007" y="647"/>
                    <a:pt x="1006" y="646"/>
                    <a:pt x="1005" y="646"/>
                  </a:cubicBezTo>
                  <a:cubicBezTo>
                    <a:pt x="1005" y="646"/>
                    <a:pt x="1005" y="646"/>
                    <a:pt x="1005" y="646"/>
                  </a:cubicBezTo>
                  <a:cubicBezTo>
                    <a:pt x="937" y="581"/>
                    <a:pt x="863" y="578"/>
                    <a:pt x="782" y="547"/>
                  </a:cubicBezTo>
                  <a:cubicBezTo>
                    <a:pt x="737" y="529"/>
                    <a:pt x="690" y="502"/>
                    <a:pt x="640" y="453"/>
                  </a:cubicBezTo>
                  <a:cubicBezTo>
                    <a:pt x="593" y="404"/>
                    <a:pt x="566" y="358"/>
                    <a:pt x="548" y="314"/>
                  </a:cubicBezTo>
                  <a:cubicBezTo>
                    <a:pt x="518" y="235"/>
                    <a:pt x="515" y="162"/>
                    <a:pt x="454" y="95"/>
                  </a:cubicBezTo>
                  <a:cubicBezTo>
                    <a:pt x="453" y="94"/>
                    <a:pt x="452" y="93"/>
                    <a:pt x="451" y="92"/>
                  </a:cubicBezTo>
                  <a:cubicBezTo>
                    <a:pt x="450" y="90"/>
                    <a:pt x="450" y="90"/>
                    <a:pt x="450" y="90"/>
                  </a:cubicBezTo>
                  <a:cubicBezTo>
                    <a:pt x="448" y="88"/>
                    <a:pt x="446" y="86"/>
                    <a:pt x="444" y="84"/>
                  </a:cubicBezTo>
                  <a:cubicBezTo>
                    <a:pt x="444" y="84"/>
                    <a:pt x="444" y="84"/>
                    <a:pt x="444" y="84"/>
                  </a:cubicBezTo>
                  <a:cubicBezTo>
                    <a:pt x="444" y="84"/>
                    <a:pt x="444" y="84"/>
                    <a:pt x="444" y="84"/>
                  </a:cubicBezTo>
                  <a:cubicBezTo>
                    <a:pt x="443" y="83"/>
                    <a:pt x="441" y="81"/>
                    <a:pt x="439" y="80"/>
                  </a:cubicBezTo>
                  <a:cubicBezTo>
                    <a:pt x="439" y="80"/>
                    <a:pt x="439" y="80"/>
                    <a:pt x="439" y="80"/>
                  </a:cubicBezTo>
                  <a:cubicBezTo>
                    <a:pt x="438" y="78"/>
                    <a:pt x="436" y="77"/>
                    <a:pt x="435" y="75"/>
                  </a:cubicBezTo>
                  <a:cubicBezTo>
                    <a:pt x="435" y="75"/>
                    <a:pt x="435" y="75"/>
                    <a:pt x="435" y="75"/>
                  </a:cubicBezTo>
                  <a:cubicBezTo>
                    <a:pt x="433" y="74"/>
                    <a:pt x="432" y="73"/>
                    <a:pt x="430" y="71"/>
                  </a:cubicBezTo>
                  <a:cubicBezTo>
                    <a:pt x="430" y="71"/>
                    <a:pt x="430" y="71"/>
                    <a:pt x="430" y="71"/>
                  </a:cubicBezTo>
                  <a:cubicBezTo>
                    <a:pt x="428" y="70"/>
                    <a:pt x="427" y="68"/>
                    <a:pt x="425" y="67"/>
                  </a:cubicBezTo>
                  <a:cubicBezTo>
                    <a:pt x="425" y="67"/>
                    <a:pt x="425" y="67"/>
                    <a:pt x="425" y="67"/>
                  </a:cubicBezTo>
                  <a:cubicBezTo>
                    <a:pt x="423" y="66"/>
                    <a:pt x="422" y="64"/>
                    <a:pt x="420" y="63"/>
                  </a:cubicBezTo>
                  <a:cubicBezTo>
                    <a:pt x="420" y="63"/>
                    <a:pt x="420" y="63"/>
                    <a:pt x="420" y="63"/>
                  </a:cubicBezTo>
                  <a:cubicBezTo>
                    <a:pt x="419" y="62"/>
                    <a:pt x="417" y="61"/>
                    <a:pt x="415" y="59"/>
                  </a:cubicBezTo>
                  <a:cubicBezTo>
                    <a:pt x="415" y="59"/>
                    <a:pt x="415" y="59"/>
                    <a:pt x="415" y="59"/>
                  </a:cubicBezTo>
                  <a:cubicBezTo>
                    <a:pt x="414" y="58"/>
                    <a:pt x="412" y="57"/>
                    <a:pt x="410" y="56"/>
                  </a:cubicBezTo>
                  <a:cubicBezTo>
                    <a:pt x="410" y="56"/>
                    <a:pt x="410" y="56"/>
                    <a:pt x="410" y="56"/>
                  </a:cubicBezTo>
                  <a:cubicBezTo>
                    <a:pt x="408" y="55"/>
                    <a:pt x="407" y="53"/>
                    <a:pt x="405" y="52"/>
                  </a:cubicBezTo>
                  <a:cubicBezTo>
                    <a:pt x="405" y="52"/>
                    <a:pt x="405" y="52"/>
                    <a:pt x="405" y="52"/>
                  </a:cubicBezTo>
                  <a:cubicBezTo>
                    <a:pt x="403" y="51"/>
                    <a:pt x="401" y="50"/>
                    <a:pt x="400" y="49"/>
                  </a:cubicBezTo>
                  <a:cubicBezTo>
                    <a:pt x="400" y="49"/>
                    <a:pt x="400" y="49"/>
                    <a:pt x="400" y="49"/>
                  </a:cubicBezTo>
                  <a:cubicBezTo>
                    <a:pt x="398" y="48"/>
                    <a:pt x="396" y="47"/>
                    <a:pt x="394" y="45"/>
                  </a:cubicBezTo>
                  <a:cubicBezTo>
                    <a:pt x="394" y="45"/>
                    <a:pt x="394" y="45"/>
                    <a:pt x="394" y="45"/>
                  </a:cubicBezTo>
                  <a:cubicBezTo>
                    <a:pt x="393" y="44"/>
                    <a:pt x="391" y="43"/>
                    <a:pt x="389" y="42"/>
                  </a:cubicBezTo>
                  <a:cubicBezTo>
                    <a:pt x="389" y="42"/>
                    <a:pt x="389" y="42"/>
                    <a:pt x="389" y="42"/>
                  </a:cubicBezTo>
                  <a:cubicBezTo>
                    <a:pt x="385" y="40"/>
                    <a:pt x="382" y="38"/>
                    <a:pt x="378" y="37"/>
                  </a:cubicBezTo>
                  <a:cubicBezTo>
                    <a:pt x="378" y="37"/>
                    <a:pt x="378" y="37"/>
                    <a:pt x="378" y="37"/>
                  </a:cubicBezTo>
                  <a:cubicBezTo>
                    <a:pt x="305" y="0"/>
                    <a:pt x="216" y="0"/>
                    <a:pt x="142" y="41"/>
                  </a:cubicBezTo>
                  <a:cubicBezTo>
                    <a:pt x="142" y="41"/>
                    <a:pt x="142" y="41"/>
                    <a:pt x="142" y="41"/>
                  </a:cubicBezTo>
                  <a:cubicBezTo>
                    <a:pt x="136" y="44"/>
                    <a:pt x="131" y="48"/>
                    <a:pt x="126" y="51"/>
                  </a:cubicBezTo>
                  <a:cubicBezTo>
                    <a:pt x="126" y="51"/>
                    <a:pt x="126" y="51"/>
                    <a:pt x="126" y="51"/>
                  </a:cubicBezTo>
                  <a:cubicBezTo>
                    <a:pt x="124" y="52"/>
                    <a:pt x="122" y="53"/>
                    <a:pt x="120" y="55"/>
                  </a:cubicBezTo>
                  <a:cubicBezTo>
                    <a:pt x="120" y="55"/>
                    <a:pt x="120" y="55"/>
                    <a:pt x="120" y="55"/>
                  </a:cubicBezTo>
                  <a:cubicBezTo>
                    <a:pt x="119" y="56"/>
                    <a:pt x="117" y="57"/>
                    <a:pt x="115" y="58"/>
                  </a:cubicBezTo>
                  <a:cubicBezTo>
                    <a:pt x="115" y="58"/>
                    <a:pt x="115" y="58"/>
                    <a:pt x="115" y="58"/>
                  </a:cubicBezTo>
                  <a:cubicBezTo>
                    <a:pt x="112" y="61"/>
                    <a:pt x="108" y="64"/>
                    <a:pt x="105" y="66"/>
                  </a:cubicBezTo>
                  <a:cubicBezTo>
                    <a:pt x="105" y="66"/>
                    <a:pt x="105" y="66"/>
                    <a:pt x="105" y="66"/>
                  </a:cubicBezTo>
                  <a:cubicBezTo>
                    <a:pt x="103" y="68"/>
                    <a:pt x="101" y="69"/>
                    <a:pt x="100" y="71"/>
                  </a:cubicBezTo>
                  <a:cubicBezTo>
                    <a:pt x="100" y="71"/>
                    <a:pt x="100" y="71"/>
                    <a:pt x="100" y="71"/>
                  </a:cubicBezTo>
                  <a:cubicBezTo>
                    <a:pt x="96" y="73"/>
                    <a:pt x="93" y="76"/>
                    <a:pt x="90" y="80"/>
                  </a:cubicBezTo>
                  <a:cubicBezTo>
                    <a:pt x="90" y="80"/>
                    <a:pt x="90" y="80"/>
                    <a:pt x="90" y="80"/>
                  </a:cubicBezTo>
                  <a:cubicBezTo>
                    <a:pt x="88" y="81"/>
                    <a:pt x="87" y="83"/>
                    <a:pt x="85" y="84"/>
                  </a:cubicBezTo>
                  <a:cubicBezTo>
                    <a:pt x="85" y="84"/>
                    <a:pt x="85" y="84"/>
                    <a:pt x="85" y="84"/>
                  </a:cubicBezTo>
                  <a:cubicBezTo>
                    <a:pt x="83" y="86"/>
                    <a:pt x="82" y="87"/>
                    <a:pt x="80" y="89"/>
                  </a:cubicBezTo>
                  <a:cubicBezTo>
                    <a:pt x="80" y="89"/>
                    <a:pt x="80" y="89"/>
                    <a:pt x="80" y="89"/>
                  </a:cubicBezTo>
                  <a:cubicBezTo>
                    <a:pt x="77" y="92"/>
                    <a:pt x="74" y="96"/>
                    <a:pt x="71" y="99"/>
                  </a:cubicBezTo>
                  <a:cubicBezTo>
                    <a:pt x="71" y="99"/>
                    <a:pt x="71" y="99"/>
                    <a:pt x="71" y="99"/>
                  </a:cubicBezTo>
                  <a:cubicBezTo>
                    <a:pt x="70" y="101"/>
                    <a:pt x="69" y="102"/>
                    <a:pt x="67" y="104"/>
                  </a:cubicBezTo>
                  <a:cubicBezTo>
                    <a:pt x="67" y="104"/>
                    <a:pt x="67" y="104"/>
                    <a:pt x="67" y="104"/>
                  </a:cubicBezTo>
                  <a:cubicBezTo>
                    <a:pt x="64" y="107"/>
                    <a:pt x="62" y="111"/>
                    <a:pt x="59" y="114"/>
                  </a:cubicBezTo>
                  <a:cubicBezTo>
                    <a:pt x="59" y="114"/>
                    <a:pt x="59" y="114"/>
                    <a:pt x="59" y="114"/>
                  </a:cubicBezTo>
                  <a:cubicBezTo>
                    <a:pt x="58" y="116"/>
                    <a:pt x="57" y="118"/>
                    <a:pt x="55" y="120"/>
                  </a:cubicBezTo>
                  <a:cubicBezTo>
                    <a:pt x="55" y="120"/>
                    <a:pt x="55" y="120"/>
                    <a:pt x="55" y="120"/>
                  </a:cubicBezTo>
                  <a:cubicBezTo>
                    <a:pt x="54" y="121"/>
                    <a:pt x="53" y="123"/>
                    <a:pt x="52" y="125"/>
                  </a:cubicBezTo>
                  <a:cubicBezTo>
                    <a:pt x="52" y="125"/>
                    <a:pt x="52" y="125"/>
                    <a:pt x="52" y="125"/>
                  </a:cubicBezTo>
                  <a:cubicBezTo>
                    <a:pt x="48" y="130"/>
                    <a:pt x="45" y="136"/>
                    <a:pt x="42" y="141"/>
                  </a:cubicBezTo>
                  <a:cubicBezTo>
                    <a:pt x="42" y="141"/>
                    <a:pt x="42" y="141"/>
                    <a:pt x="42" y="141"/>
                  </a:cubicBezTo>
                  <a:cubicBezTo>
                    <a:pt x="1" y="215"/>
                    <a:pt x="0" y="304"/>
                    <a:pt x="37" y="377"/>
                  </a:cubicBezTo>
                  <a:cubicBezTo>
                    <a:pt x="37" y="377"/>
                    <a:pt x="37" y="377"/>
                    <a:pt x="37" y="377"/>
                  </a:cubicBezTo>
                  <a:cubicBezTo>
                    <a:pt x="39" y="381"/>
                    <a:pt x="41" y="385"/>
                    <a:pt x="43" y="388"/>
                  </a:cubicBezTo>
                  <a:cubicBezTo>
                    <a:pt x="43" y="388"/>
                    <a:pt x="43" y="388"/>
                    <a:pt x="43" y="388"/>
                  </a:cubicBezTo>
                  <a:cubicBezTo>
                    <a:pt x="44" y="390"/>
                    <a:pt x="45" y="392"/>
                    <a:pt x="46" y="393"/>
                  </a:cubicBezTo>
                  <a:cubicBezTo>
                    <a:pt x="46" y="393"/>
                    <a:pt x="46" y="393"/>
                    <a:pt x="46" y="393"/>
                  </a:cubicBezTo>
                  <a:cubicBezTo>
                    <a:pt x="47" y="395"/>
                    <a:pt x="48" y="397"/>
                    <a:pt x="50" y="399"/>
                  </a:cubicBezTo>
                  <a:cubicBezTo>
                    <a:pt x="50" y="399"/>
                    <a:pt x="50" y="399"/>
                    <a:pt x="50" y="399"/>
                  </a:cubicBezTo>
                  <a:cubicBezTo>
                    <a:pt x="51" y="401"/>
                    <a:pt x="52" y="402"/>
                    <a:pt x="53" y="404"/>
                  </a:cubicBezTo>
                  <a:cubicBezTo>
                    <a:pt x="53" y="404"/>
                    <a:pt x="53" y="404"/>
                    <a:pt x="53" y="404"/>
                  </a:cubicBezTo>
                  <a:cubicBezTo>
                    <a:pt x="54" y="406"/>
                    <a:pt x="55" y="408"/>
                    <a:pt x="56" y="409"/>
                  </a:cubicBezTo>
                  <a:cubicBezTo>
                    <a:pt x="56" y="409"/>
                    <a:pt x="56" y="409"/>
                    <a:pt x="56" y="409"/>
                  </a:cubicBezTo>
                  <a:cubicBezTo>
                    <a:pt x="58" y="411"/>
                    <a:pt x="59" y="413"/>
                    <a:pt x="60" y="414"/>
                  </a:cubicBezTo>
                  <a:cubicBezTo>
                    <a:pt x="60" y="414"/>
                    <a:pt x="60" y="414"/>
                    <a:pt x="60" y="414"/>
                  </a:cubicBezTo>
                  <a:cubicBezTo>
                    <a:pt x="61" y="416"/>
                    <a:pt x="63" y="418"/>
                    <a:pt x="64" y="419"/>
                  </a:cubicBezTo>
                  <a:cubicBezTo>
                    <a:pt x="64" y="419"/>
                    <a:pt x="64" y="419"/>
                    <a:pt x="64" y="419"/>
                  </a:cubicBezTo>
                  <a:cubicBezTo>
                    <a:pt x="65" y="421"/>
                    <a:pt x="67" y="423"/>
                    <a:pt x="68" y="424"/>
                  </a:cubicBezTo>
                  <a:cubicBezTo>
                    <a:pt x="68" y="424"/>
                    <a:pt x="68" y="424"/>
                    <a:pt x="68" y="424"/>
                  </a:cubicBezTo>
                  <a:cubicBezTo>
                    <a:pt x="69" y="426"/>
                    <a:pt x="71" y="428"/>
                    <a:pt x="72" y="429"/>
                  </a:cubicBezTo>
                  <a:cubicBezTo>
                    <a:pt x="72" y="429"/>
                    <a:pt x="72" y="429"/>
                    <a:pt x="72" y="429"/>
                  </a:cubicBezTo>
                  <a:cubicBezTo>
                    <a:pt x="73" y="431"/>
                    <a:pt x="75" y="432"/>
                    <a:pt x="76" y="434"/>
                  </a:cubicBezTo>
                  <a:cubicBezTo>
                    <a:pt x="76" y="434"/>
                    <a:pt x="76" y="434"/>
                    <a:pt x="76" y="434"/>
                  </a:cubicBezTo>
                  <a:cubicBezTo>
                    <a:pt x="78" y="436"/>
                    <a:pt x="79" y="437"/>
                    <a:pt x="80" y="439"/>
                  </a:cubicBezTo>
                  <a:cubicBezTo>
                    <a:pt x="80" y="439"/>
                    <a:pt x="80" y="439"/>
                    <a:pt x="80" y="439"/>
                  </a:cubicBezTo>
                  <a:cubicBezTo>
                    <a:pt x="82" y="440"/>
                    <a:pt x="83" y="442"/>
                    <a:pt x="85" y="443"/>
                  </a:cubicBezTo>
                  <a:cubicBezTo>
                    <a:pt x="85" y="443"/>
                    <a:pt x="85" y="443"/>
                    <a:pt x="85" y="443"/>
                  </a:cubicBezTo>
                  <a:cubicBezTo>
                    <a:pt x="85" y="443"/>
                    <a:pt x="85" y="443"/>
                    <a:pt x="85" y="443"/>
                  </a:cubicBezTo>
                  <a:cubicBezTo>
                    <a:pt x="87" y="445"/>
                    <a:pt x="89" y="447"/>
                    <a:pt x="91" y="449"/>
                  </a:cubicBezTo>
                  <a:cubicBezTo>
                    <a:pt x="91" y="449"/>
                    <a:pt x="92" y="450"/>
                    <a:pt x="92" y="450"/>
                  </a:cubicBezTo>
                  <a:cubicBezTo>
                    <a:pt x="94" y="452"/>
                    <a:pt x="95" y="453"/>
                    <a:pt x="96" y="454"/>
                  </a:cubicBezTo>
                  <a:cubicBezTo>
                    <a:pt x="163" y="514"/>
                    <a:pt x="236" y="517"/>
                    <a:pt x="315" y="547"/>
                  </a:cubicBezTo>
                  <a:close/>
                </a:path>
              </a:pathLst>
            </a:custGeom>
            <a:solidFill>
              <a:srgbClr val="6AB2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dirty="0">
                <a:solidFill>
                  <a:schemeClr val="tx1">
                    <a:lumMod val="75000"/>
                    <a:lumOff val="25000"/>
                  </a:schemeClr>
                </a:solidFill>
              </a:endParaRPr>
            </a:p>
          </p:txBody>
        </p:sp>
        <p:sp>
          <p:nvSpPr>
            <p:cNvPr id="60" name="Oval 59">
              <a:extLst>
                <a:ext uri="{FF2B5EF4-FFF2-40B4-BE49-F238E27FC236}">
                  <a16:creationId xmlns:a16="http://schemas.microsoft.com/office/drawing/2014/main" id="{0CF2C9F3-03DA-3895-5DF5-0BB95130A071}"/>
                </a:ext>
              </a:extLst>
            </p:cNvPr>
            <p:cNvSpPr>
              <a:spLocks noChangeArrowheads="1"/>
            </p:cNvSpPr>
            <p:nvPr/>
          </p:nvSpPr>
          <p:spPr bwMode="auto">
            <a:xfrm>
              <a:off x="6345238" y="1951038"/>
              <a:ext cx="611188" cy="61118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dirty="0">
                <a:solidFill>
                  <a:schemeClr val="tx1">
                    <a:lumMod val="75000"/>
                    <a:lumOff val="25000"/>
                  </a:schemeClr>
                </a:solidFill>
              </a:endParaRPr>
            </a:p>
          </p:txBody>
        </p:sp>
        <p:sp>
          <p:nvSpPr>
            <p:cNvPr id="61" name="Oval 60">
              <a:extLst>
                <a:ext uri="{FF2B5EF4-FFF2-40B4-BE49-F238E27FC236}">
                  <a16:creationId xmlns:a16="http://schemas.microsoft.com/office/drawing/2014/main" id="{5D0901EA-E729-FF1A-9E74-9F360A5D7A40}"/>
                </a:ext>
              </a:extLst>
            </p:cNvPr>
            <p:cNvSpPr>
              <a:spLocks noChangeArrowheads="1"/>
            </p:cNvSpPr>
            <p:nvPr/>
          </p:nvSpPr>
          <p:spPr bwMode="auto">
            <a:xfrm>
              <a:off x="7132638" y="2735263"/>
              <a:ext cx="611188" cy="612775"/>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dirty="0">
                <a:solidFill>
                  <a:schemeClr val="tx1">
                    <a:lumMod val="75000"/>
                    <a:lumOff val="25000"/>
                  </a:schemeClr>
                </a:solidFill>
              </a:endParaRPr>
            </a:p>
          </p:txBody>
        </p:sp>
      </p:grpSp>
      <p:grpSp>
        <p:nvGrpSpPr>
          <p:cNvPr id="62" name="Group 61">
            <a:extLst>
              <a:ext uri="{FF2B5EF4-FFF2-40B4-BE49-F238E27FC236}">
                <a16:creationId xmlns:a16="http://schemas.microsoft.com/office/drawing/2014/main" id="{1785AE77-8392-BC97-4FB8-560214A81BA4}"/>
              </a:ext>
            </a:extLst>
          </p:cNvPr>
          <p:cNvGrpSpPr>
            <a:grpSpLocks/>
          </p:cNvGrpSpPr>
          <p:nvPr/>
        </p:nvGrpSpPr>
        <p:grpSpPr bwMode="auto">
          <a:xfrm>
            <a:off x="8358552" y="4773744"/>
            <a:ext cx="2027767" cy="2025651"/>
            <a:chOff x="6284913" y="3787775"/>
            <a:chExt cx="1520825" cy="1519238"/>
          </a:xfrm>
        </p:grpSpPr>
        <p:sp>
          <p:nvSpPr>
            <p:cNvPr id="63" name="Freeform 18">
              <a:extLst>
                <a:ext uri="{FF2B5EF4-FFF2-40B4-BE49-F238E27FC236}">
                  <a16:creationId xmlns:a16="http://schemas.microsoft.com/office/drawing/2014/main" id="{AA7B64BB-1E99-6C5A-7C26-5FB766D4601B}"/>
                </a:ext>
              </a:extLst>
            </p:cNvPr>
            <p:cNvSpPr>
              <a:spLocks/>
            </p:cNvSpPr>
            <p:nvPr/>
          </p:nvSpPr>
          <p:spPr bwMode="auto">
            <a:xfrm>
              <a:off x="6284913" y="3787775"/>
              <a:ext cx="1520825" cy="1519238"/>
            </a:xfrm>
            <a:custGeom>
              <a:avLst/>
              <a:gdLst>
                <a:gd name="T0" fmla="*/ 548 w 1095"/>
                <a:gd name="T1" fmla="*/ 313 h 1094"/>
                <a:gd name="T2" fmla="*/ 646 w 1095"/>
                <a:gd name="T3" fmla="*/ 90 h 1094"/>
                <a:gd name="T4" fmla="*/ 651 w 1095"/>
                <a:gd name="T5" fmla="*/ 84 h 1094"/>
                <a:gd name="T6" fmla="*/ 661 w 1095"/>
                <a:gd name="T7" fmla="*/ 75 h 1094"/>
                <a:gd name="T8" fmla="*/ 666 w 1095"/>
                <a:gd name="T9" fmla="*/ 71 h 1094"/>
                <a:gd name="T10" fmla="*/ 675 w 1095"/>
                <a:gd name="T11" fmla="*/ 63 h 1094"/>
                <a:gd name="T12" fmla="*/ 680 w 1095"/>
                <a:gd name="T13" fmla="*/ 59 h 1094"/>
                <a:gd name="T14" fmla="*/ 691 w 1095"/>
                <a:gd name="T15" fmla="*/ 52 h 1094"/>
                <a:gd name="T16" fmla="*/ 696 w 1095"/>
                <a:gd name="T17" fmla="*/ 49 h 1094"/>
                <a:gd name="T18" fmla="*/ 706 w 1095"/>
                <a:gd name="T19" fmla="*/ 42 h 1094"/>
                <a:gd name="T20" fmla="*/ 717 w 1095"/>
                <a:gd name="T21" fmla="*/ 37 h 1094"/>
                <a:gd name="T22" fmla="*/ 970 w 1095"/>
                <a:gd name="T23" fmla="*/ 51 h 1094"/>
                <a:gd name="T24" fmla="*/ 975 w 1095"/>
                <a:gd name="T25" fmla="*/ 55 h 1094"/>
                <a:gd name="T26" fmla="*/ 991 w 1095"/>
                <a:gd name="T27" fmla="*/ 66 h 1094"/>
                <a:gd name="T28" fmla="*/ 996 w 1095"/>
                <a:gd name="T29" fmla="*/ 71 h 1094"/>
                <a:gd name="T30" fmla="*/ 1010 w 1095"/>
                <a:gd name="T31" fmla="*/ 84 h 1094"/>
                <a:gd name="T32" fmla="*/ 1015 w 1095"/>
                <a:gd name="T33" fmla="*/ 89 h 1094"/>
                <a:gd name="T34" fmla="*/ 1028 w 1095"/>
                <a:gd name="T35" fmla="*/ 104 h 1094"/>
                <a:gd name="T36" fmla="*/ 1036 w 1095"/>
                <a:gd name="T37" fmla="*/ 114 h 1094"/>
                <a:gd name="T38" fmla="*/ 1044 w 1095"/>
                <a:gd name="T39" fmla="*/ 125 h 1094"/>
                <a:gd name="T40" fmla="*/ 1054 w 1095"/>
                <a:gd name="T41" fmla="*/ 141 h 1094"/>
                <a:gd name="T42" fmla="*/ 1052 w 1095"/>
                <a:gd name="T43" fmla="*/ 388 h 1094"/>
                <a:gd name="T44" fmla="*/ 1049 w 1095"/>
                <a:gd name="T45" fmla="*/ 394 h 1094"/>
                <a:gd name="T46" fmla="*/ 1043 w 1095"/>
                <a:gd name="T47" fmla="*/ 404 h 1094"/>
                <a:gd name="T48" fmla="*/ 1039 w 1095"/>
                <a:gd name="T49" fmla="*/ 409 h 1094"/>
                <a:gd name="T50" fmla="*/ 1031 w 1095"/>
                <a:gd name="T51" fmla="*/ 419 h 1094"/>
                <a:gd name="T52" fmla="*/ 1028 w 1095"/>
                <a:gd name="T53" fmla="*/ 424 h 1094"/>
                <a:gd name="T54" fmla="*/ 1019 w 1095"/>
                <a:gd name="T55" fmla="*/ 434 h 1094"/>
                <a:gd name="T56" fmla="*/ 1015 w 1095"/>
                <a:gd name="T57" fmla="*/ 439 h 1094"/>
                <a:gd name="T58" fmla="*/ 1010 w 1095"/>
                <a:gd name="T59" fmla="*/ 444 h 1094"/>
                <a:gd name="T60" fmla="*/ 1005 w 1095"/>
                <a:gd name="T61" fmla="*/ 448 h 1094"/>
                <a:gd name="T62" fmla="*/ 548 w 1095"/>
                <a:gd name="T63" fmla="*/ 780 h 1094"/>
                <a:gd name="T64" fmla="*/ 450 w 1095"/>
                <a:gd name="T65" fmla="*/ 1004 h 1094"/>
                <a:gd name="T66" fmla="*/ 444 w 1095"/>
                <a:gd name="T67" fmla="*/ 1010 h 1094"/>
                <a:gd name="T68" fmla="*/ 435 w 1095"/>
                <a:gd name="T69" fmla="*/ 1019 h 1094"/>
                <a:gd name="T70" fmla="*/ 430 w 1095"/>
                <a:gd name="T71" fmla="*/ 1023 h 1094"/>
                <a:gd name="T72" fmla="*/ 420 w 1095"/>
                <a:gd name="T73" fmla="*/ 1031 h 1094"/>
                <a:gd name="T74" fmla="*/ 415 w 1095"/>
                <a:gd name="T75" fmla="*/ 1035 h 1094"/>
                <a:gd name="T76" fmla="*/ 405 w 1095"/>
                <a:gd name="T77" fmla="*/ 1042 h 1094"/>
                <a:gd name="T78" fmla="*/ 400 w 1095"/>
                <a:gd name="T79" fmla="*/ 1045 h 1094"/>
                <a:gd name="T80" fmla="*/ 389 w 1095"/>
                <a:gd name="T81" fmla="*/ 1052 h 1094"/>
                <a:gd name="T82" fmla="*/ 378 w 1095"/>
                <a:gd name="T83" fmla="*/ 1057 h 1094"/>
                <a:gd name="T84" fmla="*/ 126 w 1095"/>
                <a:gd name="T85" fmla="*/ 1043 h 1094"/>
                <a:gd name="T86" fmla="*/ 120 w 1095"/>
                <a:gd name="T87" fmla="*/ 1039 h 1094"/>
                <a:gd name="T88" fmla="*/ 105 w 1095"/>
                <a:gd name="T89" fmla="*/ 1028 h 1094"/>
                <a:gd name="T90" fmla="*/ 100 w 1095"/>
                <a:gd name="T91" fmla="*/ 1023 h 1094"/>
                <a:gd name="T92" fmla="*/ 85 w 1095"/>
                <a:gd name="T93" fmla="*/ 1010 h 1094"/>
                <a:gd name="T94" fmla="*/ 80 w 1095"/>
                <a:gd name="T95" fmla="*/ 1005 h 1094"/>
                <a:gd name="T96" fmla="*/ 67 w 1095"/>
                <a:gd name="T97" fmla="*/ 990 h 1094"/>
                <a:gd name="T98" fmla="*/ 59 w 1095"/>
                <a:gd name="T99" fmla="*/ 980 h 1094"/>
                <a:gd name="T100" fmla="*/ 52 w 1095"/>
                <a:gd name="T101" fmla="*/ 969 h 1094"/>
                <a:gd name="T102" fmla="*/ 42 w 1095"/>
                <a:gd name="T103" fmla="*/ 953 h 1094"/>
                <a:gd name="T104" fmla="*/ 43 w 1095"/>
                <a:gd name="T105" fmla="*/ 706 h 1094"/>
                <a:gd name="T106" fmla="*/ 46 w 1095"/>
                <a:gd name="T107" fmla="*/ 700 h 1094"/>
                <a:gd name="T108" fmla="*/ 53 w 1095"/>
                <a:gd name="T109" fmla="*/ 690 h 1094"/>
                <a:gd name="T110" fmla="*/ 56 w 1095"/>
                <a:gd name="T111" fmla="*/ 685 h 1094"/>
                <a:gd name="T112" fmla="*/ 64 w 1095"/>
                <a:gd name="T113" fmla="*/ 675 h 1094"/>
                <a:gd name="T114" fmla="*/ 68 w 1095"/>
                <a:gd name="T115" fmla="*/ 670 h 1094"/>
                <a:gd name="T116" fmla="*/ 76 w 1095"/>
                <a:gd name="T117" fmla="*/ 660 h 1094"/>
                <a:gd name="T118" fmla="*/ 80 w 1095"/>
                <a:gd name="T119" fmla="*/ 655 h 1094"/>
                <a:gd name="T120" fmla="*/ 85 w 1095"/>
                <a:gd name="T121" fmla="*/ 651 h 1094"/>
                <a:gd name="T122" fmla="*/ 96 w 1095"/>
                <a:gd name="T123" fmla="*/ 64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5" h="1094">
                  <a:moveTo>
                    <a:pt x="315" y="547"/>
                  </a:moveTo>
                  <a:cubicBezTo>
                    <a:pt x="359" y="529"/>
                    <a:pt x="404" y="502"/>
                    <a:pt x="453" y="455"/>
                  </a:cubicBezTo>
                  <a:cubicBezTo>
                    <a:pt x="502" y="405"/>
                    <a:pt x="529" y="358"/>
                    <a:pt x="548" y="313"/>
                  </a:cubicBezTo>
                  <a:cubicBezTo>
                    <a:pt x="578" y="234"/>
                    <a:pt x="581" y="162"/>
                    <a:pt x="641" y="95"/>
                  </a:cubicBezTo>
                  <a:cubicBezTo>
                    <a:pt x="642" y="94"/>
                    <a:pt x="643" y="93"/>
                    <a:pt x="644" y="92"/>
                  </a:cubicBezTo>
                  <a:cubicBezTo>
                    <a:pt x="646" y="90"/>
                    <a:pt x="646" y="90"/>
                    <a:pt x="646" y="90"/>
                  </a:cubicBezTo>
                  <a:cubicBezTo>
                    <a:pt x="648" y="88"/>
                    <a:pt x="649" y="86"/>
                    <a:pt x="651" y="84"/>
                  </a:cubicBezTo>
                  <a:cubicBezTo>
                    <a:pt x="651" y="84"/>
                    <a:pt x="651" y="84"/>
                    <a:pt x="651" y="84"/>
                  </a:cubicBezTo>
                  <a:cubicBezTo>
                    <a:pt x="651" y="84"/>
                    <a:pt x="651" y="84"/>
                    <a:pt x="651" y="84"/>
                  </a:cubicBezTo>
                  <a:cubicBezTo>
                    <a:pt x="653" y="83"/>
                    <a:pt x="654" y="81"/>
                    <a:pt x="656" y="80"/>
                  </a:cubicBezTo>
                  <a:cubicBezTo>
                    <a:pt x="656" y="80"/>
                    <a:pt x="656" y="80"/>
                    <a:pt x="656" y="80"/>
                  </a:cubicBezTo>
                  <a:cubicBezTo>
                    <a:pt x="658" y="78"/>
                    <a:pt x="659" y="77"/>
                    <a:pt x="661" y="75"/>
                  </a:cubicBezTo>
                  <a:cubicBezTo>
                    <a:pt x="661" y="75"/>
                    <a:pt x="661" y="75"/>
                    <a:pt x="661" y="75"/>
                  </a:cubicBezTo>
                  <a:cubicBezTo>
                    <a:pt x="662" y="74"/>
                    <a:pt x="664" y="73"/>
                    <a:pt x="666" y="71"/>
                  </a:cubicBezTo>
                  <a:cubicBezTo>
                    <a:pt x="666" y="71"/>
                    <a:pt x="666" y="71"/>
                    <a:pt x="666" y="71"/>
                  </a:cubicBezTo>
                  <a:cubicBezTo>
                    <a:pt x="667" y="70"/>
                    <a:pt x="669" y="68"/>
                    <a:pt x="670" y="67"/>
                  </a:cubicBezTo>
                  <a:cubicBezTo>
                    <a:pt x="670" y="67"/>
                    <a:pt x="670" y="67"/>
                    <a:pt x="670" y="67"/>
                  </a:cubicBezTo>
                  <a:cubicBezTo>
                    <a:pt x="672" y="66"/>
                    <a:pt x="674" y="64"/>
                    <a:pt x="675" y="63"/>
                  </a:cubicBezTo>
                  <a:cubicBezTo>
                    <a:pt x="675" y="63"/>
                    <a:pt x="675" y="63"/>
                    <a:pt x="675" y="63"/>
                  </a:cubicBezTo>
                  <a:cubicBezTo>
                    <a:pt x="677" y="62"/>
                    <a:pt x="679" y="61"/>
                    <a:pt x="680" y="59"/>
                  </a:cubicBezTo>
                  <a:cubicBezTo>
                    <a:pt x="680" y="59"/>
                    <a:pt x="680" y="59"/>
                    <a:pt x="680" y="59"/>
                  </a:cubicBezTo>
                  <a:cubicBezTo>
                    <a:pt x="682" y="58"/>
                    <a:pt x="684" y="57"/>
                    <a:pt x="685" y="56"/>
                  </a:cubicBezTo>
                  <a:cubicBezTo>
                    <a:pt x="685" y="56"/>
                    <a:pt x="685" y="56"/>
                    <a:pt x="685" y="56"/>
                  </a:cubicBezTo>
                  <a:cubicBezTo>
                    <a:pt x="687" y="54"/>
                    <a:pt x="689" y="53"/>
                    <a:pt x="691" y="52"/>
                  </a:cubicBezTo>
                  <a:cubicBezTo>
                    <a:pt x="691" y="52"/>
                    <a:pt x="691" y="52"/>
                    <a:pt x="691" y="52"/>
                  </a:cubicBezTo>
                  <a:cubicBezTo>
                    <a:pt x="692" y="51"/>
                    <a:pt x="694" y="50"/>
                    <a:pt x="696" y="49"/>
                  </a:cubicBezTo>
                  <a:cubicBezTo>
                    <a:pt x="696" y="49"/>
                    <a:pt x="696" y="49"/>
                    <a:pt x="696" y="49"/>
                  </a:cubicBezTo>
                  <a:cubicBezTo>
                    <a:pt x="698" y="48"/>
                    <a:pt x="699" y="47"/>
                    <a:pt x="701" y="45"/>
                  </a:cubicBezTo>
                  <a:cubicBezTo>
                    <a:pt x="701" y="45"/>
                    <a:pt x="701" y="45"/>
                    <a:pt x="701" y="45"/>
                  </a:cubicBezTo>
                  <a:cubicBezTo>
                    <a:pt x="703" y="44"/>
                    <a:pt x="705" y="43"/>
                    <a:pt x="706" y="42"/>
                  </a:cubicBezTo>
                  <a:cubicBezTo>
                    <a:pt x="706" y="42"/>
                    <a:pt x="706" y="42"/>
                    <a:pt x="706" y="42"/>
                  </a:cubicBezTo>
                  <a:cubicBezTo>
                    <a:pt x="710" y="40"/>
                    <a:pt x="714" y="38"/>
                    <a:pt x="717" y="37"/>
                  </a:cubicBezTo>
                  <a:cubicBezTo>
                    <a:pt x="717" y="37"/>
                    <a:pt x="717" y="37"/>
                    <a:pt x="717" y="37"/>
                  </a:cubicBezTo>
                  <a:cubicBezTo>
                    <a:pt x="791" y="0"/>
                    <a:pt x="880" y="0"/>
                    <a:pt x="953" y="41"/>
                  </a:cubicBezTo>
                  <a:cubicBezTo>
                    <a:pt x="953" y="41"/>
                    <a:pt x="953" y="41"/>
                    <a:pt x="953" y="41"/>
                  </a:cubicBezTo>
                  <a:cubicBezTo>
                    <a:pt x="959" y="44"/>
                    <a:pt x="965" y="48"/>
                    <a:pt x="970" y="51"/>
                  </a:cubicBezTo>
                  <a:cubicBezTo>
                    <a:pt x="970" y="51"/>
                    <a:pt x="970" y="51"/>
                    <a:pt x="970" y="51"/>
                  </a:cubicBezTo>
                  <a:cubicBezTo>
                    <a:pt x="972" y="52"/>
                    <a:pt x="973" y="53"/>
                    <a:pt x="975" y="55"/>
                  </a:cubicBezTo>
                  <a:cubicBezTo>
                    <a:pt x="975" y="55"/>
                    <a:pt x="975" y="55"/>
                    <a:pt x="975" y="55"/>
                  </a:cubicBezTo>
                  <a:cubicBezTo>
                    <a:pt x="977" y="56"/>
                    <a:pt x="979" y="57"/>
                    <a:pt x="980" y="58"/>
                  </a:cubicBezTo>
                  <a:cubicBezTo>
                    <a:pt x="980" y="58"/>
                    <a:pt x="980" y="58"/>
                    <a:pt x="980" y="58"/>
                  </a:cubicBezTo>
                  <a:cubicBezTo>
                    <a:pt x="984" y="61"/>
                    <a:pt x="987" y="64"/>
                    <a:pt x="991" y="66"/>
                  </a:cubicBezTo>
                  <a:cubicBezTo>
                    <a:pt x="991" y="66"/>
                    <a:pt x="991" y="66"/>
                    <a:pt x="991" y="66"/>
                  </a:cubicBezTo>
                  <a:cubicBezTo>
                    <a:pt x="993" y="68"/>
                    <a:pt x="994" y="69"/>
                    <a:pt x="996" y="71"/>
                  </a:cubicBezTo>
                  <a:cubicBezTo>
                    <a:pt x="996" y="71"/>
                    <a:pt x="996" y="71"/>
                    <a:pt x="996" y="71"/>
                  </a:cubicBezTo>
                  <a:cubicBezTo>
                    <a:pt x="999" y="73"/>
                    <a:pt x="1002" y="76"/>
                    <a:pt x="1006" y="80"/>
                  </a:cubicBezTo>
                  <a:cubicBezTo>
                    <a:pt x="1006" y="80"/>
                    <a:pt x="1006" y="80"/>
                    <a:pt x="1006" y="80"/>
                  </a:cubicBezTo>
                  <a:cubicBezTo>
                    <a:pt x="1007" y="81"/>
                    <a:pt x="1009" y="83"/>
                    <a:pt x="1010" y="84"/>
                  </a:cubicBezTo>
                  <a:cubicBezTo>
                    <a:pt x="1010" y="84"/>
                    <a:pt x="1010" y="84"/>
                    <a:pt x="1010" y="84"/>
                  </a:cubicBezTo>
                  <a:cubicBezTo>
                    <a:pt x="1012" y="86"/>
                    <a:pt x="1014" y="87"/>
                    <a:pt x="1015" y="89"/>
                  </a:cubicBezTo>
                  <a:cubicBezTo>
                    <a:pt x="1015" y="89"/>
                    <a:pt x="1015" y="89"/>
                    <a:pt x="1015" y="89"/>
                  </a:cubicBezTo>
                  <a:cubicBezTo>
                    <a:pt x="1018" y="92"/>
                    <a:pt x="1021" y="96"/>
                    <a:pt x="1024" y="99"/>
                  </a:cubicBezTo>
                  <a:cubicBezTo>
                    <a:pt x="1024" y="99"/>
                    <a:pt x="1024" y="99"/>
                    <a:pt x="1024" y="99"/>
                  </a:cubicBezTo>
                  <a:cubicBezTo>
                    <a:pt x="1026" y="101"/>
                    <a:pt x="1027" y="102"/>
                    <a:pt x="1028" y="104"/>
                  </a:cubicBezTo>
                  <a:cubicBezTo>
                    <a:pt x="1028" y="104"/>
                    <a:pt x="1028" y="104"/>
                    <a:pt x="1028" y="104"/>
                  </a:cubicBezTo>
                  <a:cubicBezTo>
                    <a:pt x="1031" y="107"/>
                    <a:pt x="1034" y="111"/>
                    <a:pt x="1036" y="114"/>
                  </a:cubicBezTo>
                  <a:cubicBezTo>
                    <a:pt x="1036" y="114"/>
                    <a:pt x="1036" y="114"/>
                    <a:pt x="1036" y="114"/>
                  </a:cubicBezTo>
                  <a:cubicBezTo>
                    <a:pt x="1038" y="116"/>
                    <a:pt x="1039" y="118"/>
                    <a:pt x="1040" y="119"/>
                  </a:cubicBezTo>
                  <a:cubicBezTo>
                    <a:pt x="1040" y="119"/>
                    <a:pt x="1040" y="119"/>
                    <a:pt x="1040" y="119"/>
                  </a:cubicBezTo>
                  <a:cubicBezTo>
                    <a:pt x="1041" y="121"/>
                    <a:pt x="1042" y="123"/>
                    <a:pt x="1044" y="125"/>
                  </a:cubicBezTo>
                  <a:cubicBezTo>
                    <a:pt x="1044" y="125"/>
                    <a:pt x="1044" y="125"/>
                    <a:pt x="1044" y="125"/>
                  </a:cubicBezTo>
                  <a:cubicBezTo>
                    <a:pt x="1047" y="130"/>
                    <a:pt x="1050" y="136"/>
                    <a:pt x="1054" y="141"/>
                  </a:cubicBezTo>
                  <a:cubicBezTo>
                    <a:pt x="1054" y="141"/>
                    <a:pt x="1054" y="141"/>
                    <a:pt x="1054" y="141"/>
                  </a:cubicBezTo>
                  <a:cubicBezTo>
                    <a:pt x="1095" y="215"/>
                    <a:pt x="1095" y="304"/>
                    <a:pt x="1058" y="377"/>
                  </a:cubicBezTo>
                  <a:cubicBezTo>
                    <a:pt x="1058" y="377"/>
                    <a:pt x="1058" y="377"/>
                    <a:pt x="1058" y="377"/>
                  </a:cubicBezTo>
                  <a:cubicBezTo>
                    <a:pt x="1056" y="381"/>
                    <a:pt x="1054" y="385"/>
                    <a:pt x="1052" y="388"/>
                  </a:cubicBezTo>
                  <a:cubicBezTo>
                    <a:pt x="1052" y="388"/>
                    <a:pt x="1052" y="388"/>
                    <a:pt x="1052" y="388"/>
                  </a:cubicBezTo>
                  <a:cubicBezTo>
                    <a:pt x="1051" y="390"/>
                    <a:pt x="1050" y="392"/>
                    <a:pt x="1049" y="394"/>
                  </a:cubicBezTo>
                  <a:cubicBezTo>
                    <a:pt x="1049" y="394"/>
                    <a:pt x="1049" y="394"/>
                    <a:pt x="1049" y="394"/>
                  </a:cubicBezTo>
                  <a:cubicBezTo>
                    <a:pt x="1048" y="395"/>
                    <a:pt x="1047" y="397"/>
                    <a:pt x="1046" y="399"/>
                  </a:cubicBezTo>
                  <a:cubicBezTo>
                    <a:pt x="1046" y="399"/>
                    <a:pt x="1046" y="399"/>
                    <a:pt x="1046" y="399"/>
                  </a:cubicBezTo>
                  <a:cubicBezTo>
                    <a:pt x="1045" y="401"/>
                    <a:pt x="1044" y="402"/>
                    <a:pt x="1043" y="404"/>
                  </a:cubicBezTo>
                  <a:cubicBezTo>
                    <a:pt x="1043" y="404"/>
                    <a:pt x="1043" y="404"/>
                    <a:pt x="1043" y="404"/>
                  </a:cubicBezTo>
                  <a:cubicBezTo>
                    <a:pt x="1041" y="406"/>
                    <a:pt x="1040" y="408"/>
                    <a:pt x="1039" y="409"/>
                  </a:cubicBezTo>
                  <a:cubicBezTo>
                    <a:pt x="1039" y="409"/>
                    <a:pt x="1039" y="409"/>
                    <a:pt x="1039" y="409"/>
                  </a:cubicBezTo>
                  <a:cubicBezTo>
                    <a:pt x="1038" y="411"/>
                    <a:pt x="1037" y="413"/>
                    <a:pt x="1035" y="414"/>
                  </a:cubicBezTo>
                  <a:cubicBezTo>
                    <a:pt x="1035" y="414"/>
                    <a:pt x="1035" y="414"/>
                    <a:pt x="1035" y="414"/>
                  </a:cubicBezTo>
                  <a:cubicBezTo>
                    <a:pt x="1034" y="416"/>
                    <a:pt x="1033" y="418"/>
                    <a:pt x="1031" y="419"/>
                  </a:cubicBezTo>
                  <a:cubicBezTo>
                    <a:pt x="1031" y="419"/>
                    <a:pt x="1031" y="419"/>
                    <a:pt x="1031" y="419"/>
                  </a:cubicBezTo>
                  <a:cubicBezTo>
                    <a:pt x="1030" y="421"/>
                    <a:pt x="1029" y="423"/>
                    <a:pt x="1028" y="424"/>
                  </a:cubicBezTo>
                  <a:cubicBezTo>
                    <a:pt x="1028" y="424"/>
                    <a:pt x="1028" y="424"/>
                    <a:pt x="1028" y="424"/>
                  </a:cubicBezTo>
                  <a:cubicBezTo>
                    <a:pt x="1026" y="426"/>
                    <a:pt x="1025" y="428"/>
                    <a:pt x="1023" y="429"/>
                  </a:cubicBezTo>
                  <a:cubicBezTo>
                    <a:pt x="1023" y="429"/>
                    <a:pt x="1023" y="429"/>
                    <a:pt x="1023" y="429"/>
                  </a:cubicBezTo>
                  <a:cubicBezTo>
                    <a:pt x="1022" y="431"/>
                    <a:pt x="1021" y="432"/>
                    <a:pt x="1019" y="434"/>
                  </a:cubicBezTo>
                  <a:cubicBezTo>
                    <a:pt x="1019" y="434"/>
                    <a:pt x="1019" y="434"/>
                    <a:pt x="1019" y="434"/>
                  </a:cubicBezTo>
                  <a:cubicBezTo>
                    <a:pt x="1018" y="436"/>
                    <a:pt x="1016" y="437"/>
                    <a:pt x="1015" y="439"/>
                  </a:cubicBezTo>
                  <a:cubicBezTo>
                    <a:pt x="1015" y="439"/>
                    <a:pt x="1015" y="439"/>
                    <a:pt x="1015" y="439"/>
                  </a:cubicBezTo>
                  <a:cubicBezTo>
                    <a:pt x="1013" y="440"/>
                    <a:pt x="1012" y="442"/>
                    <a:pt x="1010" y="443"/>
                  </a:cubicBezTo>
                  <a:cubicBezTo>
                    <a:pt x="1010" y="443"/>
                    <a:pt x="1010" y="443"/>
                    <a:pt x="1010" y="443"/>
                  </a:cubicBezTo>
                  <a:cubicBezTo>
                    <a:pt x="1010" y="444"/>
                    <a:pt x="1010" y="444"/>
                    <a:pt x="1010" y="444"/>
                  </a:cubicBezTo>
                  <a:cubicBezTo>
                    <a:pt x="1009" y="445"/>
                    <a:pt x="1008" y="445"/>
                    <a:pt x="1008" y="446"/>
                  </a:cubicBezTo>
                  <a:cubicBezTo>
                    <a:pt x="1007" y="447"/>
                    <a:pt x="1006" y="448"/>
                    <a:pt x="1005" y="448"/>
                  </a:cubicBezTo>
                  <a:cubicBezTo>
                    <a:pt x="1005" y="448"/>
                    <a:pt x="1005" y="448"/>
                    <a:pt x="1005" y="448"/>
                  </a:cubicBezTo>
                  <a:cubicBezTo>
                    <a:pt x="937" y="513"/>
                    <a:pt x="863" y="516"/>
                    <a:pt x="782" y="547"/>
                  </a:cubicBezTo>
                  <a:cubicBezTo>
                    <a:pt x="737" y="565"/>
                    <a:pt x="690" y="592"/>
                    <a:pt x="640" y="641"/>
                  </a:cubicBezTo>
                  <a:cubicBezTo>
                    <a:pt x="593" y="690"/>
                    <a:pt x="566" y="736"/>
                    <a:pt x="548" y="780"/>
                  </a:cubicBezTo>
                  <a:cubicBezTo>
                    <a:pt x="518" y="859"/>
                    <a:pt x="515" y="931"/>
                    <a:pt x="454" y="999"/>
                  </a:cubicBezTo>
                  <a:cubicBezTo>
                    <a:pt x="453" y="1000"/>
                    <a:pt x="452" y="1001"/>
                    <a:pt x="451" y="1002"/>
                  </a:cubicBezTo>
                  <a:cubicBezTo>
                    <a:pt x="450" y="1004"/>
                    <a:pt x="450" y="1004"/>
                    <a:pt x="450" y="1004"/>
                  </a:cubicBezTo>
                  <a:cubicBezTo>
                    <a:pt x="448" y="1006"/>
                    <a:pt x="446" y="1008"/>
                    <a:pt x="444" y="1010"/>
                  </a:cubicBezTo>
                  <a:cubicBezTo>
                    <a:pt x="444" y="1010"/>
                    <a:pt x="444" y="1010"/>
                    <a:pt x="444" y="1010"/>
                  </a:cubicBezTo>
                  <a:cubicBezTo>
                    <a:pt x="444" y="1010"/>
                    <a:pt x="444" y="1010"/>
                    <a:pt x="444" y="1010"/>
                  </a:cubicBezTo>
                  <a:cubicBezTo>
                    <a:pt x="443" y="1011"/>
                    <a:pt x="441" y="1013"/>
                    <a:pt x="439" y="1014"/>
                  </a:cubicBezTo>
                  <a:cubicBezTo>
                    <a:pt x="439" y="1014"/>
                    <a:pt x="439" y="1014"/>
                    <a:pt x="439" y="1014"/>
                  </a:cubicBezTo>
                  <a:cubicBezTo>
                    <a:pt x="438" y="1016"/>
                    <a:pt x="436" y="1017"/>
                    <a:pt x="435" y="1019"/>
                  </a:cubicBezTo>
                  <a:cubicBezTo>
                    <a:pt x="435" y="1019"/>
                    <a:pt x="435" y="1019"/>
                    <a:pt x="435" y="1019"/>
                  </a:cubicBezTo>
                  <a:cubicBezTo>
                    <a:pt x="433" y="1020"/>
                    <a:pt x="432" y="1021"/>
                    <a:pt x="430" y="1023"/>
                  </a:cubicBezTo>
                  <a:cubicBezTo>
                    <a:pt x="430" y="1023"/>
                    <a:pt x="430" y="1023"/>
                    <a:pt x="430" y="1023"/>
                  </a:cubicBezTo>
                  <a:cubicBezTo>
                    <a:pt x="428" y="1024"/>
                    <a:pt x="427" y="1026"/>
                    <a:pt x="425" y="1027"/>
                  </a:cubicBezTo>
                  <a:cubicBezTo>
                    <a:pt x="425" y="1027"/>
                    <a:pt x="425" y="1027"/>
                    <a:pt x="425" y="1027"/>
                  </a:cubicBezTo>
                  <a:cubicBezTo>
                    <a:pt x="423" y="1028"/>
                    <a:pt x="422" y="1030"/>
                    <a:pt x="420" y="1031"/>
                  </a:cubicBezTo>
                  <a:cubicBezTo>
                    <a:pt x="420" y="1031"/>
                    <a:pt x="420" y="1031"/>
                    <a:pt x="420" y="1031"/>
                  </a:cubicBezTo>
                  <a:cubicBezTo>
                    <a:pt x="419" y="1032"/>
                    <a:pt x="417" y="1033"/>
                    <a:pt x="415" y="1035"/>
                  </a:cubicBezTo>
                  <a:cubicBezTo>
                    <a:pt x="415" y="1035"/>
                    <a:pt x="415" y="1035"/>
                    <a:pt x="415" y="1035"/>
                  </a:cubicBezTo>
                  <a:cubicBezTo>
                    <a:pt x="414" y="1036"/>
                    <a:pt x="412" y="1037"/>
                    <a:pt x="410" y="1038"/>
                  </a:cubicBezTo>
                  <a:cubicBezTo>
                    <a:pt x="410" y="1038"/>
                    <a:pt x="410" y="1038"/>
                    <a:pt x="410" y="1038"/>
                  </a:cubicBezTo>
                  <a:cubicBezTo>
                    <a:pt x="408" y="1039"/>
                    <a:pt x="407" y="1041"/>
                    <a:pt x="405" y="1042"/>
                  </a:cubicBezTo>
                  <a:cubicBezTo>
                    <a:pt x="405" y="1042"/>
                    <a:pt x="405" y="1042"/>
                    <a:pt x="405" y="1042"/>
                  </a:cubicBezTo>
                  <a:cubicBezTo>
                    <a:pt x="403" y="1043"/>
                    <a:pt x="401" y="1044"/>
                    <a:pt x="400" y="1045"/>
                  </a:cubicBezTo>
                  <a:cubicBezTo>
                    <a:pt x="400" y="1045"/>
                    <a:pt x="400" y="1045"/>
                    <a:pt x="400" y="1045"/>
                  </a:cubicBezTo>
                  <a:cubicBezTo>
                    <a:pt x="398" y="1046"/>
                    <a:pt x="396" y="1047"/>
                    <a:pt x="394" y="1048"/>
                  </a:cubicBezTo>
                  <a:cubicBezTo>
                    <a:pt x="394" y="1048"/>
                    <a:pt x="394" y="1048"/>
                    <a:pt x="394" y="1048"/>
                  </a:cubicBezTo>
                  <a:cubicBezTo>
                    <a:pt x="393" y="1050"/>
                    <a:pt x="391" y="1051"/>
                    <a:pt x="389" y="1052"/>
                  </a:cubicBezTo>
                  <a:cubicBezTo>
                    <a:pt x="389" y="1052"/>
                    <a:pt x="389" y="1052"/>
                    <a:pt x="389" y="1052"/>
                  </a:cubicBezTo>
                  <a:cubicBezTo>
                    <a:pt x="385" y="1054"/>
                    <a:pt x="382" y="1055"/>
                    <a:pt x="378" y="1057"/>
                  </a:cubicBezTo>
                  <a:cubicBezTo>
                    <a:pt x="378" y="1057"/>
                    <a:pt x="378" y="1057"/>
                    <a:pt x="378" y="1057"/>
                  </a:cubicBezTo>
                  <a:cubicBezTo>
                    <a:pt x="305" y="1094"/>
                    <a:pt x="216" y="1094"/>
                    <a:pt x="142" y="1053"/>
                  </a:cubicBezTo>
                  <a:cubicBezTo>
                    <a:pt x="142" y="1053"/>
                    <a:pt x="142" y="1053"/>
                    <a:pt x="142" y="1053"/>
                  </a:cubicBezTo>
                  <a:cubicBezTo>
                    <a:pt x="136" y="1050"/>
                    <a:pt x="131" y="1046"/>
                    <a:pt x="126" y="1043"/>
                  </a:cubicBezTo>
                  <a:cubicBezTo>
                    <a:pt x="126" y="1043"/>
                    <a:pt x="126" y="1043"/>
                    <a:pt x="126" y="1043"/>
                  </a:cubicBezTo>
                  <a:cubicBezTo>
                    <a:pt x="124" y="1042"/>
                    <a:pt x="122" y="1040"/>
                    <a:pt x="120" y="1039"/>
                  </a:cubicBezTo>
                  <a:cubicBezTo>
                    <a:pt x="120" y="1039"/>
                    <a:pt x="120" y="1039"/>
                    <a:pt x="120" y="1039"/>
                  </a:cubicBezTo>
                  <a:cubicBezTo>
                    <a:pt x="119" y="1038"/>
                    <a:pt x="117" y="1037"/>
                    <a:pt x="115" y="1035"/>
                  </a:cubicBezTo>
                  <a:cubicBezTo>
                    <a:pt x="115" y="1035"/>
                    <a:pt x="115" y="1035"/>
                    <a:pt x="115" y="1035"/>
                  </a:cubicBezTo>
                  <a:cubicBezTo>
                    <a:pt x="112" y="1033"/>
                    <a:pt x="108" y="1030"/>
                    <a:pt x="105" y="1028"/>
                  </a:cubicBezTo>
                  <a:cubicBezTo>
                    <a:pt x="105" y="1027"/>
                    <a:pt x="105" y="1027"/>
                    <a:pt x="105" y="1027"/>
                  </a:cubicBezTo>
                  <a:cubicBezTo>
                    <a:pt x="103" y="1026"/>
                    <a:pt x="101" y="1025"/>
                    <a:pt x="100" y="1023"/>
                  </a:cubicBezTo>
                  <a:cubicBezTo>
                    <a:pt x="100" y="1023"/>
                    <a:pt x="100" y="1023"/>
                    <a:pt x="100" y="1023"/>
                  </a:cubicBezTo>
                  <a:cubicBezTo>
                    <a:pt x="96" y="1020"/>
                    <a:pt x="93" y="1018"/>
                    <a:pt x="90" y="1014"/>
                  </a:cubicBezTo>
                  <a:cubicBezTo>
                    <a:pt x="90" y="1014"/>
                    <a:pt x="90" y="1014"/>
                    <a:pt x="90" y="1014"/>
                  </a:cubicBezTo>
                  <a:cubicBezTo>
                    <a:pt x="88" y="1013"/>
                    <a:pt x="87" y="1011"/>
                    <a:pt x="85" y="1010"/>
                  </a:cubicBezTo>
                  <a:cubicBezTo>
                    <a:pt x="85" y="1010"/>
                    <a:pt x="85" y="1010"/>
                    <a:pt x="85" y="1010"/>
                  </a:cubicBezTo>
                  <a:cubicBezTo>
                    <a:pt x="83" y="1008"/>
                    <a:pt x="82" y="1007"/>
                    <a:pt x="80" y="1005"/>
                  </a:cubicBezTo>
                  <a:cubicBezTo>
                    <a:pt x="80" y="1005"/>
                    <a:pt x="80" y="1005"/>
                    <a:pt x="80" y="1005"/>
                  </a:cubicBezTo>
                  <a:cubicBezTo>
                    <a:pt x="77" y="1002"/>
                    <a:pt x="74" y="998"/>
                    <a:pt x="71" y="995"/>
                  </a:cubicBezTo>
                  <a:cubicBezTo>
                    <a:pt x="71" y="995"/>
                    <a:pt x="71" y="995"/>
                    <a:pt x="71" y="995"/>
                  </a:cubicBezTo>
                  <a:cubicBezTo>
                    <a:pt x="70" y="993"/>
                    <a:pt x="69" y="992"/>
                    <a:pt x="67" y="990"/>
                  </a:cubicBezTo>
                  <a:cubicBezTo>
                    <a:pt x="67" y="990"/>
                    <a:pt x="67" y="990"/>
                    <a:pt x="67" y="990"/>
                  </a:cubicBezTo>
                  <a:cubicBezTo>
                    <a:pt x="64" y="987"/>
                    <a:pt x="62" y="983"/>
                    <a:pt x="59" y="980"/>
                  </a:cubicBezTo>
                  <a:cubicBezTo>
                    <a:pt x="59" y="980"/>
                    <a:pt x="59" y="980"/>
                    <a:pt x="59" y="980"/>
                  </a:cubicBezTo>
                  <a:cubicBezTo>
                    <a:pt x="58" y="978"/>
                    <a:pt x="57" y="976"/>
                    <a:pt x="55" y="974"/>
                  </a:cubicBezTo>
                  <a:cubicBezTo>
                    <a:pt x="55" y="974"/>
                    <a:pt x="55" y="974"/>
                    <a:pt x="55" y="974"/>
                  </a:cubicBezTo>
                  <a:cubicBezTo>
                    <a:pt x="54" y="973"/>
                    <a:pt x="53" y="971"/>
                    <a:pt x="52" y="969"/>
                  </a:cubicBezTo>
                  <a:cubicBezTo>
                    <a:pt x="52" y="969"/>
                    <a:pt x="52" y="969"/>
                    <a:pt x="52" y="969"/>
                  </a:cubicBezTo>
                  <a:cubicBezTo>
                    <a:pt x="48" y="964"/>
                    <a:pt x="45" y="958"/>
                    <a:pt x="42" y="953"/>
                  </a:cubicBezTo>
                  <a:cubicBezTo>
                    <a:pt x="42" y="953"/>
                    <a:pt x="42" y="953"/>
                    <a:pt x="42" y="953"/>
                  </a:cubicBezTo>
                  <a:cubicBezTo>
                    <a:pt x="1" y="879"/>
                    <a:pt x="0" y="790"/>
                    <a:pt x="37" y="717"/>
                  </a:cubicBezTo>
                  <a:cubicBezTo>
                    <a:pt x="37" y="717"/>
                    <a:pt x="37" y="717"/>
                    <a:pt x="37" y="717"/>
                  </a:cubicBezTo>
                  <a:cubicBezTo>
                    <a:pt x="39" y="713"/>
                    <a:pt x="41" y="709"/>
                    <a:pt x="43" y="706"/>
                  </a:cubicBezTo>
                  <a:cubicBezTo>
                    <a:pt x="43" y="706"/>
                    <a:pt x="43" y="706"/>
                    <a:pt x="43" y="706"/>
                  </a:cubicBezTo>
                  <a:cubicBezTo>
                    <a:pt x="44" y="704"/>
                    <a:pt x="45" y="702"/>
                    <a:pt x="46" y="700"/>
                  </a:cubicBezTo>
                  <a:cubicBezTo>
                    <a:pt x="46" y="700"/>
                    <a:pt x="46" y="700"/>
                    <a:pt x="46" y="700"/>
                  </a:cubicBezTo>
                  <a:cubicBezTo>
                    <a:pt x="47" y="699"/>
                    <a:pt x="48" y="697"/>
                    <a:pt x="50" y="695"/>
                  </a:cubicBezTo>
                  <a:cubicBezTo>
                    <a:pt x="50" y="695"/>
                    <a:pt x="50" y="695"/>
                    <a:pt x="50" y="695"/>
                  </a:cubicBezTo>
                  <a:cubicBezTo>
                    <a:pt x="51" y="693"/>
                    <a:pt x="52" y="692"/>
                    <a:pt x="53" y="690"/>
                  </a:cubicBezTo>
                  <a:cubicBezTo>
                    <a:pt x="53" y="690"/>
                    <a:pt x="53" y="690"/>
                    <a:pt x="53" y="690"/>
                  </a:cubicBezTo>
                  <a:cubicBezTo>
                    <a:pt x="54" y="688"/>
                    <a:pt x="55" y="686"/>
                    <a:pt x="56" y="685"/>
                  </a:cubicBezTo>
                  <a:cubicBezTo>
                    <a:pt x="56" y="685"/>
                    <a:pt x="56" y="685"/>
                    <a:pt x="56" y="685"/>
                  </a:cubicBezTo>
                  <a:cubicBezTo>
                    <a:pt x="58" y="683"/>
                    <a:pt x="59" y="681"/>
                    <a:pt x="60" y="680"/>
                  </a:cubicBezTo>
                  <a:cubicBezTo>
                    <a:pt x="60" y="680"/>
                    <a:pt x="60" y="680"/>
                    <a:pt x="60" y="680"/>
                  </a:cubicBezTo>
                  <a:cubicBezTo>
                    <a:pt x="61" y="678"/>
                    <a:pt x="63" y="676"/>
                    <a:pt x="64" y="675"/>
                  </a:cubicBezTo>
                  <a:cubicBezTo>
                    <a:pt x="64" y="675"/>
                    <a:pt x="64" y="675"/>
                    <a:pt x="64" y="675"/>
                  </a:cubicBezTo>
                  <a:cubicBezTo>
                    <a:pt x="65" y="673"/>
                    <a:pt x="67" y="671"/>
                    <a:pt x="68" y="670"/>
                  </a:cubicBezTo>
                  <a:cubicBezTo>
                    <a:pt x="68" y="670"/>
                    <a:pt x="68" y="670"/>
                    <a:pt x="68" y="670"/>
                  </a:cubicBezTo>
                  <a:cubicBezTo>
                    <a:pt x="69" y="668"/>
                    <a:pt x="71" y="666"/>
                    <a:pt x="72" y="665"/>
                  </a:cubicBezTo>
                  <a:cubicBezTo>
                    <a:pt x="72" y="665"/>
                    <a:pt x="72" y="665"/>
                    <a:pt x="72" y="665"/>
                  </a:cubicBezTo>
                  <a:cubicBezTo>
                    <a:pt x="73" y="663"/>
                    <a:pt x="75" y="662"/>
                    <a:pt x="76" y="660"/>
                  </a:cubicBezTo>
                  <a:cubicBezTo>
                    <a:pt x="76" y="660"/>
                    <a:pt x="76" y="660"/>
                    <a:pt x="76" y="660"/>
                  </a:cubicBezTo>
                  <a:cubicBezTo>
                    <a:pt x="78" y="658"/>
                    <a:pt x="79" y="657"/>
                    <a:pt x="80" y="655"/>
                  </a:cubicBezTo>
                  <a:cubicBezTo>
                    <a:pt x="80" y="655"/>
                    <a:pt x="80" y="655"/>
                    <a:pt x="80" y="655"/>
                  </a:cubicBezTo>
                  <a:cubicBezTo>
                    <a:pt x="82" y="654"/>
                    <a:pt x="83" y="652"/>
                    <a:pt x="85" y="651"/>
                  </a:cubicBezTo>
                  <a:cubicBezTo>
                    <a:pt x="85" y="651"/>
                    <a:pt x="85" y="651"/>
                    <a:pt x="85" y="651"/>
                  </a:cubicBezTo>
                  <a:cubicBezTo>
                    <a:pt x="85" y="651"/>
                    <a:pt x="85" y="651"/>
                    <a:pt x="85" y="651"/>
                  </a:cubicBezTo>
                  <a:cubicBezTo>
                    <a:pt x="87" y="649"/>
                    <a:pt x="89" y="647"/>
                    <a:pt x="91" y="645"/>
                  </a:cubicBezTo>
                  <a:cubicBezTo>
                    <a:pt x="91" y="644"/>
                    <a:pt x="92" y="644"/>
                    <a:pt x="92" y="643"/>
                  </a:cubicBezTo>
                  <a:cubicBezTo>
                    <a:pt x="94" y="642"/>
                    <a:pt x="95" y="641"/>
                    <a:pt x="96" y="640"/>
                  </a:cubicBezTo>
                  <a:cubicBezTo>
                    <a:pt x="163" y="580"/>
                    <a:pt x="236" y="577"/>
                    <a:pt x="315" y="547"/>
                  </a:cubicBezTo>
                  <a:close/>
                </a:path>
              </a:pathLst>
            </a:custGeom>
            <a:solidFill>
              <a:srgbClr val="E090A1"/>
            </a:solidFill>
            <a:ln>
              <a:noFill/>
            </a:ln>
          </p:spPr>
          <p:txBody>
            <a:bodyPr/>
            <a:lstStyle/>
            <a:p>
              <a:pPr>
                <a:defRPr/>
              </a:pPr>
              <a:endParaRPr lang="en-US" sz="1867" dirty="0">
                <a:solidFill>
                  <a:schemeClr val="tx1">
                    <a:lumMod val="75000"/>
                    <a:lumOff val="25000"/>
                  </a:schemeClr>
                </a:solidFill>
                <a:latin typeface="+mn-lt"/>
              </a:endParaRPr>
            </a:p>
          </p:txBody>
        </p:sp>
        <p:sp>
          <p:nvSpPr>
            <p:cNvPr id="64" name="Oval 19">
              <a:extLst>
                <a:ext uri="{FF2B5EF4-FFF2-40B4-BE49-F238E27FC236}">
                  <a16:creationId xmlns:a16="http://schemas.microsoft.com/office/drawing/2014/main" id="{29EECED9-2ABD-DBD5-6436-1A961F5C5569}"/>
                </a:ext>
              </a:extLst>
            </p:cNvPr>
            <p:cNvSpPr>
              <a:spLocks noChangeArrowheads="1"/>
            </p:cNvSpPr>
            <p:nvPr/>
          </p:nvSpPr>
          <p:spPr bwMode="auto">
            <a:xfrm>
              <a:off x="6345238" y="4633913"/>
              <a:ext cx="611188" cy="61118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dirty="0">
                <a:solidFill>
                  <a:schemeClr val="tx1">
                    <a:lumMod val="75000"/>
                    <a:lumOff val="25000"/>
                  </a:schemeClr>
                </a:solidFill>
              </a:endParaRPr>
            </a:p>
          </p:txBody>
        </p:sp>
        <p:sp>
          <p:nvSpPr>
            <p:cNvPr id="65" name="Freeform 20">
              <a:extLst>
                <a:ext uri="{FF2B5EF4-FFF2-40B4-BE49-F238E27FC236}">
                  <a16:creationId xmlns:a16="http://schemas.microsoft.com/office/drawing/2014/main" id="{3BADAD01-3C90-FF55-734B-31681554FDAE}"/>
                </a:ext>
              </a:extLst>
            </p:cNvPr>
            <p:cNvSpPr>
              <a:spLocks/>
            </p:cNvSpPr>
            <p:nvPr/>
          </p:nvSpPr>
          <p:spPr bwMode="auto">
            <a:xfrm>
              <a:off x="7104063" y="3819525"/>
              <a:ext cx="671513" cy="669925"/>
            </a:xfrm>
            <a:custGeom>
              <a:avLst/>
              <a:gdLst>
                <a:gd name="T0" fmla="*/ 2147483646 w 483"/>
                <a:gd name="T1" fmla="*/ 2147483646 h 483"/>
                <a:gd name="T2" fmla="*/ 2147483646 w 483"/>
                <a:gd name="T3" fmla="*/ 2147483646 h 483"/>
                <a:gd name="T4" fmla="*/ 2147483646 w 483"/>
                <a:gd name="T5" fmla="*/ 2147483646 h 483"/>
                <a:gd name="T6" fmla="*/ 2147483646 w 483"/>
                <a:gd name="T7" fmla="*/ 2147483646 h 483"/>
                <a:gd name="T8" fmla="*/ 2147483646 w 483"/>
                <a:gd name="T9" fmla="*/ 2147483646 h 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483">
                  <a:moveTo>
                    <a:pt x="397" y="86"/>
                  </a:moveTo>
                  <a:cubicBezTo>
                    <a:pt x="311" y="0"/>
                    <a:pt x="172" y="0"/>
                    <a:pt x="86" y="86"/>
                  </a:cubicBezTo>
                  <a:cubicBezTo>
                    <a:pt x="0" y="172"/>
                    <a:pt x="0" y="311"/>
                    <a:pt x="86" y="397"/>
                  </a:cubicBezTo>
                  <a:cubicBezTo>
                    <a:pt x="172" y="483"/>
                    <a:pt x="311" y="483"/>
                    <a:pt x="397" y="397"/>
                  </a:cubicBezTo>
                  <a:cubicBezTo>
                    <a:pt x="483" y="311"/>
                    <a:pt x="483" y="172"/>
                    <a:pt x="397" y="8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dirty="0">
                <a:solidFill>
                  <a:schemeClr val="tx1">
                    <a:lumMod val="75000"/>
                    <a:lumOff val="25000"/>
                  </a:schemeClr>
                </a:solidFill>
              </a:endParaRPr>
            </a:p>
          </p:txBody>
        </p:sp>
      </p:grpSp>
      <p:sp>
        <p:nvSpPr>
          <p:cNvPr id="4" name="Title 3">
            <a:extLst>
              <a:ext uri="{FF2B5EF4-FFF2-40B4-BE49-F238E27FC236}">
                <a16:creationId xmlns:a16="http://schemas.microsoft.com/office/drawing/2014/main" id="{2EA8BA49-213F-B353-0838-1B704A38D143}"/>
              </a:ext>
            </a:extLst>
          </p:cNvPr>
          <p:cNvSpPr>
            <a:spLocks noGrp="1"/>
          </p:cNvSpPr>
          <p:nvPr>
            <p:ph type="title"/>
          </p:nvPr>
        </p:nvSpPr>
        <p:spPr/>
        <p:txBody>
          <a:bodyPr/>
          <a:lstStyle/>
          <a:p>
            <a:r>
              <a:rPr lang="en-IN" dirty="0"/>
              <a:t>Features of Git</a:t>
            </a:r>
          </a:p>
        </p:txBody>
      </p:sp>
      <p:sp>
        <p:nvSpPr>
          <p:cNvPr id="33" name="Rectangle 107">
            <a:extLst>
              <a:ext uri="{FF2B5EF4-FFF2-40B4-BE49-F238E27FC236}">
                <a16:creationId xmlns:a16="http://schemas.microsoft.com/office/drawing/2014/main" id="{6D58A10E-0B01-683F-4363-A0217CC28CF9}"/>
              </a:ext>
            </a:extLst>
          </p:cNvPr>
          <p:cNvSpPr>
            <a:spLocks noChangeArrowheads="1"/>
          </p:cNvSpPr>
          <p:nvPr/>
        </p:nvSpPr>
        <p:spPr bwMode="auto">
          <a:xfrm>
            <a:off x="3699159" y="3496336"/>
            <a:ext cx="2653528"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Is secure</a:t>
            </a:r>
          </a:p>
        </p:txBody>
      </p:sp>
      <p:sp>
        <p:nvSpPr>
          <p:cNvPr id="34" name="Rectangle 107">
            <a:extLst>
              <a:ext uri="{FF2B5EF4-FFF2-40B4-BE49-F238E27FC236}">
                <a16:creationId xmlns:a16="http://schemas.microsoft.com/office/drawing/2014/main" id="{49681635-467A-80B6-6E20-AA2954DB38BF}"/>
              </a:ext>
            </a:extLst>
          </p:cNvPr>
          <p:cNvSpPr>
            <a:spLocks noChangeArrowheads="1"/>
          </p:cNvSpPr>
          <p:nvPr/>
        </p:nvSpPr>
        <p:spPr bwMode="auto">
          <a:xfrm>
            <a:off x="2667206" y="1965631"/>
            <a:ext cx="4412297" cy="519507"/>
          </a:xfrm>
          <a:prstGeom prst="rect">
            <a:avLst/>
          </a:prstGeom>
          <a:noFill/>
          <a:ln>
            <a:noFill/>
          </a:ln>
        </p:spPr>
        <p:txBody>
          <a:bodyPr spcFirstLastPara="1" wrap="square" lIns="91425" tIns="45700" rIns="91425" bIns="45700" anchor="t" anchorCtr="0">
            <a:noAutofit/>
          </a:bodyPr>
          <a:lstStyle/>
          <a:p>
            <a:pPr marL="457200" indent="-228600" algn="ctr"/>
            <a:r>
              <a:rPr lang="en-US" sz="2200" dirty="0">
                <a:solidFill>
                  <a:srgbClr val="404040"/>
                </a:solidFill>
                <a:latin typeface="Open Sans" pitchFamily="2" charset="0"/>
              </a:rPr>
              <a:t>K</a:t>
            </a:r>
            <a:r>
              <a:rPr lang="en-US" sz="2200" b="0" dirty="0">
                <a:solidFill>
                  <a:srgbClr val="404040"/>
                </a:solidFill>
                <a:latin typeface="Open Sans" pitchFamily="2" charset="0"/>
              </a:rPr>
              <a:t>eeps track of every change</a:t>
            </a:r>
            <a:endParaRPr lang="en-US" altLang="en-US" sz="2200" dirty="0">
              <a:solidFill>
                <a:schemeClr val="tx1">
                  <a:lumMod val="75000"/>
                  <a:lumOff val="25000"/>
                </a:schemeClr>
              </a:solidFill>
              <a:ea typeface="Open Sans"/>
              <a:cs typeface="Open Sans"/>
            </a:endParaRPr>
          </a:p>
        </p:txBody>
      </p:sp>
      <p:sp>
        <p:nvSpPr>
          <p:cNvPr id="35" name="Rectangle 107">
            <a:extLst>
              <a:ext uri="{FF2B5EF4-FFF2-40B4-BE49-F238E27FC236}">
                <a16:creationId xmlns:a16="http://schemas.microsoft.com/office/drawing/2014/main" id="{6A2E808A-DA44-1DC8-BEE7-1E6FDFAED6AD}"/>
              </a:ext>
            </a:extLst>
          </p:cNvPr>
          <p:cNvSpPr>
            <a:spLocks noChangeArrowheads="1"/>
          </p:cNvSpPr>
          <p:nvPr/>
        </p:nvSpPr>
        <p:spPr bwMode="auto">
          <a:xfrm>
            <a:off x="8632661" y="1971618"/>
            <a:ext cx="3637769" cy="638129"/>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Is open source</a:t>
            </a:r>
          </a:p>
        </p:txBody>
      </p:sp>
      <p:sp>
        <p:nvSpPr>
          <p:cNvPr id="36" name="Rectangle 107">
            <a:extLst>
              <a:ext uri="{FF2B5EF4-FFF2-40B4-BE49-F238E27FC236}">
                <a16:creationId xmlns:a16="http://schemas.microsoft.com/office/drawing/2014/main" id="{59145B3A-5464-85DF-76E7-17E0F721C42D}"/>
              </a:ext>
            </a:extLst>
          </p:cNvPr>
          <p:cNvSpPr>
            <a:spLocks noChangeArrowheads="1"/>
          </p:cNvSpPr>
          <p:nvPr/>
        </p:nvSpPr>
        <p:spPr bwMode="auto">
          <a:xfrm>
            <a:off x="10134842" y="3437971"/>
            <a:ext cx="3637769"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Is a distributed version control system</a:t>
            </a:r>
          </a:p>
        </p:txBody>
      </p:sp>
      <p:sp>
        <p:nvSpPr>
          <p:cNvPr id="37" name="Rectangle 107">
            <a:extLst>
              <a:ext uri="{FF2B5EF4-FFF2-40B4-BE49-F238E27FC236}">
                <a16:creationId xmlns:a16="http://schemas.microsoft.com/office/drawing/2014/main" id="{020A8CD6-3C94-8C1C-A851-09198F0FD01B}"/>
              </a:ext>
            </a:extLst>
          </p:cNvPr>
          <p:cNvSpPr>
            <a:spLocks noChangeArrowheads="1"/>
          </p:cNvSpPr>
          <p:nvPr/>
        </p:nvSpPr>
        <p:spPr bwMode="auto">
          <a:xfrm>
            <a:off x="10108925" y="4993413"/>
            <a:ext cx="3494704" cy="487793"/>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Supports non-linear development</a:t>
            </a:r>
          </a:p>
        </p:txBody>
      </p:sp>
      <p:sp>
        <p:nvSpPr>
          <p:cNvPr id="38" name="Rectangle 107">
            <a:extLst>
              <a:ext uri="{FF2B5EF4-FFF2-40B4-BE49-F238E27FC236}">
                <a16:creationId xmlns:a16="http://schemas.microsoft.com/office/drawing/2014/main" id="{D6587578-5284-3EC4-96B3-B87A7375C18E}"/>
              </a:ext>
            </a:extLst>
          </p:cNvPr>
          <p:cNvSpPr>
            <a:spLocks noChangeArrowheads="1"/>
          </p:cNvSpPr>
          <p:nvPr/>
        </p:nvSpPr>
        <p:spPr bwMode="auto">
          <a:xfrm>
            <a:off x="8641826" y="6964495"/>
            <a:ext cx="4350709" cy="338666"/>
          </a:xfrm>
          <a:prstGeom prst="rect">
            <a:avLst/>
          </a:prstGeom>
          <a:noFill/>
          <a:ln>
            <a:noFill/>
          </a:ln>
        </p:spPr>
        <p:txBody>
          <a:bodyPr spcFirstLastPara="1" wrap="square" lIns="91425" tIns="45700" rIns="91425" bIns="45700" anchor="t" anchorCtr="0">
            <a:noAutofit/>
          </a:bodyPr>
          <a:lstStyle/>
          <a:p>
            <a:pPr marL="457200" indent="-228600" algn="ctr"/>
            <a:r>
              <a:rPr lang="en-US" sz="2200" b="0" dirty="0">
                <a:solidFill>
                  <a:schemeClr val="tx1">
                    <a:lumMod val="75000"/>
                    <a:lumOff val="25000"/>
                  </a:schemeClr>
                </a:solidFill>
                <a:latin typeface="Open Sans" pitchFamily="2" charset="0"/>
              </a:rPr>
              <a:t>Enables branching </a:t>
            </a:r>
          </a:p>
          <a:p>
            <a:pPr marL="457200" indent="-228600" algn="ctr"/>
            <a:r>
              <a:rPr lang="en-US" sz="2200" b="0" dirty="0">
                <a:solidFill>
                  <a:schemeClr val="tx1">
                    <a:lumMod val="75000"/>
                    <a:lumOff val="25000"/>
                  </a:schemeClr>
                </a:solidFill>
                <a:latin typeface="Open Sans" pitchFamily="2" charset="0"/>
              </a:rPr>
              <a:t>and merging</a:t>
            </a:r>
            <a:endParaRPr lang="en-US" altLang="en-US" sz="2200" dirty="0">
              <a:solidFill>
                <a:schemeClr val="tx1">
                  <a:lumMod val="75000"/>
                  <a:lumOff val="25000"/>
                </a:schemeClr>
              </a:solidFill>
              <a:ea typeface="Open Sans"/>
              <a:cs typeface="Open Sans"/>
            </a:endParaRPr>
          </a:p>
        </p:txBody>
      </p:sp>
      <p:sp>
        <p:nvSpPr>
          <p:cNvPr id="39" name="Rectangle 107">
            <a:extLst>
              <a:ext uri="{FF2B5EF4-FFF2-40B4-BE49-F238E27FC236}">
                <a16:creationId xmlns:a16="http://schemas.microsoft.com/office/drawing/2014/main" id="{F892ABD1-ACDD-1713-087C-23D1715F946D}"/>
              </a:ext>
            </a:extLst>
          </p:cNvPr>
          <p:cNvSpPr>
            <a:spLocks noChangeArrowheads="1"/>
          </p:cNvSpPr>
          <p:nvPr/>
        </p:nvSpPr>
        <p:spPr bwMode="auto">
          <a:xfrm>
            <a:off x="5129068" y="6964495"/>
            <a:ext cx="2653528" cy="505882"/>
          </a:xfrm>
          <a:prstGeom prst="rect">
            <a:avLst/>
          </a:prstGeom>
          <a:noFill/>
          <a:ln>
            <a:noFill/>
          </a:ln>
        </p:spPr>
        <p:txBody>
          <a:bodyPr spcFirstLastPara="1" wrap="square" lIns="91425" tIns="45700" rIns="91425" bIns="45700" anchor="t" anchorCtr="0">
            <a:noAutofit/>
          </a:bodyPr>
          <a:lstStyle/>
          <a:p>
            <a:pPr marL="457200" indent="-228600" algn="ctr"/>
            <a:endParaRPr lang="en-US" altLang="en-US" sz="2200" dirty="0">
              <a:solidFill>
                <a:schemeClr val="tx1">
                  <a:lumMod val="75000"/>
                  <a:lumOff val="25000"/>
                </a:schemeClr>
              </a:solidFill>
              <a:ea typeface="Open Sans"/>
              <a:cs typeface="Open Sans"/>
            </a:endParaRPr>
          </a:p>
        </p:txBody>
      </p:sp>
      <p:sp>
        <p:nvSpPr>
          <p:cNvPr id="40" name="Rectangle 107">
            <a:extLst>
              <a:ext uri="{FF2B5EF4-FFF2-40B4-BE49-F238E27FC236}">
                <a16:creationId xmlns:a16="http://schemas.microsoft.com/office/drawing/2014/main" id="{DBF90983-BDAF-EEF2-1040-33A53652D4EC}"/>
              </a:ext>
            </a:extLst>
          </p:cNvPr>
          <p:cNvSpPr>
            <a:spLocks noChangeArrowheads="1"/>
          </p:cNvSpPr>
          <p:nvPr/>
        </p:nvSpPr>
        <p:spPr bwMode="auto">
          <a:xfrm>
            <a:off x="3410500" y="4999169"/>
            <a:ext cx="2653528" cy="941916"/>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Provides a</a:t>
            </a:r>
          </a:p>
          <a:p>
            <a:pPr marL="457200" indent="-228600" algn="ctr"/>
            <a:r>
              <a:rPr lang="en-US" altLang="en-US" sz="2200" dirty="0">
                <a:solidFill>
                  <a:schemeClr val="tx1">
                    <a:lumMod val="75000"/>
                    <a:lumOff val="25000"/>
                  </a:schemeClr>
                </a:solidFill>
                <a:ea typeface="Open Sans"/>
                <a:cs typeface="Open Sans"/>
              </a:rPr>
              <a:t>staging area</a:t>
            </a:r>
          </a:p>
        </p:txBody>
      </p:sp>
      <p:sp>
        <p:nvSpPr>
          <p:cNvPr id="44" name="Rectangle 107">
            <a:extLst>
              <a:ext uri="{FF2B5EF4-FFF2-40B4-BE49-F238E27FC236}">
                <a16:creationId xmlns:a16="http://schemas.microsoft.com/office/drawing/2014/main" id="{E4DDAC0F-D4DD-C1C6-0491-5116D268C1FF}"/>
              </a:ext>
            </a:extLst>
          </p:cNvPr>
          <p:cNvSpPr>
            <a:spLocks noChangeArrowheads="1"/>
          </p:cNvSpPr>
          <p:nvPr/>
        </p:nvSpPr>
        <p:spPr bwMode="auto">
          <a:xfrm>
            <a:off x="5223182" y="6957512"/>
            <a:ext cx="2896220" cy="505882"/>
          </a:xfrm>
          <a:prstGeom prst="rect">
            <a:avLst/>
          </a:prstGeom>
          <a:noFill/>
          <a:ln>
            <a:noFill/>
          </a:ln>
        </p:spPr>
        <p:txBody>
          <a:bodyPr spcFirstLastPara="1" wrap="square" lIns="91425" tIns="45700" rIns="91425" bIns="45700" anchor="t" anchorCtr="0">
            <a:noAutofit/>
          </a:bodyPr>
          <a:lstStyle/>
          <a:p>
            <a:pPr marL="457200" indent="-228600" algn="ctr"/>
            <a:r>
              <a:rPr lang="en-US" altLang="en-US" sz="2200" dirty="0">
                <a:solidFill>
                  <a:schemeClr val="tx1">
                    <a:lumMod val="75000"/>
                    <a:lumOff val="25000"/>
                  </a:schemeClr>
                </a:solidFill>
                <a:ea typeface="Open Sans"/>
                <a:cs typeface="Open Sans"/>
              </a:rPr>
              <a:t>Is scalable</a:t>
            </a:r>
          </a:p>
        </p:txBody>
      </p:sp>
      <p:sp>
        <p:nvSpPr>
          <p:cNvPr id="45" name="Freeform 14">
            <a:extLst>
              <a:ext uri="{FF2B5EF4-FFF2-40B4-BE49-F238E27FC236}">
                <a16:creationId xmlns:a16="http://schemas.microsoft.com/office/drawing/2014/main" id="{69DC6739-83D2-B8CF-DE78-3FAEE43A4264}"/>
              </a:ext>
            </a:extLst>
          </p:cNvPr>
          <p:cNvSpPr>
            <a:spLocks noChangeAspect="1"/>
          </p:cNvSpPr>
          <p:nvPr/>
        </p:nvSpPr>
        <p:spPr bwMode="auto">
          <a:xfrm>
            <a:off x="9738660" y="5103383"/>
            <a:ext cx="315299" cy="297452"/>
          </a:xfrm>
          <a:custGeom>
            <a:avLst/>
            <a:gdLst>
              <a:gd name="T0" fmla="*/ 127 w 193"/>
              <a:gd name="T1" fmla="*/ 182 h 182"/>
              <a:gd name="T2" fmla="*/ 193 w 193"/>
              <a:gd name="T3" fmla="*/ 182 h 182"/>
              <a:gd name="T4" fmla="*/ 172 w 193"/>
              <a:gd name="T5" fmla="*/ 160 h 182"/>
              <a:gd name="T6" fmla="*/ 180 w 193"/>
              <a:gd name="T7" fmla="*/ 140 h 182"/>
              <a:gd name="T8" fmla="*/ 160 w 193"/>
              <a:gd name="T9" fmla="*/ 116 h 182"/>
              <a:gd name="T10" fmla="*/ 140 w 193"/>
              <a:gd name="T11" fmla="*/ 140 h 182"/>
              <a:gd name="T12" fmla="*/ 140 w 193"/>
              <a:gd name="T13" fmla="*/ 142 h 182"/>
              <a:gd name="T14" fmla="*/ 115 w 193"/>
              <a:gd name="T15" fmla="*/ 122 h 182"/>
              <a:gd name="T16" fmla="*/ 117 w 193"/>
              <a:gd name="T17" fmla="*/ 113 h 182"/>
              <a:gd name="T18" fmla="*/ 101 w 193"/>
              <a:gd name="T19" fmla="*/ 93 h 182"/>
              <a:gd name="T20" fmla="*/ 101 w 193"/>
              <a:gd name="T21" fmla="*/ 66 h 182"/>
              <a:gd name="T22" fmla="*/ 130 w 193"/>
              <a:gd name="T23" fmla="*/ 66 h 182"/>
              <a:gd name="T24" fmla="*/ 108 w 193"/>
              <a:gd name="T25" fmla="*/ 44 h 182"/>
              <a:gd name="T26" fmla="*/ 116 w 193"/>
              <a:gd name="T27" fmla="*/ 24 h 182"/>
              <a:gd name="T28" fmla="*/ 97 w 193"/>
              <a:gd name="T29" fmla="*/ 0 h 182"/>
              <a:gd name="T30" fmla="*/ 77 w 193"/>
              <a:gd name="T31" fmla="*/ 24 h 182"/>
              <a:gd name="T32" fmla="*/ 85 w 193"/>
              <a:gd name="T33" fmla="*/ 44 h 182"/>
              <a:gd name="T34" fmla="*/ 64 w 193"/>
              <a:gd name="T35" fmla="*/ 66 h 182"/>
              <a:gd name="T36" fmla="*/ 93 w 193"/>
              <a:gd name="T37" fmla="*/ 66 h 182"/>
              <a:gd name="T38" fmla="*/ 93 w 193"/>
              <a:gd name="T39" fmla="*/ 93 h 182"/>
              <a:gd name="T40" fmla="*/ 76 w 193"/>
              <a:gd name="T41" fmla="*/ 113 h 182"/>
              <a:gd name="T42" fmla="*/ 79 w 193"/>
              <a:gd name="T43" fmla="*/ 122 h 182"/>
              <a:gd name="T44" fmla="*/ 53 w 193"/>
              <a:gd name="T45" fmla="*/ 142 h 182"/>
              <a:gd name="T46" fmla="*/ 53 w 193"/>
              <a:gd name="T47" fmla="*/ 140 h 182"/>
              <a:gd name="T48" fmla="*/ 33 w 193"/>
              <a:gd name="T49" fmla="*/ 116 h 182"/>
              <a:gd name="T50" fmla="*/ 13 w 193"/>
              <a:gd name="T51" fmla="*/ 140 h 182"/>
              <a:gd name="T52" fmla="*/ 22 w 193"/>
              <a:gd name="T53" fmla="*/ 160 h 182"/>
              <a:gd name="T54" fmla="*/ 0 w 193"/>
              <a:gd name="T55" fmla="*/ 182 h 182"/>
              <a:gd name="T56" fmla="*/ 66 w 193"/>
              <a:gd name="T57" fmla="*/ 182 h 182"/>
              <a:gd name="T58" fmla="*/ 45 w 193"/>
              <a:gd name="T59" fmla="*/ 160 h 182"/>
              <a:gd name="T60" fmla="*/ 49 w 193"/>
              <a:gd name="T61" fmla="*/ 156 h 182"/>
              <a:gd name="T62" fmla="*/ 83 w 193"/>
              <a:gd name="T63" fmla="*/ 128 h 182"/>
              <a:gd name="T64" fmla="*/ 97 w 193"/>
              <a:gd name="T65" fmla="*/ 133 h 182"/>
              <a:gd name="T66" fmla="*/ 110 w 193"/>
              <a:gd name="T67" fmla="*/ 128 h 182"/>
              <a:gd name="T68" fmla="*/ 145 w 193"/>
              <a:gd name="T69" fmla="*/ 156 h 182"/>
              <a:gd name="T70" fmla="*/ 148 w 193"/>
              <a:gd name="T71" fmla="*/ 160 h 182"/>
              <a:gd name="T72" fmla="*/ 127 w 193"/>
              <a:gd name="T7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2">
                <a:moveTo>
                  <a:pt x="127" y="182"/>
                </a:moveTo>
                <a:cubicBezTo>
                  <a:pt x="193" y="182"/>
                  <a:pt x="193" y="182"/>
                  <a:pt x="193" y="182"/>
                </a:cubicBezTo>
                <a:cubicBezTo>
                  <a:pt x="190" y="172"/>
                  <a:pt x="182" y="164"/>
                  <a:pt x="172" y="160"/>
                </a:cubicBezTo>
                <a:cubicBezTo>
                  <a:pt x="177" y="156"/>
                  <a:pt x="180" y="148"/>
                  <a:pt x="180" y="140"/>
                </a:cubicBezTo>
                <a:cubicBezTo>
                  <a:pt x="180" y="127"/>
                  <a:pt x="171" y="116"/>
                  <a:pt x="160" y="116"/>
                </a:cubicBezTo>
                <a:cubicBezTo>
                  <a:pt x="149" y="116"/>
                  <a:pt x="140" y="127"/>
                  <a:pt x="140" y="140"/>
                </a:cubicBezTo>
                <a:cubicBezTo>
                  <a:pt x="140" y="141"/>
                  <a:pt x="140" y="142"/>
                  <a:pt x="140" y="142"/>
                </a:cubicBezTo>
                <a:cubicBezTo>
                  <a:pt x="115" y="122"/>
                  <a:pt x="115" y="122"/>
                  <a:pt x="115" y="122"/>
                </a:cubicBezTo>
                <a:cubicBezTo>
                  <a:pt x="116" y="119"/>
                  <a:pt x="117" y="116"/>
                  <a:pt x="117" y="113"/>
                </a:cubicBezTo>
                <a:cubicBezTo>
                  <a:pt x="117" y="103"/>
                  <a:pt x="110" y="95"/>
                  <a:pt x="101" y="93"/>
                </a:cubicBezTo>
                <a:cubicBezTo>
                  <a:pt x="101" y="66"/>
                  <a:pt x="101" y="66"/>
                  <a:pt x="101" y="66"/>
                </a:cubicBezTo>
                <a:cubicBezTo>
                  <a:pt x="130" y="66"/>
                  <a:pt x="130" y="66"/>
                  <a:pt x="130" y="66"/>
                </a:cubicBezTo>
                <a:cubicBezTo>
                  <a:pt x="127" y="56"/>
                  <a:pt x="119" y="48"/>
                  <a:pt x="108" y="44"/>
                </a:cubicBezTo>
                <a:cubicBezTo>
                  <a:pt x="113" y="40"/>
                  <a:pt x="116" y="33"/>
                  <a:pt x="116" y="24"/>
                </a:cubicBezTo>
                <a:cubicBezTo>
                  <a:pt x="116" y="11"/>
                  <a:pt x="108" y="0"/>
                  <a:pt x="97" y="0"/>
                </a:cubicBezTo>
                <a:cubicBezTo>
                  <a:pt x="86" y="0"/>
                  <a:pt x="77" y="11"/>
                  <a:pt x="77" y="24"/>
                </a:cubicBezTo>
                <a:cubicBezTo>
                  <a:pt x="77" y="33"/>
                  <a:pt x="80" y="40"/>
                  <a:pt x="85" y="44"/>
                </a:cubicBezTo>
                <a:cubicBezTo>
                  <a:pt x="74" y="48"/>
                  <a:pt x="66" y="56"/>
                  <a:pt x="64" y="66"/>
                </a:cubicBezTo>
                <a:cubicBezTo>
                  <a:pt x="93" y="66"/>
                  <a:pt x="93" y="66"/>
                  <a:pt x="93" y="66"/>
                </a:cubicBezTo>
                <a:cubicBezTo>
                  <a:pt x="93" y="93"/>
                  <a:pt x="93" y="93"/>
                  <a:pt x="93" y="93"/>
                </a:cubicBezTo>
                <a:cubicBezTo>
                  <a:pt x="83" y="95"/>
                  <a:pt x="76" y="103"/>
                  <a:pt x="76" y="113"/>
                </a:cubicBezTo>
                <a:cubicBezTo>
                  <a:pt x="76" y="116"/>
                  <a:pt x="77" y="119"/>
                  <a:pt x="79" y="122"/>
                </a:cubicBezTo>
                <a:cubicBezTo>
                  <a:pt x="53" y="142"/>
                  <a:pt x="53" y="142"/>
                  <a:pt x="53" y="142"/>
                </a:cubicBezTo>
                <a:cubicBezTo>
                  <a:pt x="53" y="142"/>
                  <a:pt x="53" y="141"/>
                  <a:pt x="53" y="140"/>
                </a:cubicBezTo>
                <a:cubicBezTo>
                  <a:pt x="53" y="127"/>
                  <a:pt x="44" y="116"/>
                  <a:pt x="33" y="116"/>
                </a:cubicBezTo>
                <a:cubicBezTo>
                  <a:pt x="22" y="116"/>
                  <a:pt x="13" y="127"/>
                  <a:pt x="13" y="140"/>
                </a:cubicBezTo>
                <a:cubicBezTo>
                  <a:pt x="13" y="148"/>
                  <a:pt x="17" y="156"/>
                  <a:pt x="22" y="160"/>
                </a:cubicBezTo>
                <a:cubicBezTo>
                  <a:pt x="11" y="164"/>
                  <a:pt x="3" y="172"/>
                  <a:pt x="0" y="182"/>
                </a:cubicBezTo>
                <a:cubicBezTo>
                  <a:pt x="66" y="182"/>
                  <a:pt x="66" y="182"/>
                  <a:pt x="66" y="182"/>
                </a:cubicBezTo>
                <a:cubicBezTo>
                  <a:pt x="64" y="172"/>
                  <a:pt x="56" y="164"/>
                  <a:pt x="45" y="160"/>
                </a:cubicBezTo>
                <a:cubicBezTo>
                  <a:pt x="46" y="159"/>
                  <a:pt x="48" y="158"/>
                  <a:pt x="49" y="156"/>
                </a:cubicBezTo>
                <a:cubicBezTo>
                  <a:pt x="83" y="128"/>
                  <a:pt x="83" y="128"/>
                  <a:pt x="83" y="128"/>
                </a:cubicBezTo>
                <a:cubicBezTo>
                  <a:pt x="87" y="131"/>
                  <a:pt x="92" y="133"/>
                  <a:pt x="97" y="133"/>
                </a:cubicBezTo>
                <a:cubicBezTo>
                  <a:pt x="102" y="133"/>
                  <a:pt x="106" y="131"/>
                  <a:pt x="110" y="128"/>
                </a:cubicBezTo>
                <a:cubicBezTo>
                  <a:pt x="145" y="156"/>
                  <a:pt x="145" y="156"/>
                  <a:pt x="145" y="156"/>
                </a:cubicBezTo>
                <a:cubicBezTo>
                  <a:pt x="146" y="158"/>
                  <a:pt x="147" y="159"/>
                  <a:pt x="148" y="160"/>
                </a:cubicBezTo>
                <a:cubicBezTo>
                  <a:pt x="138" y="164"/>
                  <a:pt x="129" y="172"/>
                  <a:pt x="127" y="182"/>
                </a:cubicBezTo>
                <a:close/>
              </a:path>
            </a:pathLst>
          </a:custGeom>
          <a:solidFill>
            <a:srgbClr val="9FA1A5"/>
          </a:solidFill>
          <a:ln>
            <a:noFill/>
          </a:ln>
        </p:spPr>
        <p:txBody>
          <a:bodyPr vert="horz" wrap="square" lIns="162560" tIns="81280" rIns="162560" bIns="81280" numCol="1" anchor="t" anchorCtr="0" compatLnSpc="1">
            <a:prstTxWarp prst="textNoShape">
              <a:avLst/>
            </a:prstTxWarp>
          </a:bodyPr>
          <a:lstStyle/>
          <a:p>
            <a:endParaRPr lang="en-US" sz="4368" dirty="0"/>
          </a:p>
        </p:txBody>
      </p:sp>
      <p:grpSp>
        <p:nvGrpSpPr>
          <p:cNvPr id="46" name="Group 45">
            <a:extLst>
              <a:ext uri="{FF2B5EF4-FFF2-40B4-BE49-F238E27FC236}">
                <a16:creationId xmlns:a16="http://schemas.microsoft.com/office/drawing/2014/main" id="{F6528519-8F71-5B1C-713F-0B15C6801870}"/>
              </a:ext>
            </a:extLst>
          </p:cNvPr>
          <p:cNvGrpSpPr>
            <a:grpSpLocks noChangeAspect="1"/>
          </p:cNvGrpSpPr>
          <p:nvPr/>
        </p:nvGrpSpPr>
        <p:grpSpPr>
          <a:xfrm>
            <a:off x="7140145" y="2503488"/>
            <a:ext cx="473505" cy="396351"/>
            <a:chOff x="2520950" y="1128713"/>
            <a:chExt cx="496888" cy="415925"/>
          </a:xfrm>
          <a:solidFill>
            <a:srgbClr val="9FA1A5"/>
          </a:solidFill>
        </p:grpSpPr>
        <p:sp>
          <p:nvSpPr>
            <p:cNvPr id="47" name="Freeform 78">
              <a:extLst>
                <a:ext uri="{FF2B5EF4-FFF2-40B4-BE49-F238E27FC236}">
                  <a16:creationId xmlns:a16="http://schemas.microsoft.com/office/drawing/2014/main" id="{DBDE8BEC-14FA-9648-3B6B-ECE7A0D685D8}"/>
                </a:ext>
              </a:extLst>
            </p:cNvPr>
            <p:cNvSpPr>
              <a:spLocks noEditPoints="1"/>
            </p:cNvSpPr>
            <p:nvPr/>
          </p:nvSpPr>
          <p:spPr bwMode="auto">
            <a:xfrm>
              <a:off x="2520950" y="1128713"/>
              <a:ext cx="496888" cy="415925"/>
            </a:xfrm>
            <a:custGeom>
              <a:avLst/>
              <a:gdLst>
                <a:gd name="T0" fmla="*/ 181 w 187"/>
                <a:gd name="T1" fmla="*/ 146 h 156"/>
                <a:gd name="T2" fmla="*/ 156 w 187"/>
                <a:gd name="T3" fmla="*/ 150 h 156"/>
                <a:gd name="T4" fmla="*/ 109 w 187"/>
                <a:gd name="T5" fmla="*/ 115 h 156"/>
                <a:gd name="T6" fmla="*/ 48 w 187"/>
                <a:gd name="T7" fmla="*/ 123 h 156"/>
                <a:gd name="T8" fmla="*/ 13 w 187"/>
                <a:gd name="T9" fmla="*/ 41 h 156"/>
                <a:gd name="T10" fmla="*/ 47 w 187"/>
                <a:gd name="T11" fmla="*/ 6 h 156"/>
                <a:gd name="T12" fmla="*/ 95 w 187"/>
                <a:gd name="T13" fmla="*/ 6 h 156"/>
                <a:gd name="T14" fmla="*/ 130 w 187"/>
                <a:gd name="T15" fmla="*/ 40 h 156"/>
                <a:gd name="T16" fmla="*/ 131 w 187"/>
                <a:gd name="T17" fmla="*/ 86 h 156"/>
                <a:gd name="T18" fmla="*/ 177 w 187"/>
                <a:gd name="T19" fmla="*/ 121 h 156"/>
                <a:gd name="T20" fmla="*/ 181 w 187"/>
                <a:gd name="T21" fmla="*/ 146 h 156"/>
                <a:gd name="T22" fmla="*/ 117 w 187"/>
                <a:gd name="T23" fmla="*/ 83 h 156"/>
                <a:gd name="T24" fmla="*/ 117 w 187"/>
                <a:gd name="T25" fmla="*/ 45 h 156"/>
                <a:gd name="T26" fmla="*/ 90 w 187"/>
                <a:gd name="T27" fmla="*/ 19 h 156"/>
                <a:gd name="T28" fmla="*/ 52 w 187"/>
                <a:gd name="T29" fmla="*/ 19 h 156"/>
                <a:gd name="T30" fmla="*/ 26 w 187"/>
                <a:gd name="T31" fmla="*/ 46 h 156"/>
                <a:gd name="T32" fmla="*/ 53 w 187"/>
                <a:gd name="T33" fmla="*/ 110 h 156"/>
                <a:gd name="T34" fmla="*/ 117 w 187"/>
                <a:gd name="T35" fmla="*/ 83 h 156"/>
                <a:gd name="T36" fmla="*/ 159 w 187"/>
                <a:gd name="T37" fmla="*/ 117 h 156"/>
                <a:gd name="T38" fmla="*/ 130 w 187"/>
                <a:gd name="T39" fmla="*/ 96 h 156"/>
                <a:gd name="T40" fmla="*/ 124 w 187"/>
                <a:gd name="T41" fmla="*/ 97 h 156"/>
                <a:gd name="T42" fmla="*/ 125 w 187"/>
                <a:gd name="T43" fmla="*/ 104 h 156"/>
                <a:gd name="T44" fmla="*/ 153 w 187"/>
                <a:gd name="T45" fmla="*/ 125 h 156"/>
                <a:gd name="T46" fmla="*/ 160 w 187"/>
                <a:gd name="T47" fmla="*/ 124 h 156"/>
                <a:gd name="T48" fmla="*/ 159 w 187"/>
                <a:gd name="T49"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56">
                  <a:moveTo>
                    <a:pt x="181" y="146"/>
                  </a:moveTo>
                  <a:cubicBezTo>
                    <a:pt x="175" y="154"/>
                    <a:pt x="164" y="156"/>
                    <a:pt x="156" y="150"/>
                  </a:cubicBezTo>
                  <a:cubicBezTo>
                    <a:pt x="109" y="115"/>
                    <a:pt x="109" y="115"/>
                    <a:pt x="109" y="115"/>
                  </a:cubicBezTo>
                  <a:cubicBezTo>
                    <a:pt x="92" y="128"/>
                    <a:pt x="69" y="132"/>
                    <a:pt x="48" y="123"/>
                  </a:cubicBezTo>
                  <a:cubicBezTo>
                    <a:pt x="16" y="110"/>
                    <a:pt x="0" y="73"/>
                    <a:pt x="13" y="41"/>
                  </a:cubicBezTo>
                  <a:cubicBezTo>
                    <a:pt x="19" y="25"/>
                    <a:pt x="31" y="13"/>
                    <a:pt x="47" y="6"/>
                  </a:cubicBezTo>
                  <a:cubicBezTo>
                    <a:pt x="62" y="0"/>
                    <a:pt x="80" y="0"/>
                    <a:pt x="95" y="6"/>
                  </a:cubicBezTo>
                  <a:cubicBezTo>
                    <a:pt x="111" y="12"/>
                    <a:pt x="123" y="24"/>
                    <a:pt x="130" y="40"/>
                  </a:cubicBezTo>
                  <a:cubicBezTo>
                    <a:pt x="136" y="55"/>
                    <a:pt x="136" y="71"/>
                    <a:pt x="131" y="86"/>
                  </a:cubicBezTo>
                  <a:cubicBezTo>
                    <a:pt x="177" y="121"/>
                    <a:pt x="177" y="121"/>
                    <a:pt x="177" y="121"/>
                  </a:cubicBezTo>
                  <a:cubicBezTo>
                    <a:pt x="185" y="127"/>
                    <a:pt x="187" y="138"/>
                    <a:pt x="181" y="146"/>
                  </a:cubicBezTo>
                  <a:close/>
                  <a:moveTo>
                    <a:pt x="117" y="83"/>
                  </a:moveTo>
                  <a:cubicBezTo>
                    <a:pt x="122" y="71"/>
                    <a:pt x="122" y="57"/>
                    <a:pt x="117" y="45"/>
                  </a:cubicBezTo>
                  <a:cubicBezTo>
                    <a:pt x="111" y="33"/>
                    <a:pt x="102" y="24"/>
                    <a:pt x="90" y="19"/>
                  </a:cubicBezTo>
                  <a:cubicBezTo>
                    <a:pt x="78" y="14"/>
                    <a:pt x="64" y="14"/>
                    <a:pt x="52" y="19"/>
                  </a:cubicBezTo>
                  <a:cubicBezTo>
                    <a:pt x="40" y="25"/>
                    <a:pt x="31" y="34"/>
                    <a:pt x="26" y="46"/>
                  </a:cubicBezTo>
                  <a:cubicBezTo>
                    <a:pt x="16" y="71"/>
                    <a:pt x="28" y="100"/>
                    <a:pt x="53" y="110"/>
                  </a:cubicBezTo>
                  <a:cubicBezTo>
                    <a:pt x="78" y="120"/>
                    <a:pt x="107" y="108"/>
                    <a:pt x="117" y="83"/>
                  </a:cubicBezTo>
                  <a:close/>
                  <a:moveTo>
                    <a:pt x="159" y="117"/>
                  </a:moveTo>
                  <a:cubicBezTo>
                    <a:pt x="130" y="96"/>
                    <a:pt x="130" y="96"/>
                    <a:pt x="130" y="96"/>
                  </a:cubicBezTo>
                  <a:cubicBezTo>
                    <a:pt x="128" y="94"/>
                    <a:pt x="125" y="95"/>
                    <a:pt x="124" y="97"/>
                  </a:cubicBezTo>
                  <a:cubicBezTo>
                    <a:pt x="122" y="99"/>
                    <a:pt x="123" y="102"/>
                    <a:pt x="125" y="104"/>
                  </a:cubicBezTo>
                  <a:cubicBezTo>
                    <a:pt x="153" y="125"/>
                    <a:pt x="153" y="125"/>
                    <a:pt x="153" y="125"/>
                  </a:cubicBezTo>
                  <a:cubicBezTo>
                    <a:pt x="155" y="126"/>
                    <a:pt x="158" y="126"/>
                    <a:pt x="160" y="124"/>
                  </a:cubicBezTo>
                  <a:cubicBezTo>
                    <a:pt x="161" y="122"/>
                    <a:pt x="161" y="119"/>
                    <a:pt x="159"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4368" dirty="0"/>
            </a:p>
          </p:txBody>
        </p:sp>
        <p:sp>
          <p:nvSpPr>
            <p:cNvPr id="48" name="Freeform 79">
              <a:extLst>
                <a:ext uri="{FF2B5EF4-FFF2-40B4-BE49-F238E27FC236}">
                  <a16:creationId xmlns:a16="http://schemas.microsoft.com/office/drawing/2014/main" id="{77F49391-CDA4-383D-65E1-5C824424B9A1}"/>
                </a:ext>
              </a:extLst>
            </p:cNvPr>
            <p:cNvSpPr>
              <a:spLocks/>
            </p:cNvSpPr>
            <p:nvPr/>
          </p:nvSpPr>
          <p:spPr bwMode="auto">
            <a:xfrm>
              <a:off x="2632075" y="1352550"/>
              <a:ext cx="158750" cy="53975"/>
            </a:xfrm>
            <a:custGeom>
              <a:avLst/>
              <a:gdLst>
                <a:gd name="T0" fmla="*/ 51 w 60"/>
                <a:gd name="T1" fmla="*/ 2 h 20"/>
                <a:gd name="T2" fmla="*/ 30 w 60"/>
                <a:gd name="T3" fmla="*/ 11 h 20"/>
                <a:gd name="T4" fmla="*/ 9 w 60"/>
                <a:gd name="T5" fmla="*/ 2 h 20"/>
                <a:gd name="T6" fmla="*/ 9 w 60"/>
                <a:gd name="T7" fmla="*/ 2 h 20"/>
                <a:gd name="T8" fmla="*/ 2 w 60"/>
                <a:gd name="T9" fmla="*/ 2 h 20"/>
                <a:gd name="T10" fmla="*/ 2 w 60"/>
                <a:gd name="T11" fmla="*/ 9 h 20"/>
                <a:gd name="T12" fmla="*/ 2 w 60"/>
                <a:gd name="T13" fmla="*/ 9 h 20"/>
                <a:gd name="T14" fmla="*/ 30 w 60"/>
                <a:gd name="T15" fmla="*/ 20 h 20"/>
                <a:gd name="T16" fmla="*/ 58 w 60"/>
                <a:gd name="T17" fmla="*/ 9 h 20"/>
                <a:gd name="T18" fmla="*/ 58 w 60"/>
                <a:gd name="T19" fmla="*/ 9 h 20"/>
                <a:gd name="T20" fmla="*/ 58 w 60"/>
                <a:gd name="T21" fmla="*/ 2 h 20"/>
                <a:gd name="T22" fmla="*/ 51 w 60"/>
                <a:gd name="T2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20">
                  <a:moveTo>
                    <a:pt x="51" y="2"/>
                  </a:moveTo>
                  <a:cubicBezTo>
                    <a:pt x="46" y="7"/>
                    <a:pt x="38" y="11"/>
                    <a:pt x="30" y="11"/>
                  </a:cubicBezTo>
                  <a:cubicBezTo>
                    <a:pt x="22" y="11"/>
                    <a:pt x="14" y="7"/>
                    <a:pt x="9" y="2"/>
                  </a:cubicBezTo>
                  <a:cubicBezTo>
                    <a:pt x="9" y="2"/>
                    <a:pt x="9" y="2"/>
                    <a:pt x="9" y="2"/>
                  </a:cubicBezTo>
                  <a:cubicBezTo>
                    <a:pt x="7" y="0"/>
                    <a:pt x="4" y="0"/>
                    <a:pt x="2" y="2"/>
                  </a:cubicBezTo>
                  <a:cubicBezTo>
                    <a:pt x="0" y="4"/>
                    <a:pt x="0" y="7"/>
                    <a:pt x="2" y="9"/>
                  </a:cubicBezTo>
                  <a:cubicBezTo>
                    <a:pt x="2" y="9"/>
                    <a:pt x="2" y="9"/>
                    <a:pt x="2" y="9"/>
                  </a:cubicBezTo>
                  <a:cubicBezTo>
                    <a:pt x="9" y="16"/>
                    <a:pt x="19" y="20"/>
                    <a:pt x="30" y="20"/>
                  </a:cubicBezTo>
                  <a:cubicBezTo>
                    <a:pt x="41" y="20"/>
                    <a:pt x="51" y="16"/>
                    <a:pt x="58" y="9"/>
                  </a:cubicBezTo>
                  <a:cubicBezTo>
                    <a:pt x="58" y="9"/>
                    <a:pt x="58" y="9"/>
                    <a:pt x="58" y="9"/>
                  </a:cubicBezTo>
                  <a:cubicBezTo>
                    <a:pt x="60" y="7"/>
                    <a:pt x="60" y="4"/>
                    <a:pt x="58" y="2"/>
                  </a:cubicBezTo>
                  <a:cubicBezTo>
                    <a:pt x="56" y="0"/>
                    <a:pt x="53" y="0"/>
                    <a:pt x="5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en-US" sz="4368" dirty="0"/>
            </a:p>
          </p:txBody>
        </p:sp>
      </p:grpSp>
      <p:sp>
        <p:nvSpPr>
          <p:cNvPr id="49" name="Shape 2778">
            <a:extLst>
              <a:ext uri="{FF2B5EF4-FFF2-40B4-BE49-F238E27FC236}">
                <a16:creationId xmlns:a16="http://schemas.microsoft.com/office/drawing/2014/main" id="{0AB02EEC-43ED-5E22-189A-4C0186113689}"/>
              </a:ext>
            </a:extLst>
          </p:cNvPr>
          <p:cNvSpPr/>
          <p:nvPr/>
        </p:nvSpPr>
        <p:spPr bwMode="auto">
          <a:xfrm>
            <a:off x="7212112" y="6161537"/>
            <a:ext cx="370416" cy="372533"/>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9FA1A5"/>
          </a:solidFill>
          <a:ln w="12700">
            <a:miter lim="400000"/>
          </a:ln>
        </p:spPr>
        <p:txBody>
          <a:bodyPr lIns="25393" tIns="25393" rIns="25393" bIns="25393"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dirty="0">
              <a:solidFill>
                <a:schemeClr val="tx1">
                  <a:lumMod val="75000"/>
                  <a:lumOff val="25000"/>
                </a:schemeClr>
              </a:solidFill>
              <a:effectLst>
                <a:outerShdw blurRad="38100" dist="12700" dir="5400000" rotWithShape="0">
                  <a:srgbClr val="000000">
                    <a:alpha val="50000"/>
                  </a:srgbClr>
                </a:outerShdw>
              </a:effectLst>
              <a:latin typeface="Source Sans Pro Light" charset="0"/>
              <a:ea typeface="Source Sans Pro Light" charset="0"/>
              <a:cs typeface="Source Sans Pro Light" charset="0"/>
              <a:sym typeface="Gill Sans"/>
            </a:endParaRPr>
          </a:p>
        </p:txBody>
      </p:sp>
      <p:sp>
        <p:nvSpPr>
          <p:cNvPr id="51" name="Freeform 61">
            <a:extLst>
              <a:ext uri="{FF2B5EF4-FFF2-40B4-BE49-F238E27FC236}">
                <a16:creationId xmlns:a16="http://schemas.microsoft.com/office/drawing/2014/main" id="{126BAC61-BC3B-CE14-F677-429AC278201F}"/>
              </a:ext>
            </a:extLst>
          </p:cNvPr>
          <p:cNvSpPr>
            <a:spLocks noChangeAspect="1" noEditPoints="1"/>
          </p:cNvSpPr>
          <p:nvPr/>
        </p:nvSpPr>
        <p:spPr bwMode="auto">
          <a:xfrm>
            <a:off x="6176242" y="3597031"/>
            <a:ext cx="264782" cy="360871"/>
          </a:xfrm>
          <a:custGeom>
            <a:avLst/>
            <a:gdLst>
              <a:gd name="T0" fmla="*/ 128 w 141"/>
              <a:gd name="T1" fmla="*/ 84 h 193"/>
              <a:gd name="T2" fmla="*/ 128 w 141"/>
              <a:gd name="T3" fmla="*/ 58 h 193"/>
              <a:gd name="T4" fmla="*/ 70 w 141"/>
              <a:gd name="T5" fmla="*/ 0 h 193"/>
              <a:gd name="T6" fmla="*/ 11 w 141"/>
              <a:gd name="T7" fmla="*/ 58 h 193"/>
              <a:gd name="T8" fmla="*/ 11 w 141"/>
              <a:gd name="T9" fmla="*/ 84 h 193"/>
              <a:gd name="T10" fmla="*/ 0 w 141"/>
              <a:gd name="T11" fmla="*/ 84 h 193"/>
              <a:gd name="T12" fmla="*/ 0 w 141"/>
              <a:gd name="T13" fmla="*/ 193 h 193"/>
              <a:gd name="T14" fmla="*/ 141 w 141"/>
              <a:gd name="T15" fmla="*/ 193 h 193"/>
              <a:gd name="T16" fmla="*/ 141 w 141"/>
              <a:gd name="T17" fmla="*/ 84 h 193"/>
              <a:gd name="T18" fmla="*/ 128 w 141"/>
              <a:gd name="T19" fmla="*/ 84 h 193"/>
              <a:gd name="T20" fmla="*/ 83 w 141"/>
              <a:gd name="T21" fmla="*/ 140 h 193"/>
              <a:gd name="T22" fmla="*/ 83 w 141"/>
              <a:gd name="T23" fmla="*/ 163 h 193"/>
              <a:gd name="T24" fmla="*/ 73 w 141"/>
              <a:gd name="T25" fmla="*/ 174 h 193"/>
              <a:gd name="T26" fmla="*/ 62 w 141"/>
              <a:gd name="T27" fmla="*/ 163 h 193"/>
              <a:gd name="T28" fmla="*/ 62 w 141"/>
              <a:gd name="T29" fmla="*/ 140 h 193"/>
              <a:gd name="T30" fmla="*/ 55 w 141"/>
              <a:gd name="T31" fmla="*/ 127 h 193"/>
              <a:gd name="T32" fmla="*/ 73 w 141"/>
              <a:gd name="T33" fmla="*/ 110 h 193"/>
              <a:gd name="T34" fmla="*/ 90 w 141"/>
              <a:gd name="T35" fmla="*/ 127 h 193"/>
              <a:gd name="T36" fmla="*/ 83 w 141"/>
              <a:gd name="T37" fmla="*/ 140 h 193"/>
              <a:gd name="T38" fmla="*/ 107 w 141"/>
              <a:gd name="T39" fmla="*/ 84 h 193"/>
              <a:gd name="T40" fmla="*/ 32 w 141"/>
              <a:gd name="T41" fmla="*/ 84 h 193"/>
              <a:gd name="T42" fmla="*/ 32 w 141"/>
              <a:gd name="T43" fmla="*/ 58 h 193"/>
              <a:gd name="T44" fmla="*/ 70 w 141"/>
              <a:gd name="T45" fmla="*/ 21 h 193"/>
              <a:gd name="T46" fmla="*/ 107 w 141"/>
              <a:gd name="T47" fmla="*/ 58 h 193"/>
              <a:gd name="T48" fmla="*/ 107 w 141"/>
              <a:gd name="T49" fmla="*/ 8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3">
                <a:moveTo>
                  <a:pt x="128" y="84"/>
                </a:moveTo>
                <a:cubicBezTo>
                  <a:pt x="128" y="58"/>
                  <a:pt x="128" y="58"/>
                  <a:pt x="128" y="58"/>
                </a:cubicBezTo>
                <a:cubicBezTo>
                  <a:pt x="128" y="26"/>
                  <a:pt x="102" y="0"/>
                  <a:pt x="70" y="0"/>
                </a:cubicBezTo>
                <a:cubicBezTo>
                  <a:pt x="37" y="0"/>
                  <a:pt x="11" y="26"/>
                  <a:pt x="11" y="58"/>
                </a:cubicBezTo>
                <a:cubicBezTo>
                  <a:pt x="11" y="84"/>
                  <a:pt x="11" y="84"/>
                  <a:pt x="11" y="84"/>
                </a:cubicBezTo>
                <a:cubicBezTo>
                  <a:pt x="0" y="84"/>
                  <a:pt x="0" y="84"/>
                  <a:pt x="0" y="84"/>
                </a:cubicBezTo>
                <a:cubicBezTo>
                  <a:pt x="0" y="193"/>
                  <a:pt x="0" y="193"/>
                  <a:pt x="0" y="193"/>
                </a:cubicBezTo>
                <a:cubicBezTo>
                  <a:pt x="141" y="193"/>
                  <a:pt x="141" y="193"/>
                  <a:pt x="141" y="193"/>
                </a:cubicBezTo>
                <a:cubicBezTo>
                  <a:pt x="141" y="84"/>
                  <a:pt x="141" y="84"/>
                  <a:pt x="141" y="84"/>
                </a:cubicBezTo>
                <a:lnTo>
                  <a:pt x="128" y="84"/>
                </a:lnTo>
                <a:close/>
                <a:moveTo>
                  <a:pt x="83" y="140"/>
                </a:moveTo>
                <a:cubicBezTo>
                  <a:pt x="83" y="163"/>
                  <a:pt x="83" y="163"/>
                  <a:pt x="83" y="163"/>
                </a:cubicBezTo>
                <a:cubicBezTo>
                  <a:pt x="83" y="169"/>
                  <a:pt x="79" y="174"/>
                  <a:pt x="73" y="174"/>
                </a:cubicBezTo>
                <a:cubicBezTo>
                  <a:pt x="67" y="174"/>
                  <a:pt x="62" y="169"/>
                  <a:pt x="62" y="163"/>
                </a:cubicBezTo>
                <a:cubicBezTo>
                  <a:pt x="62" y="140"/>
                  <a:pt x="62" y="140"/>
                  <a:pt x="62" y="140"/>
                </a:cubicBezTo>
                <a:cubicBezTo>
                  <a:pt x="58" y="137"/>
                  <a:pt x="55" y="133"/>
                  <a:pt x="55" y="127"/>
                </a:cubicBezTo>
                <a:cubicBezTo>
                  <a:pt x="55" y="118"/>
                  <a:pt x="63" y="110"/>
                  <a:pt x="73" y="110"/>
                </a:cubicBezTo>
                <a:cubicBezTo>
                  <a:pt x="82" y="110"/>
                  <a:pt x="90" y="118"/>
                  <a:pt x="90" y="127"/>
                </a:cubicBezTo>
                <a:cubicBezTo>
                  <a:pt x="90" y="133"/>
                  <a:pt x="87" y="137"/>
                  <a:pt x="83" y="140"/>
                </a:cubicBezTo>
                <a:moveTo>
                  <a:pt x="107" y="84"/>
                </a:moveTo>
                <a:cubicBezTo>
                  <a:pt x="32" y="84"/>
                  <a:pt x="32" y="84"/>
                  <a:pt x="32" y="84"/>
                </a:cubicBezTo>
                <a:cubicBezTo>
                  <a:pt x="32" y="58"/>
                  <a:pt x="32" y="58"/>
                  <a:pt x="32" y="58"/>
                </a:cubicBezTo>
                <a:cubicBezTo>
                  <a:pt x="32" y="38"/>
                  <a:pt x="49" y="21"/>
                  <a:pt x="70" y="21"/>
                </a:cubicBezTo>
                <a:cubicBezTo>
                  <a:pt x="90" y="21"/>
                  <a:pt x="107" y="38"/>
                  <a:pt x="107" y="58"/>
                </a:cubicBezTo>
                <a:lnTo>
                  <a:pt x="107" y="84"/>
                </a:lnTo>
                <a:close/>
              </a:path>
            </a:pathLst>
          </a:custGeom>
          <a:solidFill>
            <a:srgbClr val="9FA1A5"/>
          </a:solidFill>
          <a:ln>
            <a:noFill/>
          </a:ln>
        </p:spPr>
        <p:txBody>
          <a:bodyPr vert="horz" wrap="square" lIns="162560" tIns="81280" rIns="162560" bIns="81280" numCol="1" anchor="t" anchorCtr="0" compatLnSpc="1">
            <a:prstTxWarp prst="textNoShape">
              <a:avLst/>
            </a:prstTxWarp>
          </a:bodyPr>
          <a:lstStyle/>
          <a:p>
            <a:endParaRPr lang="en-US" sz="4368" dirty="0"/>
          </a:p>
        </p:txBody>
      </p:sp>
      <p:sp>
        <p:nvSpPr>
          <p:cNvPr id="53" name="Freeform 90">
            <a:extLst>
              <a:ext uri="{FF2B5EF4-FFF2-40B4-BE49-F238E27FC236}">
                <a16:creationId xmlns:a16="http://schemas.microsoft.com/office/drawing/2014/main" id="{995E300F-C0DD-65FB-DF26-85CEB993AB43}"/>
              </a:ext>
            </a:extLst>
          </p:cNvPr>
          <p:cNvSpPr>
            <a:spLocks noChangeAspect="1" noEditPoints="1"/>
          </p:cNvSpPr>
          <p:nvPr/>
        </p:nvSpPr>
        <p:spPr bwMode="auto">
          <a:xfrm>
            <a:off x="8632661" y="6195761"/>
            <a:ext cx="433806" cy="304084"/>
          </a:xfrm>
          <a:custGeom>
            <a:avLst/>
            <a:gdLst>
              <a:gd name="T0" fmla="*/ 109 w 109"/>
              <a:gd name="T1" fmla="*/ 59 h 77"/>
              <a:gd name="T2" fmla="*/ 109 w 109"/>
              <a:gd name="T3" fmla="*/ 59 h 77"/>
              <a:gd name="T4" fmla="*/ 109 w 109"/>
              <a:gd name="T5" fmla="*/ 60 h 77"/>
              <a:gd name="T6" fmla="*/ 87 w 109"/>
              <a:gd name="T7" fmla="*/ 77 h 77"/>
              <a:gd name="T8" fmla="*/ 86 w 109"/>
              <a:gd name="T9" fmla="*/ 77 h 77"/>
              <a:gd name="T10" fmla="*/ 85 w 109"/>
              <a:gd name="T11" fmla="*/ 76 h 77"/>
              <a:gd name="T12" fmla="*/ 89 w 109"/>
              <a:gd name="T13" fmla="*/ 66 h 77"/>
              <a:gd name="T14" fmla="*/ 56 w 109"/>
              <a:gd name="T15" fmla="*/ 53 h 77"/>
              <a:gd name="T16" fmla="*/ 63 w 109"/>
              <a:gd name="T17" fmla="*/ 45 h 77"/>
              <a:gd name="T18" fmla="*/ 66 w 109"/>
              <a:gd name="T19" fmla="*/ 41 h 77"/>
              <a:gd name="T20" fmla="*/ 89 w 109"/>
              <a:gd name="T21" fmla="*/ 52 h 77"/>
              <a:gd name="T22" fmla="*/ 85 w 109"/>
              <a:gd name="T23" fmla="*/ 43 h 77"/>
              <a:gd name="T24" fmla="*/ 86 w 109"/>
              <a:gd name="T25" fmla="*/ 42 h 77"/>
              <a:gd name="T26" fmla="*/ 86 w 109"/>
              <a:gd name="T27" fmla="*/ 41 h 77"/>
              <a:gd name="T28" fmla="*/ 87 w 109"/>
              <a:gd name="T29" fmla="*/ 42 h 77"/>
              <a:gd name="T30" fmla="*/ 109 w 109"/>
              <a:gd name="T31" fmla="*/ 59 h 77"/>
              <a:gd name="T32" fmla="*/ 22 w 109"/>
              <a:gd name="T33" fmla="*/ 36 h 77"/>
              <a:gd name="T34" fmla="*/ 23 w 109"/>
              <a:gd name="T35" fmla="*/ 36 h 77"/>
              <a:gd name="T36" fmla="*/ 24 w 109"/>
              <a:gd name="T37" fmla="*/ 36 h 77"/>
              <a:gd name="T38" fmla="*/ 24 w 109"/>
              <a:gd name="T39" fmla="*/ 35 h 77"/>
              <a:gd name="T40" fmla="*/ 20 w 109"/>
              <a:gd name="T41" fmla="*/ 26 h 77"/>
              <a:gd name="T42" fmla="*/ 44 w 109"/>
              <a:gd name="T43" fmla="*/ 37 h 77"/>
              <a:gd name="T44" fmla="*/ 46 w 109"/>
              <a:gd name="T45" fmla="*/ 33 h 77"/>
              <a:gd name="T46" fmla="*/ 53 w 109"/>
              <a:gd name="T47" fmla="*/ 25 h 77"/>
              <a:gd name="T48" fmla="*/ 20 w 109"/>
              <a:gd name="T49" fmla="*/ 11 h 77"/>
              <a:gd name="T50" fmla="*/ 24 w 109"/>
              <a:gd name="T51" fmla="*/ 2 h 77"/>
              <a:gd name="T52" fmla="*/ 24 w 109"/>
              <a:gd name="T53" fmla="*/ 1 h 77"/>
              <a:gd name="T54" fmla="*/ 22 w 109"/>
              <a:gd name="T55" fmla="*/ 1 h 77"/>
              <a:gd name="T56" fmla="*/ 1 w 109"/>
              <a:gd name="T57" fmla="*/ 18 h 77"/>
              <a:gd name="T58" fmla="*/ 0 w 109"/>
              <a:gd name="T59" fmla="*/ 18 h 77"/>
              <a:gd name="T60" fmla="*/ 1 w 109"/>
              <a:gd name="T61" fmla="*/ 19 h 77"/>
              <a:gd name="T62" fmla="*/ 22 w 109"/>
              <a:gd name="T63" fmla="*/ 36 h 77"/>
              <a:gd name="T64" fmla="*/ 61 w 109"/>
              <a:gd name="T65" fmla="*/ 43 h 77"/>
              <a:gd name="T66" fmla="*/ 89 w 109"/>
              <a:gd name="T67" fmla="*/ 26 h 77"/>
              <a:gd name="T68" fmla="*/ 85 w 109"/>
              <a:gd name="T69" fmla="*/ 35 h 77"/>
              <a:gd name="T70" fmla="*/ 86 w 109"/>
              <a:gd name="T71" fmla="*/ 36 h 77"/>
              <a:gd name="T72" fmla="*/ 86 w 109"/>
              <a:gd name="T73" fmla="*/ 36 h 77"/>
              <a:gd name="T74" fmla="*/ 87 w 109"/>
              <a:gd name="T75" fmla="*/ 36 h 77"/>
              <a:gd name="T76" fmla="*/ 109 w 109"/>
              <a:gd name="T77" fmla="*/ 19 h 77"/>
              <a:gd name="T78" fmla="*/ 109 w 109"/>
              <a:gd name="T79" fmla="*/ 18 h 77"/>
              <a:gd name="T80" fmla="*/ 109 w 109"/>
              <a:gd name="T81" fmla="*/ 18 h 77"/>
              <a:gd name="T82" fmla="*/ 87 w 109"/>
              <a:gd name="T83" fmla="*/ 1 h 77"/>
              <a:gd name="T84" fmla="*/ 86 w 109"/>
              <a:gd name="T85" fmla="*/ 1 h 77"/>
              <a:gd name="T86" fmla="*/ 85 w 109"/>
              <a:gd name="T87" fmla="*/ 2 h 77"/>
              <a:gd name="T88" fmla="*/ 89 w 109"/>
              <a:gd name="T89" fmla="*/ 11 h 77"/>
              <a:gd name="T90" fmla="*/ 49 w 109"/>
              <a:gd name="T91" fmla="*/ 35 h 77"/>
              <a:gd name="T92" fmla="*/ 20 w 109"/>
              <a:gd name="T93" fmla="*/ 52 h 77"/>
              <a:gd name="T94" fmla="*/ 24 w 109"/>
              <a:gd name="T95" fmla="*/ 43 h 77"/>
              <a:gd name="T96" fmla="*/ 24 w 109"/>
              <a:gd name="T97" fmla="*/ 42 h 77"/>
              <a:gd name="T98" fmla="*/ 23 w 109"/>
              <a:gd name="T99" fmla="*/ 41 h 77"/>
              <a:gd name="T100" fmla="*/ 22 w 109"/>
              <a:gd name="T101" fmla="*/ 42 h 77"/>
              <a:gd name="T102" fmla="*/ 1 w 109"/>
              <a:gd name="T103" fmla="*/ 59 h 77"/>
              <a:gd name="T104" fmla="*/ 0 w 109"/>
              <a:gd name="T105" fmla="*/ 59 h 77"/>
              <a:gd name="T106" fmla="*/ 1 w 109"/>
              <a:gd name="T107" fmla="*/ 60 h 77"/>
              <a:gd name="T108" fmla="*/ 22 w 109"/>
              <a:gd name="T109" fmla="*/ 77 h 77"/>
              <a:gd name="T110" fmla="*/ 24 w 109"/>
              <a:gd name="T111" fmla="*/ 77 h 77"/>
              <a:gd name="T112" fmla="*/ 24 w 109"/>
              <a:gd name="T113" fmla="*/ 76 h 77"/>
              <a:gd name="T114" fmla="*/ 20 w 109"/>
              <a:gd name="T115" fmla="*/ 66 h 77"/>
              <a:gd name="T116" fmla="*/ 61 w 109"/>
              <a:gd name="T117" fmla="*/ 4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77">
                <a:moveTo>
                  <a:pt x="109" y="59"/>
                </a:moveTo>
                <a:cubicBezTo>
                  <a:pt x="109" y="59"/>
                  <a:pt x="109" y="59"/>
                  <a:pt x="109" y="59"/>
                </a:cubicBezTo>
                <a:cubicBezTo>
                  <a:pt x="109" y="59"/>
                  <a:pt x="109" y="60"/>
                  <a:pt x="109" y="60"/>
                </a:cubicBezTo>
                <a:cubicBezTo>
                  <a:pt x="87" y="77"/>
                  <a:pt x="87" y="77"/>
                  <a:pt x="87" y="77"/>
                </a:cubicBezTo>
                <a:cubicBezTo>
                  <a:pt x="86" y="77"/>
                  <a:pt x="86" y="77"/>
                  <a:pt x="86" y="77"/>
                </a:cubicBezTo>
                <a:cubicBezTo>
                  <a:pt x="85" y="77"/>
                  <a:pt x="85" y="76"/>
                  <a:pt x="85" y="76"/>
                </a:cubicBezTo>
                <a:cubicBezTo>
                  <a:pt x="89" y="66"/>
                  <a:pt x="89" y="66"/>
                  <a:pt x="89" y="66"/>
                </a:cubicBezTo>
                <a:cubicBezTo>
                  <a:pt x="72" y="66"/>
                  <a:pt x="63" y="60"/>
                  <a:pt x="56" y="53"/>
                </a:cubicBezTo>
                <a:cubicBezTo>
                  <a:pt x="59" y="50"/>
                  <a:pt x="61" y="47"/>
                  <a:pt x="63" y="45"/>
                </a:cubicBezTo>
                <a:cubicBezTo>
                  <a:pt x="64" y="44"/>
                  <a:pt x="65" y="42"/>
                  <a:pt x="66" y="41"/>
                </a:cubicBezTo>
                <a:cubicBezTo>
                  <a:pt x="70" y="47"/>
                  <a:pt x="77" y="51"/>
                  <a:pt x="89" y="52"/>
                </a:cubicBezTo>
                <a:cubicBezTo>
                  <a:pt x="85" y="43"/>
                  <a:pt x="85" y="43"/>
                  <a:pt x="85" y="43"/>
                </a:cubicBezTo>
                <a:cubicBezTo>
                  <a:pt x="85" y="42"/>
                  <a:pt x="85" y="42"/>
                  <a:pt x="86" y="42"/>
                </a:cubicBezTo>
                <a:cubicBezTo>
                  <a:pt x="86" y="42"/>
                  <a:pt x="86" y="41"/>
                  <a:pt x="86" y="41"/>
                </a:cubicBezTo>
                <a:cubicBezTo>
                  <a:pt x="86" y="41"/>
                  <a:pt x="87" y="42"/>
                  <a:pt x="87" y="42"/>
                </a:cubicBezTo>
                <a:lnTo>
                  <a:pt x="109" y="59"/>
                </a:lnTo>
                <a:close/>
                <a:moveTo>
                  <a:pt x="22" y="36"/>
                </a:moveTo>
                <a:cubicBezTo>
                  <a:pt x="23" y="36"/>
                  <a:pt x="23" y="36"/>
                  <a:pt x="23" y="36"/>
                </a:cubicBezTo>
                <a:cubicBezTo>
                  <a:pt x="23" y="36"/>
                  <a:pt x="23" y="36"/>
                  <a:pt x="24" y="36"/>
                </a:cubicBezTo>
                <a:cubicBezTo>
                  <a:pt x="24" y="36"/>
                  <a:pt x="24" y="35"/>
                  <a:pt x="24" y="35"/>
                </a:cubicBezTo>
                <a:cubicBezTo>
                  <a:pt x="20" y="26"/>
                  <a:pt x="20" y="26"/>
                  <a:pt x="20" y="26"/>
                </a:cubicBezTo>
                <a:cubicBezTo>
                  <a:pt x="33" y="27"/>
                  <a:pt x="39" y="31"/>
                  <a:pt x="44" y="37"/>
                </a:cubicBezTo>
                <a:cubicBezTo>
                  <a:pt x="45" y="36"/>
                  <a:pt x="45" y="34"/>
                  <a:pt x="46" y="33"/>
                </a:cubicBezTo>
                <a:cubicBezTo>
                  <a:pt x="48" y="30"/>
                  <a:pt x="50" y="28"/>
                  <a:pt x="53" y="25"/>
                </a:cubicBezTo>
                <a:cubicBezTo>
                  <a:pt x="46" y="18"/>
                  <a:pt x="37" y="12"/>
                  <a:pt x="20" y="11"/>
                </a:cubicBezTo>
                <a:cubicBezTo>
                  <a:pt x="24" y="2"/>
                  <a:pt x="24" y="2"/>
                  <a:pt x="24" y="2"/>
                </a:cubicBezTo>
                <a:cubicBezTo>
                  <a:pt x="24" y="1"/>
                  <a:pt x="24" y="1"/>
                  <a:pt x="24" y="1"/>
                </a:cubicBezTo>
                <a:cubicBezTo>
                  <a:pt x="23" y="0"/>
                  <a:pt x="23" y="0"/>
                  <a:pt x="22" y="1"/>
                </a:cubicBezTo>
                <a:cubicBezTo>
                  <a:pt x="1" y="18"/>
                  <a:pt x="1" y="18"/>
                  <a:pt x="1" y="18"/>
                </a:cubicBezTo>
                <a:cubicBezTo>
                  <a:pt x="0" y="18"/>
                  <a:pt x="0" y="18"/>
                  <a:pt x="0" y="18"/>
                </a:cubicBezTo>
                <a:cubicBezTo>
                  <a:pt x="0" y="19"/>
                  <a:pt x="0" y="19"/>
                  <a:pt x="1" y="19"/>
                </a:cubicBezTo>
                <a:lnTo>
                  <a:pt x="22" y="36"/>
                </a:lnTo>
                <a:close/>
                <a:moveTo>
                  <a:pt x="61" y="43"/>
                </a:moveTo>
                <a:cubicBezTo>
                  <a:pt x="67" y="34"/>
                  <a:pt x="72" y="27"/>
                  <a:pt x="89" y="26"/>
                </a:cubicBezTo>
                <a:cubicBezTo>
                  <a:pt x="85" y="35"/>
                  <a:pt x="85" y="35"/>
                  <a:pt x="85" y="35"/>
                </a:cubicBezTo>
                <a:cubicBezTo>
                  <a:pt x="85" y="35"/>
                  <a:pt x="85" y="36"/>
                  <a:pt x="86" y="36"/>
                </a:cubicBezTo>
                <a:cubicBezTo>
                  <a:pt x="86" y="36"/>
                  <a:pt x="86" y="36"/>
                  <a:pt x="86" y="36"/>
                </a:cubicBezTo>
                <a:cubicBezTo>
                  <a:pt x="86" y="36"/>
                  <a:pt x="87" y="36"/>
                  <a:pt x="87" y="36"/>
                </a:cubicBezTo>
                <a:cubicBezTo>
                  <a:pt x="109" y="19"/>
                  <a:pt x="109" y="19"/>
                  <a:pt x="109" y="19"/>
                </a:cubicBezTo>
                <a:cubicBezTo>
                  <a:pt x="109" y="19"/>
                  <a:pt x="109" y="19"/>
                  <a:pt x="109" y="18"/>
                </a:cubicBezTo>
                <a:cubicBezTo>
                  <a:pt x="109" y="18"/>
                  <a:pt x="109" y="18"/>
                  <a:pt x="109" y="18"/>
                </a:cubicBezTo>
                <a:cubicBezTo>
                  <a:pt x="87" y="1"/>
                  <a:pt x="87" y="1"/>
                  <a:pt x="87" y="1"/>
                </a:cubicBezTo>
                <a:cubicBezTo>
                  <a:pt x="86" y="0"/>
                  <a:pt x="86" y="0"/>
                  <a:pt x="86" y="1"/>
                </a:cubicBezTo>
                <a:cubicBezTo>
                  <a:pt x="85" y="1"/>
                  <a:pt x="85" y="1"/>
                  <a:pt x="85" y="2"/>
                </a:cubicBezTo>
                <a:cubicBezTo>
                  <a:pt x="89" y="11"/>
                  <a:pt x="89" y="11"/>
                  <a:pt x="89" y="11"/>
                </a:cubicBezTo>
                <a:cubicBezTo>
                  <a:pt x="65" y="12"/>
                  <a:pt x="56" y="25"/>
                  <a:pt x="49" y="35"/>
                </a:cubicBezTo>
                <a:cubicBezTo>
                  <a:pt x="42" y="44"/>
                  <a:pt x="37" y="51"/>
                  <a:pt x="20" y="52"/>
                </a:cubicBezTo>
                <a:cubicBezTo>
                  <a:pt x="24" y="43"/>
                  <a:pt x="24" y="43"/>
                  <a:pt x="24" y="43"/>
                </a:cubicBezTo>
                <a:cubicBezTo>
                  <a:pt x="24" y="42"/>
                  <a:pt x="24" y="42"/>
                  <a:pt x="24" y="42"/>
                </a:cubicBezTo>
                <a:cubicBezTo>
                  <a:pt x="23" y="42"/>
                  <a:pt x="23" y="41"/>
                  <a:pt x="23" y="41"/>
                </a:cubicBezTo>
                <a:cubicBezTo>
                  <a:pt x="23" y="41"/>
                  <a:pt x="23" y="42"/>
                  <a:pt x="22" y="42"/>
                </a:cubicBezTo>
                <a:cubicBezTo>
                  <a:pt x="1" y="59"/>
                  <a:pt x="1" y="59"/>
                  <a:pt x="1" y="59"/>
                </a:cubicBezTo>
                <a:cubicBezTo>
                  <a:pt x="0" y="59"/>
                  <a:pt x="0" y="59"/>
                  <a:pt x="0" y="59"/>
                </a:cubicBezTo>
                <a:cubicBezTo>
                  <a:pt x="0" y="59"/>
                  <a:pt x="0" y="60"/>
                  <a:pt x="1" y="60"/>
                </a:cubicBezTo>
                <a:cubicBezTo>
                  <a:pt x="22" y="77"/>
                  <a:pt x="22" y="77"/>
                  <a:pt x="22" y="77"/>
                </a:cubicBezTo>
                <a:cubicBezTo>
                  <a:pt x="23" y="77"/>
                  <a:pt x="23" y="77"/>
                  <a:pt x="24" y="77"/>
                </a:cubicBezTo>
                <a:cubicBezTo>
                  <a:pt x="24" y="77"/>
                  <a:pt x="24" y="76"/>
                  <a:pt x="24" y="76"/>
                </a:cubicBezTo>
                <a:cubicBezTo>
                  <a:pt x="20" y="66"/>
                  <a:pt x="20" y="66"/>
                  <a:pt x="20" y="66"/>
                </a:cubicBezTo>
                <a:cubicBezTo>
                  <a:pt x="45" y="66"/>
                  <a:pt x="53" y="53"/>
                  <a:pt x="61" y="43"/>
                </a:cubicBezTo>
              </a:path>
            </a:pathLst>
          </a:custGeom>
          <a:solidFill>
            <a:srgbClr val="9FA1A5"/>
          </a:solidFill>
          <a:ln>
            <a:noFill/>
          </a:ln>
        </p:spPr>
        <p:txBody>
          <a:bodyPr vert="horz" wrap="square" lIns="162560" tIns="81280" rIns="162560" bIns="81280" numCol="1" anchor="t" anchorCtr="0" compatLnSpc="1">
            <a:prstTxWarp prst="textNoShape">
              <a:avLst/>
            </a:prstTxWarp>
          </a:bodyPr>
          <a:lstStyle/>
          <a:p>
            <a:endParaRPr lang="en-US" sz="4368" dirty="0"/>
          </a:p>
        </p:txBody>
      </p:sp>
      <p:sp>
        <p:nvSpPr>
          <p:cNvPr id="55" name="Freeform 1042">
            <a:extLst>
              <a:ext uri="{FF2B5EF4-FFF2-40B4-BE49-F238E27FC236}">
                <a16:creationId xmlns:a16="http://schemas.microsoft.com/office/drawing/2014/main" id="{95C90B35-6252-5552-E8FB-64680C9D05AD}"/>
              </a:ext>
            </a:extLst>
          </p:cNvPr>
          <p:cNvSpPr>
            <a:spLocks noChangeAspect="1"/>
          </p:cNvSpPr>
          <p:nvPr/>
        </p:nvSpPr>
        <p:spPr bwMode="auto">
          <a:xfrm>
            <a:off x="9728034" y="3592654"/>
            <a:ext cx="355577" cy="313246"/>
          </a:xfrm>
          <a:custGeom>
            <a:avLst/>
            <a:gdLst>
              <a:gd name="T0" fmla="*/ 68 w 68"/>
              <a:gd name="T1" fmla="*/ 55 h 58"/>
              <a:gd name="T2" fmla="*/ 64 w 68"/>
              <a:gd name="T3" fmla="*/ 58 h 58"/>
              <a:gd name="T4" fmla="*/ 49 w 68"/>
              <a:gd name="T5" fmla="*/ 57 h 58"/>
              <a:gd name="T6" fmla="*/ 48 w 68"/>
              <a:gd name="T7" fmla="*/ 43 h 58"/>
              <a:gd name="T8" fmla="*/ 52 w 68"/>
              <a:gd name="T9" fmla="*/ 39 h 58"/>
              <a:gd name="T10" fmla="*/ 56 w 68"/>
              <a:gd name="T11" fmla="*/ 32 h 58"/>
              <a:gd name="T12" fmla="*/ 36 w 68"/>
              <a:gd name="T13" fmla="*/ 39 h 58"/>
              <a:gd name="T14" fmla="*/ 42 w 68"/>
              <a:gd name="T15" fmla="*/ 40 h 58"/>
              <a:gd name="T16" fmla="*/ 44 w 68"/>
              <a:gd name="T17" fmla="*/ 55 h 58"/>
              <a:gd name="T18" fmla="*/ 40 w 68"/>
              <a:gd name="T19" fmla="*/ 58 h 58"/>
              <a:gd name="T20" fmla="*/ 25 w 68"/>
              <a:gd name="T21" fmla="*/ 57 h 58"/>
              <a:gd name="T22" fmla="*/ 24 w 68"/>
              <a:gd name="T23" fmla="*/ 43 h 58"/>
              <a:gd name="T24" fmla="*/ 28 w 68"/>
              <a:gd name="T25" fmla="*/ 39 h 58"/>
              <a:gd name="T26" fmla="*/ 31 w 68"/>
              <a:gd name="T27" fmla="*/ 32 h 58"/>
              <a:gd name="T28" fmla="*/ 12 w 68"/>
              <a:gd name="T29" fmla="*/ 39 h 58"/>
              <a:gd name="T30" fmla="*/ 18 w 68"/>
              <a:gd name="T31" fmla="*/ 40 h 58"/>
              <a:gd name="T32" fmla="*/ 19 w 68"/>
              <a:gd name="T33" fmla="*/ 55 h 58"/>
              <a:gd name="T34" fmla="*/ 16 w 68"/>
              <a:gd name="T35" fmla="*/ 58 h 58"/>
              <a:gd name="T36" fmla="*/ 1 w 68"/>
              <a:gd name="T37" fmla="*/ 57 h 58"/>
              <a:gd name="T38" fmla="*/ 0 w 68"/>
              <a:gd name="T39" fmla="*/ 43 h 58"/>
              <a:gd name="T40" fmla="*/ 3 w 68"/>
              <a:gd name="T41" fmla="*/ 39 h 58"/>
              <a:gd name="T42" fmla="*/ 7 w 68"/>
              <a:gd name="T43" fmla="*/ 32 h 58"/>
              <a:gd name="T44" fmla="*/ 12 w 68"/>
              <a:gd name="T45" fmla="*/ 27 h 58"/>
              <a:gd name="T46" fmla="*/ 31 w 68"/>
              <a:gd name="T47" fmla="*/ 19 h 58"/>
              <a:gd name="T48" fmla="*/ 25 w 68"/>
              <a:gd name="T49" fmla="*/ 18 h 58"/>
              <a:gd name="T50" fmla="*/ 24 w 68"/>
              <a:gd name="T51" fmla="*/ 4 h 58"/>
              <a:gd name="T52" fmla="*/ 28 w 68"/>
              <a:gd name="T53" fmla="*/ 0 h 58"/>
              <a:gd name="T54" fmla="*/ 42 w 68"/>
              <a:gd name="T55" fmla="*/ 1 h 58"/>
              <a:gd name="T56" fmla="*/ 44 w 68"/>
              <a:gd name="T57" fmla="*/ 16 h 58"/>
              <a:gd name="T58" fmla="*/ 40 w 68"/>
              <a:gd name="T59" fmla="*/ 19 h 58"/>
              <a:gd name="T60" fmla="*/ 36 w 68"/>
              <a:gd name="T61" fmla="*/ 27 h 58"/>
              <a:gd name="T62" fmla="*/ 59 w 68"/>
              <a:gd name="T63" fmla="*/ 28 h 58"/>
              <a:gd name="T64" fmla="*/ 61 w 68"/>
              <a:gd name="T65" fmla="*/ 39 h 58"/>
              <a:gd name="T66" fmla="*/ 67 w 68"/>
              <a:gd name="T67"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8">
                <a:moveTo>
                  <a:pt x="68" y="43"/>
                </a:moveTo>
                <a:cubicBezTo>
                  <a:pt x="68" y="55"/>
                  <a:pt x="68" y="55"/>
                  <a:pt x="68" y="55"/>
                </a:cubicBezTo>
                <a:cubicBezTo>
                  <a:pt x="68" y="56"/>
                  <a:pt x="68" y="57"/>
                  <a:pt x="67" y="57"/>
                </a:cubicBezTo>
                <a:cubicBezTo>
                  <a:pt x="66" y="58"/>
                  <a:pt x="65" y="58"/>
                  <a:pt x="64" y="58"/>
                </a:cubicBezTo>
                <a:cubicBezTo>
                  <a:pt x="52" y="58"/>
                  <a:pt x="52" y="58"/>
                  <a:pt x="52" y="58"/>
                </a:cubicBezTo>
                <a:cubicBezTo>
                  <a:pt x="51" y="58"/>
                  <a:pt x="50" y="58"/>
                  <a:pt x="49" y="57"/>
                </a:cubicBezTo>
                <a:cubicBezTo>
                  <a:pt x="49" y="57"/>
                  <a:pt x="48" y="56"/>
                  <a:pt x="48" y="55"/>
                </a:cubicBezTo>
                <a:cubicBezTo>
                  <a:pt x="48" y="43"/>
                  <a:pt x="48" y="43"/>
                  <a:pt x="48" y="43"/>
                </a:cubicBezTo>
                <a:cubicBezTo>
                  <a:pt x="48" y="42"/>
                  <a:pt x="49" y="41"/>
                  <a:pt x="49" y="40"/>
                </a:cubicBezTo>
                <a:cubicBezTo>
                  <a:pt x="50" y="39"/>
                  <a:pt x="51" y="39"/>
                  <a:pt x="52" y="39"/>
                </a:cubicBezTo>
                <a:cubicBezTo>
                  <a:pt x="56" y="39"/>
                  <a:pt x="56" y="39"/>
                  <a:pt x="56" y="39"/>
                </a:cubicBezTo>
                <a:cubicBezTo>
                  <a:pt x="56" y="32"/>
                  <a:pt x="56" y="32"/>
                  <a:pt x="56" y="32"/>
                </a:cubicBezTo>
                <a:cubicBezTo>
                  <a:pt x="36" y="32"/>
                  <a:pt x="36" y="32"/>
                  <a:pt x="36" y="32"/>
                </a:cubicBezTo>
                <a:cubicBezTo>
                  <a:pt x="36" y="39"/>
                  <a:pt x="36" y="39"/>
                  <a:pt x="36" y="39"/>
                </a:cubicBezTo>
                <a:cubicBezTo>
                  <a:pt x="40" y="39"/>
                  <a:pt x="40" y="39"/>
                  <a:pt x="40" y="39"/>
                </a:cubicBezTo>
                <a:cubicBezTo>
                  <a:pt x="41" y="39"/>
                  <a:pt x="42" y="39"/>
                  <a:pt x="42" y="40"/>
                </a:cubicBezTo>
                <a:cubicBezTo>
                  <a:pt x="43" y="41"/>
                  <a:pt x="44" y="42"/>
                  <a:pt x="44" y="43"/>
                </a:cubicBezTo>
                <a:cubicBezTo>
                  <a:pt x="44" y="55"/>
                  <a:pt x="44" y="55"/>
                  <a:pt x="44" y="55"/>
                </a:cubicBezTo>
                <a:cubicBezTo>
                  <a:pt x="44" y="56"/>
                  <a:pt x="43" y="57"/>
                  <a:pt x="42" y="57"/>
                </a:cubicBezTo>
                <a:cubicBezTo>
                  <a:pt x="42" y="58"/>
                  <a:pt x="41" y="58"/>
                  <a:pt x="40" y="58"/>
                </a:cubicBezTo>
                <a:cubicBezTo>
                  <a:pt x="28" y="58"/>
                  <a:pt x="28" y="58"/>
                  <a:pt x="28" y="58"/>
                </a:cubicBezTo>
                <a:cubicBezTo>
                  <a:pt x="27" y="58"/>
                  <a:pt x="26" y="58"/>
                  <a:pt x="25" y="57"/>
                </a:cubicBezTo>
                <a:cubicBezTo>
                  <a:pt x="24" y="57"/>
                  <a:pt x="24" y="56"/>
                  <a:pt x="24" y="55"/>
                </a:cubicBezTo>
                <a:cubicBezTo>
                  <a:pt x="24" y="43"/>
                  <a:pt x="24" y="43"/>
                  <a:pt x="24" y="43"/>
                </a:cubicBezTo>
                <a:cubicBezTo>
                  <a:pt x="24" y="42"/>
                  <a:pt x="24" y="41"/>
                  <a:pt x="25" y="40"/>
                </a:cubicBezTo>
                <a:cubicBezTo>
                  <a:pt x="26" y="39"/>
                  <a:pt x="27" y="39"/>
                  <a:pt x="28" y="39"/>
                </a:cubicBezTo>
                <a:cubicBezTo>
                  <a:pt x="31" y="39"/>
                  <a:pt x="31" y="39"/>
                  <a:pt x="31" y="39"/>
                </a:cubicBezTo>
                <a:cubicBezTo>
                  <a:pt x="31" y="32"/>
                  <a:pt x="31" y="32"/>
                  <a:pt x="31" y="32"/>
                </a:cubicBezTo>
                <a:cubicBezTo>
                  <a:pt x="12" y="32"/>
                  <a:pt x="12" y="32"/>
                  <a:pt x="12" y="32"/>
                </a:cubicBezTo>
                <a:cubicBezTo>
                  <a:pt x="12" y="39"/>
                  <a:pt x="12" y="39"/>
                  <a:pt x="12" y="39"/>
                </a:cubicBezTo>
                <a:cubicBezTo>
                  <a:pt x="16" y="39"/>
                  <a:pt x="16" y="39"/>
                  <a:pt x="16" y="39"/>
                </a:cubicBezTo>
                <a:cubicBezTo>
                  <a:pt x="17" y="39"/>
                  <a:pt x="17" y="39"/>
                  <a:pt x="18" y="40"/>
                </a:cubicBezTo>
                <a:cubicBezTo>
                  <a:pt x="19" y="41"/>
                  <a:pt x="19" y="42"/>
                  <a:pt x="19" y="43"/>
                </a:cubicBezTo>
                <a:cubicBezTo>
                  <a:pt x="19" y="55"/>
                  <a:pt x="19" y="55"/>
                  <a:pt x="19" y="55"/>
                </a:cubicBezTo>
                <a:cubicBezTo>
                  <a:pt x="19" y="56"/>
                  <a:pt x="19" y="57"/>
                  <a:pt x="18" y="57"/>
                </a:cubicBezTo>
                <a:cubicBezTo>
                  <a:pt x="17" y="58"/>
                  <a:pt x="17" y="58"/>
                  <a:pt x="16" y="58"/>
                </a:cubicBezTo>
                <a:cubicBezTo>
                  <a:pt x="3" y="58"/>
                  <a:pt x="3" y="58"/>
                  <a:pt x="3" y="58"/>
                </a:cubicBezTo>
                <a:cubicBezTo>
                  <a:pt x="2" y="58"/>
                  <a:pt x="2" y="58"/>
                  <a:pt x="1" y="57"/>
                </a:cubicBezTo>
                <a:cubicBezTo>
                  <a:pt x="0" y="57"/>
                  <a:pt x="0" y="56"/>
                  <a:pt x="0" y="55"/>
                </a:cubicBezTo>
                <a:cubicBezTo>
                  <a:pt x="0" y="43"/>
                  <a:pt x="0" y="43"/>
                  <a:pt x="0" y="43"/>
                </a:cubicBezTo>
                <a:cubicBezTo>
                  <a:pt x="0" y="42"/>
                  <a:pt x="0" y="41"/>
                  <a:pt x="1" y="40"/>
                </a:cubicBezTo>
                <a:cubicBezTo>
                  <a:pt x="2" y="39"/>
                  <a:pt x="2" y="39"/>
                  <a:pt x="3" y="39"/>
                </a:cubicBezTo>
                <a:cubicBezTo>
                  <a:pt x="7" y="39"/>
                  <a:pt x="7" y="39"/>
                  <a:pt x="7" y="39"/>
                </a:cubicBezTo>
                <a:cubicBezTo>
                  <a:pt x="7" y="32"/>
                  <a:pt x="7" y="32"/>
                  <a:pt x="7" y="32"/>
                </a:cubicBezTo>
                <a:cubicBezTo>
                  <a:pt x="7" y="30"/>
                  <a:pt x="8" y="29"/>
                  <a:pt x="8" y="28"/>
                </a:cubicBezTo>
                <a:cubicBezTo>
                  <a:pt x="9" y="27"/>
                  <a:pt x="11" y="27"/>
                  <a:pt x="12" y="27"/>
                </a:cubicBezTo>
                <a:cubicBezTo>
                  <a:pt x="31" y="27"/>
                  <a:pt x="31" y="27"/>
                  <a:pt x="31" y="27"/>
                </a:cubicBezTo>
                <a:cubicBezTo>
                  <a:pt x="31" y="19"/>
                  <a:pt x="31" y="19"/>
                  <a:pt x="31" y="19"/>
                </a:cubicBezTo>
                <a:cubicBezTo>
                  <a:pt x="28" y="19"/>
                  <a:pt x="28" y="19"/>
                  <a:pt x="28" y="19"/>
                </a:cubicBezTo>
                <a:cubicBezTo>
                  <a:pt x="27" y="19"/>
                  <a:pt x="26" y="19"/>
                  <a:pt x="25" y="18"/>
                </a:cubicBezTo>
                <a:cubicBezTo>
                  <a:pt x="24" y="18"/>
                  <a:pt x="24" y="17"/>
                  <a:pt x="24" y="16"/>
                </a:cubicBezTo>
                <a:cubicBezTo>
                  <a:pt x="24" y="4"/>
                  <a:pt x="24" y="4"/>
                  <a:pt x="24" y="4"/>
                </a:cubicBezTo>
                <a:cubicBezTo>
                  <a:pt x="24" y="3"/>
                  <a:pt x="24" y="2"/>
                  <a:pt x="25" y="1"/>
                </a:cubicBezTo>
                <a:cubicBezTo>
                  <a:pt x="26" y="0"/>
                  <a:pt x="27" y="0"/>
                  <a:pt x="28" y="0"/>
                </a:cubicBezTo>
                <a:cubicBezTo>
                  <a:pt x="40" y="0"/>
                  <a:pt x="40" y="0"/>
                  <a:pt x="40" y="0"/>
                </a:cubicBezTo>
                <a:cubicBezTo>
                  <a:pt x="41" y="0"/>
                  <a:pt x="42" y="0"/>
                  <a:pt x="42" y="1"/>
                </a:cubicBezTo>
                <a:cubicBezTo>
                  <a:pt x="43" y="2"/>
                  <a:pt x="44" y="3"/>
                  <a:pt x="44" y="4"/>
                </a:cubicBezTo>
                <a:cubicBezTo>
                  <a:pt x="44" y="16"/>
                  <a:pt x="44" y="16"/>
                  <a:pt x="44" y="16"/>
                </a:cubicBezTo>
                <a:cubicBezTo>
                  <a:pt x="44" y="17"/>
                  <a:pt x="43" y="18"/>
                  <a:pt x="42" y="18"/>
                </a:cubicBezTo>
                <a:cubicBezTo>
                  <a:pt x="42" y="19"/>
                  <a:pt x="41" y="19"/>
                  <a:pt x="40" y="19"/>
                </a:cubicBezTo>
                <a:cubicBezTo>
                  <a:pt x="36" y="19"/>
                  <a:pt x="36" y="19"/>
                  <a:pt x="36" y="19"/>
                </a:cubicBezTo>
                <a:cubicBezTo>
                  <a:pt x="36" y="27"/>
                  <a:pt x="36" y="27"/>
                  <a:pt x="36" y="27"/>
                </a:cubicBezTo>
                <a:cubicBezTo>
                  <a:pt x="56" y="27"/>
                  <a:pt x="56" y="27"/>
                  <a:pt x="56" y="27"/>
                </a:cubicBezTo>
                <a:cubicBezTo>
                  <a:pt x="57" y="27"/>
                  <a:pt x="58" y="27"/>
                  <a:pt x="59" y="28"/>
                </a:cubicBezTo>
                <a:cubicBezTo>
                  <a:pt x="60" y="29"/>
                  <a:pt x="61" y="30"/>
                  <a:pt x="61" y="32"/>
                </a:cubicBezTo>
                <a:cubicBezTo>
                  <a:pt x="61" y="39"/>
                  <a:pt x="61" y="39"/>
                  <a:pt x="61" y="39"/>
                </a:cubicBezTo>
                <a:cubicBezTo>
                  <a:pt x="64" y="39"/>
                  <a:pt x="64" y="39"/>
                  <a:pt x="64" y="39"/>
                </a:cubicBezTo>
                <a:cubicBezTo>
                  <a:pt x="65" y="39"/>
                  <a:pt x="66" y="39"/>
                  <a:pt x="67" y="40"/>
                </a:cubicBezTo>
                <a:cubicBezTo>
                  <a:pt x="68" y="41"/>
                  <a:pt x="68" y="42"/>
                  <a:pt x="68" y="43"/>
                </a:cubicBezTo>
                <a:close/>
              </a:path>
            </a:pathLst>
          </a:custGeom>
          <a:solidFill>
            <a:srgbClr val="9FA1A5"/>
          </a:solidFill>
          <a:ln>
            <a:noFill/>
          </a:ln>
        </p:spPr>
        <p:txBody>
          <a:bodyPr vert="horz" wrap="square" lIns="162560" tIns="81280" rIns="162560" bIns="81280" numCol="1" anchor="t" anchorCtr="0" compatLnSpc="1">
            <a:prstTxWarp prst="textNoShape">
              <a:avLst/>
            </a:prstTxWarp>
          </a:bodyPr>
          <a:lstStyle/>
          <a:p>
            <a:endParaRPr lang="en-US" sz="4368" dirty="0"/>
          </a:p>
        </p:txBody>
      </p:sp>
      <p:sp>
        <p:nvSpPr>
          <p:cNvPr id="56" name="Freeform 749">
            <a:extLst>
              <a:ext uri="{FF2B5EF4-FFF2-40B4-BE49-F238E27FC236}">
                <a16:creationId xmlns:a16="http://schemas.microsoft.com/office/drawing/2014/main" id="{96A614AC-97B9-65E1-E68B-C8373991117A}"/>
              </a:ext>
            </a:extLst>
          </p:cNvPr>
          <p:cNvSpPr>
            <a:spLocks noChangeAspect="1"/>
          </p:cNvSpPr>
          <p:nvPr/>
        </p:nvSpPr>
        <p:spPr bwMode="auto">
          <a:xfrm>
            <a:off x="8768683" y="2562889"/>
            <a:ext cx="155519" cy="290739"/>
          </a:xfrm>
          <a:custGeom>
            <a:avLst/>
            <a:gdLst>
              <a:gd name="T0" fmla="*/ 22 w 36"/>
              <a:gd name="T1" fmla="*/ 61 h 68"/>
              <a:gd name="T2" fmla="*/ 22 w 36"/>
              <a:gd name="T3" fmla="*/ 67 h 68"/>
              <a:gd name="T4" fmla="*/ 21 w 36"/>
              <a:gd name="T5" fmla="*/ 68 h 68"/>
              <a:gd name="T6" fmla="*/ 16 w 36"/>
              <a:gd name="T7" fmla="*/ 68 h 68"/>
              <a:gd name="T8" fmla="*/ 15 w 36"/>
              <a:gd name="T9" fmla="*/ 67 h 68"/>
              <a:gd name="T10" fmla="*/ 15 w 36"/>
              <a:gd name="T11" fmla="*/ 61 h 68"/>
              <a:gd name="T12" fmla="*/ 1 w 36"/>
              <a:gd name="T13" fmla="*/ 54 h 68"/>
              <a:gd name="T14" fmla="*/ 1 w 36"/>
              <a:gd name="T15" fmla="*/ 52 h 68"/>
              <a:gd name="T16" fmla="*/ 4 w 36"/>
              <a:gd name="T17" fmla="*/ 47 h 68"/>
              <a:gd name="T18" fmla="*/ 5 w 36"/>
              <a:gd name="T19" fmla="*/ 47 h 68"/>
              <a:gd name="T20" fmla="*/ 6 w 36"/>
              <a:gd name="T21" fmla="*/ 47 h 68"/>
              <a:gd name="T22" fmla="*/ 18 w 36"/>
              <a:gd name="T23" fmla="*/ 52 h 68"/>
              <a:gd name="T24" fmla="*/ 26 w 36"/>
              <a:gd name="T25" fmla="*/ 46 h 68"/>
              <a:gd name="T26" fmla="*/ 16 w 36"/>
              <a:gd name="T27" fmla="*/ 38 h 68"/>
              <a:gd name="T28" fmla="*/ 1 w 36"/>
              <a:gd name="T29" fmla="*/ 23 h 68"/>
              <a:gd name="T30" fmla="*/ 15 w 36"/>
              <a:gd name="T31" fmla="*/ 9 h 68"/>
              <a:gd name="T32" fmla="*/ 15 w 36"/>
              <a:gd name="T33" fmla="*/ 2 h 68"/>
              <a:gd name="T34" fmla="*/ 16 w 36"/>
              <a:gd name="T35" fmla="*/ 0 h 68"/>
              <a:gd name="T36" fmla="*/ 21 w 36"/>
              <a:gd name="T37" fmla="*/ 0 h 68"/>
              <a:gd name="T38" fmla="*/ 22 w 36"/>
              <a:gd name="T39" fmla="*/ 2 h 68"/>
              <a:gd name="T40" fmla="*/ 22 w 36"/>
              <a:gd name="T41" fmla="*/ 8 h 68"/>
              <a:gd name="T42" fmla="*/ 34 w 36"/>
              <a:gd name="T43" fmla="*/ 14 h 68"/>
              <a:gd name="T44" fmla="*/ 34 w 36"/>
              <a:gd name="T45" fmla="*/ 15 h 68"/>
              <a:gd name="T46" fmla="*/ 31 w 36"/>
              <a:gd name="T47" fmla="*/ 21 h 68"/>
              <a:gd name="T48" fmla="*/ 30 w 36"/>
              <a:gd name="T49" fmla="*/ 21 h 68"/>
              <a:gd name="T50" fmla="*/ 29 w 36"/>
              <a:gd name="T51" fmla="*/ 21 h 68"/>
              <a:gd name="T52" fmla="*/ 19 w 36"/>
              <a:gd name="T53" fmla="*/ 17 h 68"/>
              <a:gd name="T54" fmla="*/ 11 w 36"/>
              <a:gd name="T55" fmla="*/ 23 h 68"/>
              <a:gd name="T56" fmla="*/ 21 w 36"/>
              <a:gd name="T57" fmla="*/ 31 h 68"/>
              <a:gd name="T58" fmla="*/ 36 w 36"/>
              <a:gd name="T59" fmla="*/ 45 h 68"/>
              <a:gd name="T60" fmla="*/ 22 w 36"/>
              <a:gd name="T61"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68">
                <a:moveTo>
                  <a:pt x="22" y="61"/>
                </a:moveTo>
                <a:cubicBezTo>
                  <a:pt x="22" y="67"/>
                  <a:pt x="22" y="67"/>
                  <a:pt x="22" y="67"/>
                </a:cubicBezTo>
                <a:cubicBezTo>
                  <a:pt x="22" y="68"/>
                  <a:pt x="22" y="68"/>
                  <a:pt x="21" y="68"/>
                </a:cubicBezTo>
                <a:cubicBezTo>
                  <a:pt x="16" y="68"/>
                  <a:pt x="16" y="68"/>
                  <a:pt x="16" y="68"/>
                </a:cubicBezTo>
                <a:cubicBezTo>
                  <a:pt x="15" y="68"/>
                  <a:pt x="15" y="68"/>
                  <a:pt x="15" y="67"/>
                </a:cubicBezTo>
                <a:cubicBezTo>
                  <a:pt x="15" y="61"/>
                  <a:pt x="15" y="61"/>
                  <a:pt x="15" y="61"/>
                </a:cubicBezTo>
                <a:cubicBezTo>
                  <a:pt x="6" y="59"/>
                  <a:pt x="1" y="54"/>
                  <a:pt x="1" y="54"/>
                </a:cubicBezTo>
                <a:cubicBezTo>
                  <a:pt x="0" y="53"/>
                  <a:pt x="0" y="53"/>
                  <a:pt x="1" y="52"/>
                </a:cubicBezTo>
                <a:cubicBezTo>
                  <a:pt x="4" y="47"/>
                  <a:pt x="4" y="47"/>
                  <a:pt x="4" y="47"/>
                </a:cubicBezTo>
                <a:cubicBezTo>
                  <a:pt x="5" y="47"/>
                  <a:pt x="5" y="47"/>
                  <a:pt x="5" y="47"/>
                </a:cubicBezTo>
                <a:cubicBezTo>
                  <a:pt x="6" y="47"/>
                  <a:pt x="6" y="47"/>
                  <a:pt x="6" y="47"/>
                </a:cubicBezTo>
                <a:cubicBezTo>
                  <a:pt x="6" y="47"/>
                  <a:pt x="12" y="52"/>
                  <a:pt x="18" y="52"/>
                </a:cubicBezTo>
                <a:cubicBezTo>
                  <a:pt x="22" y="52"/>
                  <a:pt x="26" y="50"/>
                  <a:pt x="26" y="46"/>
                </a:cubicBezTo>
                <a:cubicBezTo>
                  <a:pt x="26" y="42"/>
                  <a:pt x="22" y="40"/>
                  <a:pt x="16" y="38"/>
                </a:cubicBezTo>
                <a:cubicBezTo>
                  <a:pt x="10" y="36"/>
                  <a:pt x="1" y="32"/>
                  <a:pt x="1" y="23"/>
                </a:cubicBezTo>
                <a:cubicBezTo>
                  <a:pt x="1" y="16"/>
                  <a:pt x="7" y="10"/>
                  <a:pt x="15" y="9"/>
                </a:cubicBezTo>
                <a:cubicBezTo>
                  <a:pt x="15" y="2"/>
                  <a:pt x="15" y="2"/>
                  <a:pt x="15" y="2"/>
                </a:cubicBezTo>
                <a:cubicBezTo>
                  <a:pt x="15" y="1"/>
                  <a:pt x="15" y="0"/>
                  <a:pt x="16" y="0"/>
                </a:cubicBezTo>
                <a:cubicBezTo>
                  <a:pt x="21" y="0"/>
                  <a:pt x="21" y="0"/>
                  <a:pt x="21" y="0"/>
                </a:cubicBezTo>
                <a:cubicBezTo>
                  <a:pt x="22" y="0"/>
                  <a:pt x="22" y="1"/>
                  <a:pt x="22" y="2"/>
                </a:cubicBezTo>
                <a:cubicBezTo>
                  <a:pt x="22" y="8"/>
                  <a:pt x="22" y="8"/>
                  <a:pt x="22" y="8"/>
                </a:cubicBezTo>
                <a:cubicBezTo>
                  <a:pt x="30" y="9"/>
                  <a:pt x="34" y="13"/>
                  <a:pt x="34" y="14"/>
                </a:cubicBezTo>
                <a:cubicBezTo>
                  <a:pt x="34" y="14"/>
                  <a:pt x="35" y="15"/>
                  <a:pt x="34" y="15"/>
                </a:cubicBezTo>
                <a:cubicBezTo>
                  <a:pt x="31" y="21"/>
                  <a:pt x="31" y="21"/>
                  <a:pt x="31" y="21"/>
                </a:cubicBezTo>
                <a:cubicBezTo>
                  <a:pt x="31" y="21"/>
                  <a:pt x="31" y="21"/>
                  <a:pt x="30" y="21"/>
                </a:cubicBezTo>
                <a:cubicBezTo>
                  <a:pt x="30" y="21"/>
                  <a:pt x="30" y="21"/>
                  <a:pt x="29" y="21"/>
                </a:cubicBezTo>
                <a:cubicBezTo>
                  <a:pt x="29" y="21"/>
                  <a:pt x="25" y="17"/>
                  <a:pt x="19" y="17"/>
                </a:cubicBezTo>
                <a:cubicBezTo>
                  <a:pt x="14" y="17"/>
                  <a:pt x="11" y="19"/>
                  <a:pt x="11" y="23"/>
                </a:cubicBezTo>
                <a:cubicBezTo>
                  <a:pt x="11" y="27"/>
                  <a:pt x="15" y="28"/>
                  <a:pt x="21" y="31"/>
                </a:cubicBezTo>
                <a:cubicBezTo>
                  <a:pt x="28" y="33"/>
                  <a:pt x="36" y="36"/>
                  <a:pt x="36" y="45"/>
                </a:cubicBezTo>
                <a:cubicBezTo>
                  <a:pt x="36" y="53"/>
                  <a:pt x="30" y="59"/>
                  <a:pt x="22" y="61"/>
                </a:cubicBezTo>
                <a:close/>
              </a:path>
            </a:pathLst>
          </a:custGeom>
          <a:solidFill>
            <a:srgbClr val="9FA1A5"/>
          </a:solidFill>
          <a:ln>
            <a:noFill/>
          </a:ln>
        </p:spPr>
        <p:txBody>
          <a:bodyPr vert="horz" wrap="square" lIns="162560" tIns="81280" rIns="162560" bIns="81280" numCol="1" anchor="t" anchorCtr="0" compatLnSpc="1">
            <a:prstTxWarp prst="textNoShape">
              <a:avLst/>
            </a:prstTxWarp>
          </a:bodyPr>
          <a:lstStyle/>
          <a:p>
            <a:endParaRPr lang="en-US" sz="4368" dirty="0"/>
          </a:p>
        </p:txBody>
      </p:sp>
      <p:sp>
        <p:nvSpPr>
          <p:cNvPr id="58" name="Brandline_LVC">
            <a:extLst>
              <a:ext uri="{FF2B5EF4-FFF2-40B4-BE49-F238E27FC236}">
                <a16:creationId xmlns:a16="http://schemas.microsoft.com/office/drawing/2014/main" id="{7FA6CA60-DB73-4396-7231-FADADF6E987A}"/>
              </a:ext>
            </a:extLst>
          </p:cNvPr>
          <p:cNvSpPr/>
          <p:nvPr/>
        </p:nvSpPr>
        <p:spPr>
          <a:xfrm>
            <a:off x="6489700" y="816324"/>
            <a:ext cx="3270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descr="A close up of a logo&#10;&#10;Description automatically generated">
            <a:extLst>
              <a:ext uri="{FF2B5EF4-FFF2-40B4-BE49-F238E27FC236}">
                <a16:creationId xmlns:a16="http://schemas.microsoft.com/office/drawing/2014/main" id="{52B0DC47-21DC-111A-072F-EF286E949D83}"/>
              </a:ext>
            </a:extLst>
          </p:cNvPr>
          <p:cNvPicPr>
            <a:picLocks noChangeAspect="1"/>
          </p:cNvPicPr>
          <p:nvPr/>
        </p:nvPicPr>
        <p:blipFill rotWithShape="1">
          <a:blip r:embed="rId4">
            <a:extLst>
              <a:ext uri="{28A0092B-C50C-407E-A947-70E740481C1C}">
                <a14:useLocalDpi xmlns:a14="http://schemas.microsoft.com/office/drawing/2010/main" val="0"/>
              </a:ext>
            </a:extLst>
          </a:blip>
          <a:srcRect l="11112" r="10771"/>
          <a:stretch/>
        </p:blipFill>
        <p:spPr>
          <a:xfrm>
            <a:off x="6979005" y="4045209"/>
            <a:ext cx="2218844" cy="966129"/>
          </a:xfrm>
          <a:prstGeom prst="roundRect">
            <a:avLst/>
          </a:prstGeom>
        </p:spPr>
      </p:pic>
    </p:spTree>
    <p:custDataLst>
      <p:tags r:id="rId1"/>
    </p:custDataLst>
    <p:extLst>
      <p:ext uri="{BB962C8B-B14F-4D97-AF65-F5344CB8AC3E}">
        <p14:creationId xmlns:p14="http://schemas.microsoft.com/office/powerpoint/2010/main" val="150698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F4671-41BF-DCF1-CD8A-A3900EAFE27D}"/>
              </a:ext>
            </a:extLst>
          </p:cNvPr>
          <p:cNvSpPr>
            <a:spLocks noGrp="1"/>
          </p:cNvSpPr>
          <p:nvPr>
            <p:ph type="title"/>
          </p:nvPr>
        </p:nvSpPr>
        <p:spPr/>
        <p:txBody>
          <a:bodyPr/>
          <a:lstStyle/>
          <a:p>
            <a:r>
              <a:rPr lang="en-IN" dirty="0"/>
              <a:t>Git vs. GitHub</a:t>
            </a:r>
          </a:p>
        </p:txBody>
      </p:sp>
      <p:sp>
        <p:nvSpPr>
          <p:cNvPr id="6" name="Brandline_LVC">
            <a:extLst>
              <a:ext uri="{FF2B5EF4-FFF2-40B4-BE49-F238E27FC236}">
                <a16:creationId xmlns:a16="http://schemas.microsoft.com/office/drawing/2014/main" id="{018347F3-CD83-64DB-6E45-206876630207}"/>
              </a:ext>
            </a:extLst>
          </p:cNvPr>
          <p:cNvSpPr/>
          <p:nvPr/>
        </p:nvSpPr>
        <p:spPr>
          <a:xfrm>
            <a:off x="6591300" y="816324"/>
            <a:ext cx="3077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D2E040F7-E00E-FC42-8431-19DB5F29CD2B}"/>
              </a:ext>
            </a:extLst>
          </p:cNvPr>
          <p:cNvGrpSpPr/>
          <p:nvPr/>
        </p:nvGrpSpPr>
        <p:grpSpPr>
          <a:xfrm>
            <a:off x="2926729" y="2315479"/>
            <a:ext cx="9726032" cy="4817926"/>
            <a:chOff x="2926729" y="2365225"/>
            <a:chExt cx="9726032" cy="4817926"/>
          </a:xfrm>
        </p:grpSpPr>
        <p:grpSp>
          <p:nvGrpSpPr>
            <p:cNvPr id="7" name="Group 6">
              <a:extLst>
                <a:ext uri="{FF2B5EF4-FFF2-40B4-BE49-F238E27FC236}">
                  <a16:creationId xmlns:a16="http://schemas.microsoft.com/office/drawing/2014/main" id="{070CB65E-C1C0-C6A1-A39F-DADFA033AAC9}"/>
                </a:ext>
              </a:extLst>
            </p:cNvPr>
            <p:cNvGrpSpPr/>
            <p:nvPr/>
          </p:nvGrpSpPr>
          <p:grpSpPr>
            <a:xfrm>
              <a:off x="2926729" y="2365225"/>
              <a:ext cx="4385427" cy="4817926"/>
              <a:chOff x="1930133" y="2184879"/>
              <a:chExt cx="4386188" cy="4907890"/>
            </a:xfrm>
          </p:grpSpPr>
          <p:sp>
            <p:nvSpPr>
              <p:cNvPr id="8" name="Rectangle 7">
                <a:extLst>
                  <a:ext uri="{FF2B5EF4-FFF2-40B4-BE49-F238E27FC236}">
                    <a16:creationId xmlns:a16="http://schemas.microsoft.com/office/drawing/2014/main" id="{63EEAA6C-6893-8C7B-C642-9EBD82005684}"/>
                  </a:ext>
                </a:extLst>
              </p:cNvPr>
              <p:cNvSpPr/>
              <p:nvPr/>
            </p:nvSpPr>
            <p:spPr>
              <a:xfrm>
                <a:off x="1954180" y="3132634"/>
                <a:ext cx="4362141" cy="396013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ounded Rectangular Callout 12">
                <a:extLst>
                  <a:ext uri="{FF2B5EF4-FFF2-40B4-BE49-F238E27FC236}">
                    <a16:creationId xmlns:a16="http://schemas.microsoft.com/office/drawing/2014/main" id="{6F41BBE8-9CA7-5357-1D57-F5123F560B3A}"/>
                  </a:ext>
                </a:extLst>
              </p:cNvPr>
              <p:cNvSpPr/>
              <p:nvPr/>
            </p:nvSpPr>
            <p:spPr>
              <a:xfrm>
                <a:off x="1930133" y="2184879"/>
                <a:ext cx="4381009" cy="108831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lumMod val="75000"/>
                        <a:lumOff val="25000"/>
                      </a:schemeClr>
                    </a:solidFill>
                  </a:rPr>
                  <a:t>Git</a:t>
                </a:r>
              </a:p>
            </p:txBody>
          </p:sp>
        </p:grpSp>
        <p:grpSp>
          <p:nvGrpSpPr>
            <p:cNvPr id="11" name="Group 10">
              <a:extLst>
                <a:ext uri="{FF2B5EF4-FFF2-40B4-BE49-F238E27FC236}">
                  <a16:creationId xmlns:a16="http://schemas.microsoft.com/office/drawing/2014/main" id="{F15165CE-5F89-E25E-B51E-F0A0A2E828BE}"/>
                </a:ext>
              </a:extLst>
            </p:cNvPr>
            <p:cNvGrpSpPr/>
            <p:nvPr/>
          </p:nvGrpSpPr>
          <p:grpSpPr>
            <a:xfrm>
              <a:off x="8223700" y="2366958"/>
              <a:ext cx="4399112" cy="4816193"/>
              <a:chOff x="9640169" y="2184880"/>
              <a:chExt cx="4399876" cy="4906151"/>
            </a:xfrm>
          </p:grpSpPr>
          <p:sp>
            <p:nvSpPr>
              <p:cNvPr id="12" name="Rectangle 11">
                <a:extLst>
                  <a:ext uri="{FF2B5EF4-FFF2-40B4-BE49-F238E27FC236}">
                    <a16:creationId xmlns:a16="http://schemas.microsoft.com/office/drawing/2014/main" id="{1D3A9911-6866-F15E-EB53-33F8A77D1D40}"/>
                  </a:ext>
                </a:extLst>
              </p:cNvPr>
              <p:cNvSpPr/>
              <p:nvPr/>
            </p:nvSpPr>
            <p:spPr>
              <a:xfrm>
                <a:off x="9677904" y="3130901"/>
                <a:ext cx="4362141" cy="396013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ular Callout 12">
                <a:extLst>
                  <a:ext uri="{FF2B5EF4-FFF2-40B4-BE49-F238E27FC236}">
                    <a16:creationId xmlns:a16="http://schemas.microsoft.com/office/drawing/2014/main" id="{F3872522-2CFD-77BF-0516-742E6FB68997}"/>
                  </a:ext>
                </a:extLst>
              </p:cNvPr>
              <p:cNvSpPr/>
              <p:nvPr/>
            </p:nvSpPr>
            <p:spPr>
              <a:xfrm>
                <a:off x="9640169" y="2184880"/>
                <a:ext cx="4381009" cy="1086578"/>
              </a:xfrm>
              <a:prstGeom prst="roundRect">
                <a:avLst/>
              </a:prstGeom>
              <a:solidFill>
                <a:srgbClr val="F5C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lumMod val="75000"/>
                        <a:lumOff val="25000"/>
                      </a:schemeClr>
                    </a:solidFill>
                  </a:rPr>
                  <a:t>GitHub</a:t>
                </a:r>
              </a:p>
            </p:txBody>
          </p:sp>
        </p:grpSp>
        <p:sp>
          <p:nvSpPr>
            <p:cNvPr id="15" name="Rectangle 14">
              <a:extLst>
                <a:ext uri="{FF2B5EF4-FFF2-40B4-BE49-F238E27FC236}">
                  <a16:creationId xmlns:a16="http://schemas.microsoft.com/office/drawing/2014/main" id="{E52177BA-983E-F339-C29E-17DDF3FB16FD}"/>
                </a:ext>
              </a:extLst>
            </p:cNvPr>
            <p:cNvSpPr/>
            <p:nvPr/>
          </p:nvSpPr>
          <p:spPr>
            <a:xfrm>
              <a:off x="2969636" y="3653980"/>
              <a:ext cx="4380249" cy="3221395"/>
            </a:xfrm>
            <a:prstGeom prst="rect">
              <a:avLst/>
            </a:prstGeom>
          </p:spPr>
          <p:txBody>
            <a:bodyPr wrap="square">
              <a:spAutoFit/>
            </a:bodyPr>
            <a:lstStyle/>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a version control system installed on the local system.</a:t>
              </a:r>
            </a:p>
            <a:p>
              <a:pPr marL="285693" indent="-285693">
                <a:spcAft>
                  <a:spcPts val="1250"/>
                </a:spcAft>
                <a:buSzPct val="80000"/>
                <a:buFont typeface="Arial" panose="020B0604020202020204" pitchFamily="34" charset="0"/>
                <a:buChar char="•"/>
                <a:defRPr/>
              </a:pPr>
              <a:r>
                <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has a command line interface (CLI).</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tracks changes in files locally.</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offers no built-in user management.</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free and open-source.</a:t>
              </a:r>
            </a:p>
          </p:txBody>
        </p:sp>
        <p:sp>
          <p:nvSpPr>
            <p:cNvPr id="16" name="Rectangle 15">
              <a:extLst>
                <a:ext uri="{FF2B5EF4-FFF2-40B4-BE49-F238E27FC236}">
                  <a16:creationId xmlns:a16="http://schemas.microsoft.com/office/drawing/2014/main" id="{FA141B36-68E8-5379-36B2-57108636BB91}"/>
                </a:ext>
              </a:extLst>
            </p:cNvPr>
            <p:cNvSpPr/>
            <p:nvPr/>
          </p:nvSpPr>
          <p:spPr>
            <a:xfrm>
              <a:off x="8360716" y="3706371"/>
              <a:ext cx="4292045" cy="400110"/>
            </a:xfrm>
            <a:prstGeom prst="rect">
              <a:avLst/>
            </a:prstGeom>
          </p:spPr>
          <p:txBody>
            <a:bodyPr wrap="square">
              <a:spAutoFit/>
            </a:bodyPr>
            <a:lstStyle/>
            <a:p>
              <a:pPr marL="342831" indent="-342831">
                <a:buFont typeface="Arial" panose="020B0604020202020204" pitchFamily="34" charset="0"/>
                <a:buChar char="•"/>
              </a:pP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grpSp>
      <p:pic>
        <p:nvPicPr>
          <p:cNvPr id="19" name="Picture 18" descr="A black cat with a tail&#10;&#10;Description automatically generated">
            <a:extLst>
              <a:ext uri="{FF2B5EF4-FFF2-40B4-BE49-F238E27FC236}">
                <a16:creationId xmlns:a16="http://schemas.microsoft.com/office/drawing/2014/main" id="{B636BE41-AFD1-9990-496C-21EA188EE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995" y="2528549"/>
            <a:ext cx="584200" cy="570821"/>
          </a:xfrm>
          <a:prstGeom prst="rect">
            <a:avLst/>
          </a:prstGeom>
        </p:spPr>
      </p:pic>
      <p:pic>
        <p:nvPicPr>
          <p:cNvPr id="21" name="Picture 20" descr="A red and black sign&#10;&#10;Description automatically generated">
            <a:extLst>
              <a:ext uri="{FF2B5EF4-FFF2-40B4-BE49-F238E27FC236}">
                <a16:creationId xmlns:a16="http://schemas.microsoft.com/office/drawing/2014/main" id="{F24D4081-6E5D-3E05-1E6E-CFD1BA0DA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424" y="2491949"/>
            <a:ext cx="628725" cy="628725"/>
          </a:xfrm>
          <a:prstGeom prst="rect">
            <a:avLst/>
          </a:prstGeom>
        </p:spPr>
      </p:pic>
      <p:sp>
        <p:nvSpPr>
          <p:cNvPr id="22" name="Rectangle 21">
            <a:extLst>
              <a:ext uri="{FF2B5EF4-FFF2-40B4-BE49-F238E27FC236}">
                <a16:creationId xmlns:a16="http://schemas.microsoft.com/office/drawing/2014/main" id="{E293836A-C1C8-79B2-6C55-9AEC5E66AEC9}"/>
              </a:ext>
            </a:extLst>
          </p:cNvPr>
          <p:cNvSpPr/>
          <p:nvPr/>
        </p:nvSpPr>
        <p:spPr>
          <a:xfrm>
            <a:off x="8299899" y="3604234"/>
            <a:ext cx="4380249" cy="3529171"/>
          </a:xfrm>
          <a:prstGeom prst="rect">
            <a:avLst/>
          </a:prstGeom>
        </p:spPr>
        <p:txBody>
          <a:bodyPr wrap="square">
            <a:spAutoFit/>
          </a:bodyPr>
          <a:lstStyle/>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is a web-based online Git hosting service.</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has both GUI and CLI.</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tracks changes by hosting Git repositories.</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offers built-in user management and access control.</a:t>
            </a:r>
          </a:p>
          <a:p>
            <a:pPr marL="285693" indent="-285693">
              <a:spcAft>
                <a:spcPts val="1250"/>
              </a:spcAft>
              <a:buSzPct val="80000"/>
              <a:buFont typeface="Arial" panose="020B0604020202020204" pitchFamily="34" charset="0"/>
              <a:buChar char="•"/>
              <a:defRP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has a free tier with paid plans for additional features.</a:t>
            </a:r>
          </a:p>
        </p:txBody>
      </p:sp>
    </p:spTree>
    <p:custDataLst>
      <p:tags r:id="rId1"/>
    </p:custDataLst>
    <p:extLst>
      <p:ext uri="{BB962C8B-B14F-4D97-AF65-F5344CB8AC3E}">
        <p14:creationId xmlns:p14="http://schemas.microsoft.com/office/powerpoint/2010/main" val="56710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C8AC7-2D39-DED2-FE1C-76A7D9D94CED}"/>
              </a:ext>
            </a:extLst>
          </p:cNvPr>
          <p:cNvSpPr>
            <a:spLocks noGrp="1"/>
          </p:cNvSpPr>
          <p:nvPr>
            <p:ph type="title"/>
          </p:nvPr>
        </p:nvSpPr>
        <p:spPr/>
        <p:txBody>
          <a:bodyPr>
            <a:normAutofit/>
          </a:bodyPr>
          <a:lstStyle/>
          <a:p>
            <a:r>
              <a:rPr lang="en-IN" dirty="0"/>
              <a:t>Git Lifecycle</a:t>
            </a:r>
          </a:p>
        </p:txBody>
      </p:sp>
      <p:cxnSp>
        <p:nvCxnSpPr>
          <p:cNvPr id="12" name="Google Shape;560;p48">
            <a:extLst>
              <a:ext uri="{FF2B5EF4-FFF2-40B4-BE49-F238E27FC236}">
                <a16:creationId xmlns:a16="http://schemas.microsoft.com/office/drawing/2014/main" id="{A5849526-3C8A-23BD-D999-7073A902F0A8}"/>
              </a:ext>
            </a:extLst>
          </p:cNvPr>
          <p:cNvCxnSpPr/>
          <p:nvPr/>
        </p:nvCxnSpPr>
        <p:spPr>
          <a:xfrm rot="10800000">
            <a:off x="1964246" y="3330605"/>
            <a:ext cx="6366000" cy="4004400"/>
          </a:xfrm>
          <a:prstGeom prst="bentConnector3">
            <a:avLst>
              <a:gd name="adj1" fmla="val 62010"/>
            </a:avLst>
          </a:prstGeom>
          <a:noFill/>
          <a:ln w="19050" cap="flat" cmpd="sng">
            <a:solidFill>
              <a:srgbClr val="595959"/>
            </a:solidFill>
            <a:prstDash val="solid"/>
            <a:round/>
            <a:headEnd type="none" w="sm" len="sm"/>
            <a:tailEnd type="triangle" w="lg" len="lg"/>
          </a:ln>
        </p:spPr>
      </p:cxnSp>
      <p:cxnSp>
        <p:nvCxnSpPr>
          <p:cNvPr id="28" name="Google Shape;576;p48">
            <a:extLst>
              <a:ext uri="{FF2B5EF4-FFF2-40B4-BE49-F238E27FC236}">
                <a16:creationId xmlns:a16="http://schemas.microsoft.com/office/drawing/2014/main" id="{83155550-DE37-33F1-68B3-033FDB6BF65C}"/>
              </a:ext>
            </a:extLst>
          </p:cNvPr>
          <p:cNvCxnSpPr>
            <a:cxnSpLocks/>
          </p:cNvCxnSpPr>
          <p:nvPr/>
        </p:nvCxnSpPr>
        <p:spPr>
          <a:xfrm>
            <a:off x="2796555" y="2824655"/>
            <a:ext cx="5293201" cy="0"/>
          </a:xfrm>
          <a:prstGeom prst="straightConnector1">
            <a:avLst/>
          </a:prstGeom>
          <a:noFill/>
          <a:ln w="19050" cap="flat" cmpd="sng">
            <a:solidFill>
              <a:srgbClr val="595959"/>
            </a:solidFill>
            <a:prstDash val="solid"/>
            <a:round/>
            <a:headEnd type="none" w="sm" len="sm"/>
            <a:tailEnd type="triangle" w="lg" len="lg"/>
          </a:ln>
        </p:spPr>
      </p:cxnSp>
      <p:grpSp>
        <p:nvGrpSpPr>
          <p:cNvPr id="6" name="Google Shape;552;p48">
            <a:extLst>
              <a:ext uri="{FF2B5EF4-FFF2-40B4-BE49-F238E27FC236}">
                <a16:creationId xmlns:a16="http://schemas.microsoft.com/office/drawing/2014/main" id="{4BE8BF82-A458-354B-C873-50571290B798}"/>
              </a:ext>
            </a:extLst>
          </p:cNvPr>
          <p:cNvGrpSpPr/>
          <p:nvPr/>
        </p:nvGrpSpPr>
        <p:grpSpPr>
          <a:xfrm>
            <a:off x="8062930" y="1956674"/>
            <a:ext cx="3212085" cy="1441635"/>
            <a:chOff x="5326564" y="1296812"/>
            <a:chExt cx="2626184" cy="1258740"/>
          </a:xfrm>
          <a:solidFill>
            <a:srgbClr val="A6D3D8"/>
          </a:solidFill>
        </p:grpSpPr>
        <p:sp>
          <p:nvSpPr>
            <p:cNvPr id="29" name="Google Shape;553;p48">
              <a:extLst>
                <a:ext uri="{FF2B5EF4-FFF2-40B4-BE49-F238E27FC236}">
                  <a16:creationId xmlns:a16="http://schemas.microsoft.com/office/drawing/2014/main" id="{5369BD49-B4FD-A2FB-FFEB-4872ED62A731}"/>
                </a:ext>
              </a:extLst>
            </p:cNvPr>
            <p:cNvSpPr/>
            <p:nvPr/>
          </p:nvSpPr>
          <p:spPr>
            <a:xfrm>
              <a:off x="5326564" y="1296812"/>
              <a:ext cx="2626184" cy="1258740"/>
            </a:xfrm>
            <a:prstGeom prst="cloud">
              <a:avLst/>
            </a:pr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30" name="Google Shape;554;p48">
              <a:extLst>
                <a:ext uri="{FF2B5EF4-FFF2-40B4-BE49-F238E27FC236}">
                  <a16:creationId xmlns:a16="http://schemas.microsoft.com/office/drawing/2014/main" id="{21796E9D-1DFB-AF80-0E29-7446AB5D6B25}"/>
                </a:ext>
              </a:extLst>
            </p:cNvPr>
            <p:cNvSpPr txBox="1"/>
            <p:nvPr/>
          </p:nvSpPr>
          <p:spPr>
            <a:xfrm>
              <a:off x="5716856" y="1738082"/>
              <a:ext cx="1845600" cy="37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Working copy</a:t>
              </a:r>
              <a:endParaRPr sz="2200" b="0" i="0" u="none" strike="noStrike" cap="none" dirty="0">
                <a:solidFill>
                  <a:schemeClr val="tx1">
                    <a:lumMod val="75000"/>
                    <a:lumOff val="25000"/>
                  </a:schemeClr>
                </a:solidFill>
                <a:latin typeface="Arial"/>
                <a:ea typeface="Arial"/>
                <a:cs typeface="Arial"/>
                <a:sym typeface="Arial"/>
              </a:endParaRPr>
            </a:p>
          </p:txBody>
        </p:sp>
      </p:grpSp>
      <p:sp>
        <p:nvSpPr>
          <p:cNvPr id="7" name="Google Shape;555;p48">
            <a:extLst>
              <a:ext uri="{FF2B5EF4-FFF2-40B4-BE49-F238E27FC236}">
                <a16:creationId xmlns:a16="http://schemas.microsoft.com/office/drawing/2014/main" id="{F947B156-1930-BC37-8BE8-54E64DA3F151}"/>
              </a:ext>
            </a:extLst>
          </p:cNvPr>
          <p:cNvSpPr/>
          <p:nvPr/>
        </p:nvSpPr>
        <p:spPr>
          <a:xfrm>
            <a:off x="8283508" y="3876890"/>
            <a:ext cx="3402000" cy="5805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anose="020B0606030504020204" pitchFamily="34" charset="0"/>
                <a:ea typeface="Open Sans"/>
                <a:cs typeface="Open Sans"/>
                <a:sym typeface="Open Sans"/>
              </a:rPr>
              <a:t>Modify working copy</a:t>
            </a:r>
            <a:endParaRPr sz="2200" b="0" i="0" u="none" strike="noStrike" cap="none" dirty="0">
              <a:solidFill>
                <a:srgbClr val="404040"/>
              </a:solidFill>
              <a:latin typeface="Open Sans" panose="020B0606030504020204" pitchFamily="34" charset="0"/>
              <a:ea typeface="Open Sans"/>
              <a:cs typeface="Open Sans"/>
              <a:sym typeface="Open Sans"/>
            </a:endParaRPr>
          </a:p>
        </p:txBody>
      </p:sp>
      <p:sp>
        <p:nvSpPr>
          <p:cNvPr id="8" name="Google Shape;556;p48">
            <a:extLst>
              <a:ext uri="{FF2B5EF4-FFF2-40B4-BE49-F238E27FC236}">
                <a16:creationId xmlns:a16="http://schemas.microsoft.com/office/drawing/2014/main" id="{DE7BDB5E-858F-3AB7-FB9D-20C031B5F541}"/>
              </a:ext>
            </a:extLst>
          </p:cNvPr>
          <p:cNvSpPr/>
          <p:nvPr/>
        </p:nvSpPr>
        <p:spPr>
          <a:xfrm>
            <a:off x="8283508" y="4877550"/>
            <a:ext cx="3402000" cy="580500"/>
          </a:xfrm>
          <a:prstGeom prst="roundRect">
            <a:avLst>
              <a:gd name="adj" fmla="val 16667"/>
            </a:avLst>
          </a:prstGeom>
          <a:solidFill>
            <a:schemeClr val="accent5">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anose="020B0606030504020204" pitchFamily="34" charset="0"/>
                <a:ea typeface="Open Sans"/>
                <a:cs typeface="Open Sans"/>
                <a:sym typeface="Open Sans"/>
              </a:rPr>
              <a:t>Review changes</a:t>
            </a:r>
            <a:endParaRPr sz="2200" b="0" i="0" u="none" strike="noStrike" cap="none" dirty="0">
              <a:solidFill>
                <a:srgbClr val="404040"/>
              </a:solidFill>
              <a:latin typeface="Open Sans" panose="020B0606030504020204" pitchFamily="34" charset="0"/>
              <a:ea typeface="Arial"/>
              <a:cs typeface="Arial"/>
              <a:sym typeface="Arial"/>
            </a:endParaRPr>
          </a:p>
        </p:txBody>
      </p:sp>
      <p:sp>
        <p:nvSpPr>
          <p:cNvPr id="9" name="Google Shape;557;p48">
            <a:extLst>
              <a:ext uri="{FF2B5EF4-FFF2-40B4-BE49-F238E27FC236}">
                <a16:creationId xmlns:a16="http://schemas.microsoft.com/office/drawing/2014/main" id="{17C7306C-69B9-DBD8-02BC-9A2859C9BBBB}"/>
              </a:ext>
            </a:extLst>
          </p:cNvPr>
          <p:cNvSpPr/>
          <p:nvPr/>
        </p:nvSpPr>
        <p:spPr>
          <a:xfrm>
            <a:off x="8283508" y="5971728"/>
            <a:ext cx="3402000" cy="580500"/>
          </a:xfrm>
          <a:prstGeom prst="roundRect">
            <a:avLst>
              <a:gd name="adj" fmla="val 16667"/>
            </a:avLst>
          </a:prstGeom>
          <a:solidFill>
            <a:srgbClr val="EBF3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anose="020B0606030504020204" pitchFamily="34" charset="0"/>
                <a:ea typeface="Open Sans"/>
                <a:cs typeface="Open Sans"/>
                <a:sym typeface="Open Sans"/>
              </a:rPr>
              <a:t>Commit changes</a:t>
            </a:r>
            <a:endParaRPr sz="2200" b="0" i="0" u="none" strike="noStrike" cap="none" dirty="0">
              <a:solidFill>
                <a:srgbClr val="404040"/>
              </a:solidFill>
              <a:latin typeface="Open Sans" panose="020B0606030504020204" pitchFamily="34" charset="0"/>
              <a:ea typeface="Open Sans"/>
              <a:cs typeface="Open Sans"/>
              <a:sym typeface="Open Sans"/>
            </a:endParaRPr>
          </a:p>
        </p:txBody>
      </p:sp>
      <p:sp>
        <p:nvSpPr>
          <p:cNvPr id="10" name="Google Shape;558;p48">
            <a:extLst>
              <a:ext uri="{FF2B5EF4-FFF2-40B4-BE49-F238E27FC236}">
                <a16:creationId xmlns:a16="http://schemas.microsoft.com/office/drawing/2014/main" id="{79183A4B-5B79-3FF4-DB0D-BF96CA461FC3}"/>
              </a:ext>
            </a:extLst>
          </p:cNvPr>
          <p:cNvSpPr/>
          <p:nvPr/>
        </p:nvSpPr>
        <p:spPr>
          <a:xfrm>
            <a:off x="8305041" y="7044755"/>
            <a:ext cx="3402000" cy="580500"/>
          </a:xfrm>
          <a:prstGeom prst="roundRect">
            <a:avLst>
              <a:gd name="adj" fmla="val 16667"/>
            </a:avLst>
          </a:pr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anose="020B0606030504020204" pitchFamily="34" charset="0"/>
                <a:ea typeface="Open Sans"/>
                <a:cs typeface="Open Sans"/>
                <a:sym typeface="Open Sans"/>
              </a:rPr>
              <a:t>Fix mistakes</a:t>
            </a:r>
            <a:endParaRPr sz="2200" b="0" i="0" u="none" strike="noStrike" cap="none" dirty="0">
              <a:solidFill>
                <a:srgbClr val="404040"/>
              </a:solidFill>
              <a:latin typeface="Open Sans" panose="020B0606030504020204" pitchFamily="34" charset="0"/>
              <a:ea typeface="Open Sans"/>
              <a:cs typeface="Open Sans"/>
              <a:sym typeface="Open Sans"/>
            </a:endParaRPr>
          </a:p>
        </p:txBody>
      </p:sp>
      <p:cxnSp>
        <p:nvCxnSpPr>
          <p:cNvPr id="11" name="Google Shape;559;p48">
            <a:extLst>
              <a:ext uri="{FF2B5EF4-FFF2-40B4-BE49-F238E27FC236}">
                <a16:creationId xmlns:a16="http://schemas.microsoft.com/office/drawing/2014/main" id="{757EA22F-6F43-6833-9093-3BD7FF6D77B6}"/>
              </a:ext>
            </a:extLst>
          </p:cNvPr>
          <p:cNvCxnSpPr>
            <a:cxnSpLocks/>
          </p:cNvCxnSpPr>
          <p:nvPr/>
        </p:nvCxnSpPr>
        <p:spPr>
          <a:xfrm>
            <a:off x="2796555" y="2969804"/>
            <a:ext cx="5444762" cy="1160236"/>
          </a:xfrm>
          <a:prstGeom prst="bentConnector3">
            <a:avLst>
              <a:gd name="adj1" fmla="val 50000"/>
            </a:avLst>
          </a:prstGeom>
          <a:noFill/>
          <a:ln w="19050" cap="flat" cmpd="sng">
            <a:solidFill>
              <a:srgbClr val="595959"/>
            </a:solidFill>
            <a:prstDash val="solid"/>
            <a:round/>
            <a:headEnd type="none" w="sm" len="sm"/>
            <a:tailEnd type="triangle" w="lg" len="lg"/>
          </a:ln>
        </p:spPr>
      </p:cxnSp>
      <p:cxnSp>
        <p:nvCxnSpPr>
          <p:cNvPr id="13" name="Google Shape;561;p48">
            <a:extLst>
              <a:ext uri="{FF2B5EF4-FFF2-40B4-BE49-F238E27FC236}">
                <a16:creationId xmlns:a16="http://schemas.microsoft.com/office/drawing/2014/main" id="{FF9CB58F-5C34-3C6C-14F0-E2B202D64458}"/>
              </a:ext>
            </a:extLst>
          </p:cNvPr>
          <p:cNvCxnSpPr>
            <a:cxnSpLocks/>
          </p:cNvCxnSpPr>
          <p:nvPr/>
        </p:nvCxnSpPr>
        <p:spPr>
          <a:xfrm rot="10800000">
            <a:off x="2411268" y="3396910"/>
            <a:ext cx="5861100" cy="2913300"/>
          </a:xfrm>
          <a:prstGeom prst="bentConnector3">
            <a:avLst>
              <a:gd name="adj1" fmla="val 58818"/>
            </a:avLst>
          </a:prstGeom>
          <a:noFill/>
          <a:ln w="19050" cap="flat" cmpd="sng">
            <a:solidFill>
              <a:srgbClr val="595959"/>
            </a:solidFill>
            <a:prstDash val="solid"/>
            <a:round/>
            <a:headEnd type="none" w="sm" len="sm"/>
            <a:tailEnd type="triangle" w="lg" len="lg"/>
          </a:ln>
        </p:spPr>
      </p:cxnSp>
      <p:sp>
        <p:nvSpPr>
          <p:cNvPr id="14" name="Google Shape;562;p48">
            <a:extLst>
              <a:ext uri="{FF2B5EF4-FFF2-40B4-BE49-F238E27FC236}">
                <a16:creationId xmlns:a16="http://schemas.microsoft.com/office/drawing/2014/main" id="{EED4337C-BB2F-CD2E-56CE-1BA5EA0637FD}"/>
              </a:ext>
            </a:extLst>
          </p:cNvPr>
          <p:cNvSpPr txBox="1"/>
          <p:nvPr/>
        </p:nvSpPr>
        <p:spPr>
          <a:xfrm>
            <a:off x="4206301" y="2388826"/>
            <a:ext cx="23151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Clone operation</a:t>
            </a:r>
            <a:endParaRPr sz="2200" b="0" i="0" u="none" strike="noStrike" cap="none" dirty="0">
              <a:solidFill>
                <a:srgbClr val="3F3F3F"/>
              </a:solidFill>
              <a:latin typeface="Arial"/>
              <a:ea typeface="Arial"/>
              <a:cs typeface="Arial"/>
              <a:sym typeface="Arial"/>
            </a:endParaRPr>
          </a:p>
        </p:txBody>
      </p:sp>
      <p:sp>
        <p:nvSpPr>
          <p:cNvPr id="15" name="Google Shape;563;p48">
            <a:extLst>
              <a:ext uri="{FF2B5EF4-FFF2-40B4-BE49-F238E27FC236}">
                <a16:creationId xmlns:a16="http://schemas.microsoft.com/office/drawing/2014/main" id="{85DC9F5A-E565-DE3F-61E9-76588D4045BA}"/>
              </a:ext>
            </a:extLst>
          </p:cNvPr>
          <p:cNvSpPr txBox="1"/>
          <p:nvPr/>
        </p:nvSpPr>
        <p:spPr>
          <a:xfrm>
            <a:off x="5672117" y="3550697"/>
            <a:ext cx="25692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Update </a:t>
            </a: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operation</a:t>
            </a:r>
            <a:endParaRPr sz="2200" b="0" i="0" u="none" strike="noStrike" cap="none" dirty="0">
              <a:solidFill>
                <a:srgbClr val="3F3F3F"/>
              </a:solidFill>
              <a:latin typeface="Arial"/>
              <a:ea typeface="Arial"/>
              <a:cs typeface="Arial"/>
              <a:sym typeface="Arial"/>
            </a:endParaRPr>
          </a:p>
        </p:txBody>
      </p:sp>
      <p:sp>
        <p:nvSpPr>
          <p:cNvPr id="16" name="Google Shape;564;p48">
            <a:extLst>
              <a:ext uri="{FF2B5EF4-FFF2-40B4-BE49-F238E27FC236}">
                <a16:creationId xmlns:a16="http://schemas.microsoft.com/office/drawing/2014/main" id="{53A187C0-1D60-5C30-C070-B2B8A6F8D2C3}"/>
              </a:ext>
            </a:extLst>
          </p:cNvPr>
          <p:cNvSpPr txBox="1"/>
          <p:nvPr/>
        </p:nvSpPr>
        <p:spPr>
          <a:xfrm>
            <a:off x="5350623" y="5837924"/>
            <a:ext cx="2314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Push operation</a:t>
            </a:r>
            <a:endParaRPr sz="2200" b="0" i="0" u="none" strike="noStrike" cap="none" dirty="0">
              <a:solidFill>
                <a:srgbClr val="3F3F3F"/>
              </a:solidFill>
              <a:latin typeface="Arial"/>
              <a:ea typeface="Arial"/>
              <a:cs typeface="Arial"/>
              <a:sym typeface="Arial"/>
            </a:endParaRPr>
          </a:p>
        </p:txBody>
      </p:sp>
      <p:sp>
        <p:nvSpPr>
          <p:cNvPr id="17" name="Google Shape;565;p48">
            <a:extLst>
              <a:ext uri="{FF2B5EF4-FFF2-40B4-BE49-F238E27FC236}">
                <a16:creationId xmlns:a16="http://schemas.microsoft.com/office/drawing/2014/main" id="{78339B7C-FE0C-40C4-7E99-2D3F707D3AD6}"/>
              </a:ext>
            </a:extLst>
          </p:cNvPr>
          <p:cNvSpPr txBox="1"/>
          <p:nvPr/>
        </p:nvSpPr>
        <p:spPr>
          <a:xfrm>
            <a:off x="4711997" y="6892088"/>
            <a:ext cx="2314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Push operation</a:t>
            </a:r>
            <a:endParaRPr sz="2200" b="0" i="0" u="none" strike="noStrike" cap="none" dirty="0">
              <a:solidFill>
                <a:srgbClr val="3F3F3F"/>
              </a:solidFill>
              <a:latin typeface="Arial"/>
              <a:ea typeface="Arial"/>
              <a:cs typeface="Arial"/>
              <a:sym typeface="Arial"/>
            </a:endParaRPr>
          </a:p>
        </p:txBody>
      </p:sp>
      <p:cxnSp>
        <p:nvCxnSpPr>
          <p:cNvPr id="18" name="Google Shape;566;p48">
            <a:extLst>
              <a:ext uri="{FF2B5EF4-FFF2-40B4-BE49-F238E27FC236}">
                <a16:creationId xmlns:a16="http://schemas.microsoft.com/office/drawing/2014/main" id="{B52B3279-E1E8-0E47-E7C5-01E375C2C77A}"/>
              </a:ext>
            </a:extLst>
          </p:cNvPr>
          <p:cNvCxnSpPr>
            <a:endCxn id="7" idx="0"/>
          </p:cNvCxnSpPr>
          <p:nvPr/>
        </p:nvCxnSpPr>
        <p:spPr>
          <a:xfrm>
            <a:off x="9984508" y="3368690"/>
            <a:ext cx="0" cy="508200"/>
          </a:xfrm>
          <a:prstGeom prst="straightConnector1">
            <a:avLst/>
          </a:prstGeom>
          <a:noFill/>
          <a:ln w="19050" cap="flat" cmpd="sng">
            <a:solidFill>
              <a:srgbClr val="595959"/>
            </a:solidFill>
            <a:prstDash val="solid"/>
            <a:round/>
            <a:headEnd type="none" w="sm" len="sm"/>
            <a:tailEnd type="triangle" w="lg" len="lg"/>
          </a:ln>
        </p:spPr>
      </p:cxnSp>
      <p:cxnSp>
        <p:nvCxnSpPr>
          <p:cNvPr id="19" name="Google Shape;567;p48">
            <a:extLst>
              <a:ext uri="{FF2B5EF4-FFF2-40B4-BE49-F238E27FC236}">
                <a16:creationId xmlns:a16="http://schemas.microsoft.com/office/drawing/2014/main" id="{0E2AD0EA-064C-00F4-5EC5-175CAA3A5CAF}"/>
              </a:ext>
            </a:extLst>
          </p:cNvPr>
          <p:cNvCxnSpPr>
            <a:stCxn id="7" idx="2"/>
            <a:endCxn id="8" idx="0"/>
          </p:cNvCxnSpPr>
          <p:nvPr/>
        </p:nvCxnSpPr>
        <p:spPr>
          <a:xfrm>
            <a:off x="9984508" y="4457390"/>
            <a:ext cx="0" cy="420300"/>
          </a:xfrm>
          <a:prstGeom prst="straightConnector1">
            <a:avLst/>
          </a:prstGeom>
          <a:noFill/>
          <a:ln w="19050" cap="flat" cmpd="sng">
            <a:solidFill>
              <a:srgbClr val="595959"/>
            </a:solidFill>
            <a:prstDash val="solid"/>
            <a:round/>
            <a:headEnd type="none" w="sm" len="sm"/>
            <a:tailEnd type="triangle" w="lg" len="lg"/>
          </a:ln>
        </p:spPr>
      </p:cxnSp>
      <p:cxnSp>
        <p:nvCxnSpPr>
          <p:cNvPr id="20" name="Google Shape;568;p48">
            <a:extLst>
              <a:ext uri="{FF2B5EF4-FFF2-40B4-BE49-F238E27FC236}">
                <a16:creationId xmlns:a16="http://schemas.microsoft.com/office/drawing/2014/main" id="{B3FE6AE3-2E1F-40F0-A324-96F14363E8FE}"/>
              </a:ext>
            </a:extLst>
          </p:cNvPr>
          <p:cNvCxnSpPr>
            <a:stCxn id="8" idx="2"/>
            <a:endCxn id="9" idx="0"/>
          </p:cNvCxnSpPr>
          <p:nvPr/>
        </p:nvCxnSpPr>
        <p:spPr>
          <a:xfrm>
            <a:off x="9984508" y="5458050"/>
            <a:ext cx="0" cy="513600"/>
          </a:xfrm>
          <a:prstGeom prst="straightConnector1">
            <a:avLst/>
          </a:prstGeom>
          <a:noFill/>
          <a:ln w="19050" cap="flat" cmpd="sng">
            <a:solidFill>
              <a:srgbClr val="595959"/>
            </a:solidFill>
            <a:prstDash val="solid"/>
            <a:round/>
            <a:headEnd type="none" w="sm" len="sm"/>
            <a:tailEnd type="triangle" w="lg" len="lg"/>
          </a:ln>
        </p:spPr>
      </p:cxnSp>
      <p:cxnSp>
        <p:nvCxnSpPr>
          <p:cNvPr id="21" name="Google Shape;569;p48">
            <a:extLst>
              <a:ext uri="{FF2B5EF4-FFF2-40B4-BE49-F238E27FC236}">
                <a16:creationId xmlns:a16="http://schemas.microsoft.com/office/drawing/2014/main" id="{AFCC7D67-5A8B-58F7-6F7F-8DF2E97AB888}"/>
              </a:ext>
            </a:extLst>
          </p:cNvPr>
          <p:cNvCxnSpPr>
            <a:stCxn id="9" idx="2"/>
            <a:endCxn id="10" idx="0"/>
          </p:cNvCxnSpPr>
          <p:nvPr/>
        </p:nvCxnSpPr>
        <p:spPr>
          <a:xfrm>
            <a:off x="9984508" y="6552228"/>
            <a:ext cx="21600" cy="492600"/>
          </a:xfrm>
          <a:prstGeom prst="straightConnector1">
            <a:avLst/>
          </a:prstGeom>
          <a:noFill/>
          <a:ln w="19050" cap="flat" cmpd="sng">
            <a:solidFill>
              <a:srgbClr val="595959"/>
            </a:solidFill>
            <a:prstDash val="solid"/>
            <a:round/>
            <a:headEnd type="none" w="sm" len="sm"/>
            <a:tailEnd type="triangle" w="lg" len="lg"/>
          </a:ln>
        </p:spPr>
      </p:cxnSp>
      <p:sp>
        <p:nvSpPr>
          <p:cNvPr id="22" name="Google Shape;570;p48">
            <a:extLst>
              <a:ext uri="{FF2B5EF4-FFF2-40B4-BE49-F238E27FC236}">
                <a16:creationId xmlns:a16="http://schemas.microsoft.com/office/drawing/2014/main" id="{971C5206-2F6E-5EC4-770C-989D575D402F}"/>
              </a:ext>
            </a:extLst>
          </p:cNvPr>
          <p:cNvSpPr txBox="1"/>
          <p:nvPr/>
        </p:nvSpPr>
        <p:spPr>
          <a:xfrm>
            <a:off x="10142956" y="3399172"/>
            <a:ext cx="347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E</a:t>
            </a:r>
            <a:r>
              <a:rPr lang="en-US" sz="2200" b="0" i="0" u="none" strike="noStrike" cap="none" dirty="0">
                <a:solidFill>
                  <a:srgbClr val="3F3F3F"/>
                </a:solidFill>
                <a:latin typeface="Open Sans"/>
                <a:ea typeface="Open Sans"/>
                <a:cs typeface="Open Sans"/>
                <a:sym typeface="Open Sans"/>
              </a:rPr>
              <a:t>dit, add, and move files</a:t>
            </a:r>
            <a:endParaRPr sz="2200" b="0" i="0" u="none" strike="noStrike" cap="none" dirty="0">
              <a:solidFill>
                <a:srgbClr val="3F3F3F"/>
              </a:solidFill>
              <a:latin typeface="Arial"/>
              <a:ea typeface="Arial"/>
              <a:cs typeface="Arial"/>
              <a:sym typeface="Arial"/>
            </a:endParaRPr>
          </a:p>
        </p:txBody>
      </p:sp>
      <p:sp>
        <p:nvSpPr>
          <p:cNvPr id="23" name="Google Shape;571;p48">
            <a:extLst>
              <a:ext uri="{FF2B5EF4-FFF2-40B4-BE49-F238E27FC236}">
                <a16:creationId xmlns:a16="http://schemas.microsoft.com/office/drawing/2014/main" id="{40BD937D-285F-05AF-1C57-98CA66A96940}"/>
              </a:ext>
            </a:extLst>
          </p:cNvPr>
          <p:cNvSpPr txBox="1"/>
          <p:nvPr/>
        </p:nvSpPr>
        <p:spPr>
          <a:xfrm>
            <a:off x="10190778" y="5501939"/>
            <a:ext cx="3989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C</a:t>
            </a:r>
            <a:r>
              <a:rPr lang="en-US" sz="2200" b="0" i="0" u="none" strike="noStrike" cap="none" dirty="0">
                <a:solidFill>
                  <a:srgbClr val="3F3F3F"/>
                </a:solidFill>
                <a:latin typeface="Open Sans"/>
                <a:ea typeface="Open Sans"/>
                <a:cs typeface="Open Sans"/>
                <a:sym typeface="Open Sans"/>
              </a:rPr>
              <a:t>ommit and push operation</a:t>
            </a:r>
            <a:endParaRPr sz="2200" b="0" i="0" u="none" strike="noStrike" cap="none" dirty="0">
              <a:solidFill>
                <a:srgbClr val="3F3F3F"/>
              </a:solidFill>
              <a:latin typeface="Arial"/>
              <a:ea typeface="Arial"/>
              <a:cs typeface="Arial"/>
              <a:sym typeface="Arial"/>
            </a:endParaRPr>
          </a:p>
        </p:txBody>
      </p:sp>
      <p:sp>
        <p:nvSpPr>
          <p:cNvPr id="24" name="Google Shape;572;p48">
            <a:extLst>
              <a:ext uri="{FF2B5EF4-FFF2-40B4-BE49-F238E27FC236}">
                <a16:creationId xmlns:a16="http://schemas.microsoft.com/office/drawing/2014/main" id="{56E82B9E-9F1B-9979-1188-A6F4DA3A0B71}"/>
              </a:ext>
            </a:extLst>
          </p:cNvPr>
          <p:cNvSpPr txBox="1"/>
          <p:nvPr/>
        </p:nvSpPr>
        <p:spPr>
          <a:xfrm>
            <a:off x="10191724" y="4477391"/>
            <a:ext cx="4562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S</a:t>
            </a:r>
            <a:r>
              <a:rPr lang="en-US" sz="2200" b="0" i="0" u="none" strike="noStrike" cap="none" dirty="0">
                <a:solidFill>
                  <a:srgbClr val="3F3F3F"/>
                </a:solidFill>
                <a:latin typeface="Open Sans"/>
                <a:ea typeface="Open Sans"/>
                <a:cs typeface="Open Sans"/>
                <a:sym typeface="Open Sans"/>
              </a:rPr>
              <a:t>tatus and difference operation</a:t>
            </a:r>
            <a:endParaRPr sz="2200" b="0" i="0" u="none" strike="noStrike" cap="none" dirty="0">
              <a:solidFill>
                <a:srgbClr val="3F3F3F"/>
              </a:solidFill>
              <a:latin typeface="Arial"/>
              <a:ea typeface="Arial"/>
              <a:cs typeface="Arial"/>
              <a:sym typeface="Arial"/>
            </a:endParaRPr>
          </a:p>
        </p:txBody>
      </p:sp>
      <p:sp>
        <p:nvSpPr>
          <p:cNvPr id="25" name="Google Shape;573;p48">
            <a:extLst>
              <a:ext uri="{FF2B5EF4-FFF2-40B4-BE49-F238E27FC236}">
                <a16:creationId xmlns:a16="http://schemas.microsoft.com/office/drawing/2014/main" id="{494D0BF2-CBE8-FF31-51BE-254678F32AF7}"/>
              </a:ext>
            </a:extLst>
          </p:cNvPr>
          <p:cNvSpPr txBox="1"/>
          <p:nvPr/>
        </p:nvSpPr>
        <p:spPr>
          <a:xfrm>
            <a:off x="10239547" y="6572368"/>
            <a:ext cx="4135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A</a:t>
            </a:r>
            <a:r>
              <a:rPr lang="en-US" sz="2200" b="0" i="0" u="none" strike="noStrike" cap="none" dirty="0">
                <a:solidFill>
                  <a:srgbClr val="3F3F3F"/>
                </a:solidFill>
                <a:latin typeface="Open Sans"/>
                <a:ea typeface="Open Sans"/>
                <a:cs typeface="Open Sans"/>
                <a:sym typeface="Open Sans"/>
              </a:rPr>
              <a:t>mend and push operation</a:t>
            </a:r>
            <a:endParaRPr sz="2200" b="0" i="0" u="none" strike="noStrike" cap="none" dirty="0">
              <a:solidFill>
                <a:srgbClr val="3F3F3F"/>
              </a:solidFill>
              <a:latin typeface="Arial"/>
              <a:ea typeface="Arial"/>
              <a:cs typeface="Arial"/>
              <a:sym typeface="Arial"/>
            </a:endParaRPr>
          </a:p>
        </p:txBody>
      </p:sp>
      <p:pic>
        <p:nvPicPr>
          <p:cNvPr id="26" name="Google Shape;574;p48">
            <a:extLst>
              <a:ext uri="{FF2B5EF4-FFF2-40B4-BE49-F238E27FC236}">
                <a16:creationId xmlns:a16="http://schemas.microsoft.com/office/drawing/2014/main" id="{C8ABB0BF-A375-56FE-B590-94BFB16DC4CD}"/>
              </a:ext>
            </a:extLst>
          </p:cNvPr>
          <p:cNvPicPr preferRelativeResize="0"/>
          <p:nvPr/>
        </p:nvPicPr>
        <p:blipFill rotWithShape="1">
          <a:blip r:embed="rId4">
            <a:alphaModFix/>
            <a:duotone>
              <a:schemeClr val="accent2">
                <a:shade val="45000"/>
                <a:satMod val="135000"/>
              </a:schemeClr>
              <a:prstClr val="white"/>
            </a:duotone>
          </a:blip>
          <a:srcRect/>
          <a:stretch/>
        </p:blipFill>
        <p:spPr>
          <a:xfrm>
            <a:off x="1261532" y="2038907"/>
            <a:ext cx="1621124" cy="1518006"/>
          </a:xfrm>
          <a:prstGeom prst="rect">
            <a:avLst/>
          </a:prstGeom>
          <a:noFill/>
          <a:ln>
            <a:noFill/>
          </a:ln>
        </p:spPr>
      </p:pic>
      <p:sp>
        <p:nvSpPr>
          <p:cNvPr id="27" name="Google Shape;575;p48">
            <a:extLst>
              <a:ext uri="{FF2B5EF4-FFF2-40B4-BE49-F238E27FC236}">
                <a16:creationId xmlns:a16="http://schemas.microsoft.com/office/drawing/2014/main" id="{7D6603FB-5512-F361-91DB-95839927A59E}"/>
              </a:ext>
            </a:extLst>
          </p:cNvPr>
          <p:cNvSpPr txBox="1"/>
          <p:nvPr/>
        </p:nvSpPr>
        <p:spPr>
          <a:xfrm>
            <a:off x="1157655" y="1234265"/>
            <a:ext cx="1715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Remote </a:t>
            </a:r>
            <a:r>
              <a:rPr lang="en-US" sz="2200" dirty="0">
                <a:solidFill>
                  <a:srgbClr val="3F3F3F"/>
                </a:solidFill>
                <a:latin typeface="Open Sans"/>
                <a:ea typeface="Open Sans"/>
                <a:cs typeface="Open Sans"/>
                <a:sym typeface="Open Sans"/>
              </a:rPr>
              <a:t>r</a:t>
            </a:r>
            <a:r>
              <a:rPr lang="en-US" sz="2200" b="0" i="0" u="none" strike="noStrike" cap="none" dirty="0">
                <a:solidFill>
                  <a:srgbClr val="3F3F3F"/>
                </a:solidFill>
                <a:latin typeface="Open Sans"/>
                <a:ea typeface="Open Sans"/>
                <a:cs typeface="Open Sans"/>
                <a:sym typeface="Open Sans"/>
              </a:rPr>
              <a:t>epository</a:t>
            </a:r>
            <a:endParaRPr sz="2200" b="0" i="0" u="none" strike="noStrike" cap="none" dirty="0">
              <a:solidFill>
                <a:srgbClr val="3F3F3F"/>
              </a:solidFill>
              <a:latin typeface="Arial"/>
              <a:ea typeface="Arial"/>
              <a:cs typeface="Arial"/>
              <a:sym typeface="Arial"/>
            </a:endParaRPr>
          </a:p>
        </p:txBody>
      </p:sp>
      <p:sp>
        <p:nvSpPr>
          <p:cNvPr id="32" name="Brandline_LVC">
            <a:extLst>
              <a:ext uri="{FF2B5EF4-FFF2-40B4-BE49-F238E27FC236}">
                <a16:creationId xmlns:a16="http://schemas.microsoft.com/office/drawing/2014/main" id="{199D1C65-BE8E-3507-68CE-695E2C16CFC9}"/>
              </a:ext>
            </a:extLst>
          </p:cNvPr>
          <p:cNvSpPr/>
          <p:nvPr/>
        </p:nvSpPr>
        <p:spPr>
          <a:xfrm>
            <a:off x="6781800" y="816324"/>
            <a:ext cx="2690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dirty="0"/>
          </a:p>
        </p:txBody>
      </p:sp>
    </p:spTree>
    <p:custDataLst>
      <p:tags r:id="rId1"/>
    </p:custDataLst>
    <p:extLst>
      <p:ext uri="{BB962C8B-B14F-4D97-AF65-F5344CB8AC3E}">
        <p14:creationId xmlns:p14="http://schemas.microsoft.com/office/powerpoint/2010/main" val="57558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585B3-27BC-3439-53C5-DE51F9DEE080}"/>
              </a:ext>
            </a:extLst>
          </p:cNvPr>
          <p:cNvSpPr>
            <a:spLocks noGrp="1"/>
          </p:cNvSpPr>
          <p:nvPr>
            <p:ph type="title"/>
          </p:nvPr>
        </p:nvSpPr>
        <p:spPr/>
        <p:txBody>
          <a:bodyPr/>
          <a:lstStyle/>
          <a:p>
            <a:r>
              <a:rPr lang="en-IN" dirty="0"/>
              <a:t>Companies Using Git</a:t>
            </a:r>
          </a:p>
        </p:txBody>
      </p:sp>
      <p:sp>
        <p:nvSpPr>
          <p:cNvPr id="6" name="Brandline_LVC">
            <a:extLst>
              <a:ext uri="{FF2B5EF4-FFF2-40B4-BE49-F238E27FC236}">
                <a16:creationId xmlns:a16="http://schemas.microsoft.com/office/drawing/2014/main" id="{48981FE0-C3DF-47B5-7DD8-A26519740786}"/>
              </a:ext>
            </a:extLst>
          </p:cNvPr>
          <p:cNvSpPr/>
          <p:nvPr/>
        </p:nvSpPr>
        <p:spPr>
          <a:xfrm>
            <a:off x="5842000" y="816324"/>
            <a:ext cx="4568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a:extLst>
              <a:ext uri="{FF2B5EF4-FFF2-40B4-BE49-F238E27FC236}">
                <a16:creationId xmlns:a16="http://schemas.microsoft.com/office/drawing/2014/main" id="{866865AE-8AC4-1842-1FE3-6FA7AD5A3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368" y="2620882"/>
            <a:ext cx="2733688" cy="9206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288CC8-4FB8-47EF-D635-D25D977D8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276" y="2638600"/>
            <a:ext cx="2905570" cy="8852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BC447E-9364-4F85-5D9A-3A32EAA56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8500" y="2697081"/>
            <a:ext cx="3359722" cy="7105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NEW LINKEDIN LOGO PNG IN 2024 - eDigital Agency">
            <a:extLst>
              <a:ext uri="{FF2B5EF4-FFF2-40B4-BE49-F238E27FC236}">
                <a16:creationId xmlns:a16="http://schemas.microsoft.com/office/drawing/2014/main" id="{8FA2CA9A-1746-D4C9-A035-4E9CE2E8E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367" y="5235356"/>
            <a:ext cx="2733688" cy="7050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0DB558F-40C4-730C-DE00-5BA802B8A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0941" y="5187618"/>
            <a:ext cx="2905570" cy="7528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D40194B-1321-5637-EA5E-39067A5DD3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06706" y="4823885"/>
            <a:ext cx="1502282" cy="15022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acebook logo png, Facebook logo transparent png, Facebook icon transparent  free png 23986613 PNG">
            <a:extLst>
              <a:ext uri="{FF2B5EF4-FFF2-40B4-BE49-F238E27FC236}">
                <a16:creationId xmlns:a16="http://schemas.microsoft.com/office/drawing/2014/main" id="{3A3FD49D-C0A5-44E6-AB31-022D4FED81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3366" y="4569186"/>
            <a:ext cx="2011680" cy="20116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5773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ABB227-1258-967F-2FB0-4997A93F2DB3}"/>
              </a:ext>
            </a:extLst>
          </p:cNvPr>
          <p:cNvSpPr>
            <a:spLocks noGrp="1"/>
          </p:cNvSpPr>
          <p:nvPr>
            <p:ph type="body" idx="10"/>
          </p:nvPr>
        </p:nvSpPr>
        <p:spPr/>
        <p:txBody>
          <a:bodyPr/>
          <a:lstStyle/>
          <a:p>
            <a:r>
              <a:rPr lang="en-US" dirty="0"/>
              <a:t>Below are some commonly used Git commands that can perform various version control tasks: ​ </a:t>
            </a:r>
          </a:p>
          <a:p>
            <a:endParaRPr lang="en-US" dirty="0"/>
          </a:p>
          <a:p>
            <a:endParaRPr lang="en-IN" dirty="0"/>
          </a:p>
        </p:txBody>
      </p:sp>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p:txBody>
          <a:bodyPr/>
          <a:lstStyle/>
          <a:p>
            <a:r>
              <a:rPr lang="en-US" dirty="0"/>
              <a:t>Basic Git Commands </a:t>
            </a:r>
          </a:p>
        </p:txBody>
      </p:sp>
      <p:sp>
        <p:nvSpPr>
          <p:cNvPr id="18" name="Brandline_LVC">
            <a:extLst>
              <a:ext uri="{FF2B5EF4-FFF2-40B4-BE49-F238E27FC236}">
                <a16:creationId xmlns:a16="http://schemas.microsoft.com/office/drawing/2014/main" id="{1CB44129-04CC-FBE5-0EFD-ACCD6895E883}"/>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6">
            <a:extLst>
              <a:ext uri="{FF2B5EF4-FFF2-40B4-BE49-F238E27FC236}">
                <a16:creationId xmlns:a16="http://schemas.microsoft.com/office/drawing/2014/main" id="{10DE2094-C3CA-1176-A5C1-4DDB9E7279AB}"/>
              </a:ext>
            </a:extLst>
          </p:cNvPr>
          <p:cNvGraphicFramePr>
            <a:graphicFrameLocks noGrp="1"/>
          </p:cNvGraphicFramePr>
          <p:nvPr>
            <p:extLst>
              <p:ext uri="{D42A27DB-BD31-4B8C-83A1-F6EECF244321}">
                <p14:modId xmlns:p14="http://schemas.microsoft.com/office/powerpoint/2010/main" val="687070091"/>
              </p:ext>
            </p:extLst>
          </p:nvPr>
        </p:nvGraphicFramePr>
        <p:xfrm>
          <a:off x="2503170" y="2855314"/>
          <a:ext cx="11249660" cy="4415350"/>
        </p:xfrm>
        <a:graphic>
          <a:graphicData uri="http://schemas.openxmlformats.org/drawingml/2006/table">
            <a:tbl>
              <a:tblPr firstRow="1" bandRow="1">
                <a:tableStyleId>{5C22544A-7EE6-4342-B048-85BDC9FD1C3A}</a:tableStyleId>
              </a:tblPr>
              <a:tblGrid>
                <a:gridCol w="6232268">
                  <a:extLst>
                    <a:ext uri="{9D8B030D-6E8A-4147-A177-3AD203B41FA5}">
                      <a16:colId xmlns:a16="http://schemas.microsoft.com/office/drawing/2014/main" val="4061515536"/>
                    </a:ext>
                  </a:extLst>
                </a:gridCol>
                <a:gridCol w="5017392">
                  <a:extLst>
                    <a:ext uri="{9D8B030D-6E8A-4147-A177-3AD203B41FA5}">
                      <a16:colId xmlns:a16="http://schemas.microsoft.com/office/drawing/2014/main" val="2451136653"/>
                    </a:ext>
                  </a:extLst>
                </a:gridCol>
              </a:tblGrid>
              <a:tr h="729395">
                <a:tc>
                  <a:txBody>
                    <a:bodyPr/>
                    <a:lstStyle/>
                    <a:p>
                      <a:pPr algn="ctr"/>
                      <a:r>
                        <a:rPr lang="en-IN" sz="2200" dirty="0"/>
                        <a:t>Operation</a:t>
                      </a:r>
                    </a:p>
                  </a:txBody>
                  <a:tcPr anchor="ctr"/>
                </a:tc>
                <a:tc>
                  <a:txBody>
                    <a:bodyPr/>
                    <a:lstStyle/>
                    <a:p>
                      <a:pPr algn="ctr"/>
                      <a:r>
                        <a:rPr lang="en-IN" sz="2200" dirty="0"/>
                        <a:t>Command</a:t>
                      </a:r>
                    </a:p>
                  </a:txBody>
                  <a:tcPr anchor="ctr"/>
                </a:tc>
                <a:extLst>
                  <a:ext uri="{0D108BD9-81ED-4DB2-BD59-A6C34878D82A}">
                    <a16:rowId xmlns:a16="http://schemas.microsoft.com/office/drawing/2014/main" val="2880956738"/>
                  </a:ext>
                </a:extLst>
              </a:tr>
              <a:tr h="1182102">
                <a:tc>
                  <a:txBody>
                    <a:bodyPr/>
                    <a:lstStyle/>
                    <a:p>
                      <a:pPr algn="l"/>
                      <a:r>
                        <a:rPr lang="en-IN" sz="2200" dirty="0">
                          <a:solidFill>
                            <a:schemeClr val="tx1">
                              <a:lumMod val="75000"/>
                              <a:lumOff val="25000"/>
                            </a:schemeClr>
                          </a:solidFill>
                        </a:rPr>
                        <a:t>Configures the username and email address</a:t>
                      </a:r>
                      <a:r>
                        <a:rPr lang="en-IN" sz="2200" dirty="0"/>
                        <a:t> </a:t>
                      </a:r>
                    </a:p>
                  </a:txBody>
                  <a:tcPr anchor="ctr"/>
                </a:tc>
                <a:tc>
                  <a:txBody>
                    <a:bodyPr/>
                    <a:lstStyle/>
                    <a:p>
                      <a:pPr algn="ctr"/>
                      <a:r>
                        <a:rPr lang="en-US" sz="2200" dirty="0">
                          <a:solidFill>
                            <a:schemeClr val="tx1">
                              <a:lumMod val="75000"/>
                              <a:lumOff val="25000"/>
                            </a:schemeClr>
                          </a:solidFill>
                        </a:rPr>
                        <a:t>git config --global user.name “testusername"​</a:t>
                      </a:r>
                    </a:p>
                    <a:p>
                      <a:pPr algn="ctr"/>
                      <a:r>
                        <a:rPr lang="en-US" sz="2200" dirty="0">
                          <a:solidFill>
                            <a:schemeClr val="tx1">
                              <a:lumMod val="75000"/>
                              <a:lumOff val="25000"/>
                            </a:schemeClr>
                          </a:solidFill>
                        </a:rPr>
                        <a:t>git config --global </a:t>
                      </a:r>
                      <a:r>
                        <a:rPr lang="en-US" sz="2200" dirty="0">
                          <a:solidFill>
                            <a:schemeClr val="tx1">
                              <a:lumMod val="75000"/>
                              <a:lumOff val="25000"/>
                            </a:schemeClr>
                          </a:solidFill>
                          <a:hlinkClick r:id="rId4"/>
                        </a:rPr>
                        <a:t>user.emailtestname@example.com</a:t>
                      </a:r>
                      <a:endParaRPr lang="en-IN" sz="2200" dirty="0">
                        <a:solidFill>
                          <a:schemeClr val="tx1">
                            <a:lumMod val="75000"/>
                            <a:lumOff val="25000"/>
                          </a:schemeClr>
                        </a:solidFill>
                      </a:endParaRPr>
                    </a:p>
                  </a:txBody>
                  <a:tcPr anchor="ctr"/>
                </a:tc>
                <a:extLst>
                  <a:ext uri="{0D108BD9-81ED-4DB2-BD59-A6C34878D82A}">
                    <a16:rowId xmlns:a16="http://schemas.microsoft.com/office/drawing/2014/main" val="1487512437"/>
                  </a:ext>
                </a:extLst>
              </a:tr>
              <a:tr h="729395">
                <a:tc>
                  <a:txBody>
                    <a:bodyPr/>
                    <a:lstStyle/>
                    <a:p>
                      <a:pPr algn="l"/>
                      <a:r>
                        <a:rPr lang="en-US" sz="2200" dirty="0">
                          <a:solidFill>
                            <a:schemeClr val="tx1">
                              <a:lumMod val="75000"/>
                              <a:lumOff val="25000"/>
                            </a:schemeClr>
                          </a:solidFill>
                        </a:rPr>
                        <a:t>Initializes a new Git repository in the current directory</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init</a:t>
                      </a:r>
                    </a:p>
                  </a:txBody>
                  <a:tcPr anchor="ctr"/>
                </a:tc>
                <a:extLst>
                  <a:ext uri="{0D108BD9-81ED-4DB2-BD59-A6C34878D82A}">
                    <a16:rowId xmlns:a16="http://schemas.microsoft.com/office/drawing/2014/main" val="1638318454"/>
                  </a:ext>
                </a:extLst>
              </a:tr>
              <a:tr h="729395">
                <a:tc>
                  <a:txBody>
                    <a:bodyPr/>
                    <a:lstStyle/>
                    <a:p>
                      <a:pPr algn="l"/>
                      <a:r>
                        <a:rPr lang="en-US" sz="2200" dirty="0">
                          <a:solidFill>
                            <a:schemeClr val="tx1">
                              <a:lumMod val="75000"/>
                              <a:lumOff val="25000"/>
                            </a:schemeClr>
                          </a:solidFill>
                        </a:rPr>
                        <a:t>Creates a copy of a remote Git repository on </a:t>
                      </a:r>
                    </a:p>
                    <a:p>
                      <a:pPr algn="l"/>
                      <a:r>
                        <a:rPr lang="en-US" sz="2200" dirty="0">
                          <a:solidFill>
                            <a:schemeClr val="tx1">
                              <a:lumMod val="75000"/>
                              <a:lumOff val="25000"/>
                            </a:schemeClr>
                          </a:solidFill>
                        </a:rPr>
                        <a:t>a local machine</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clone [repository URL]</a:t>
                      </a:r>
                    </a:p>
                  </a:txBody>
                  <a:tcPr anchor="ctr"/>
                </a:tc>
                <a:extLst>
                  <a:ext uri="{0D108BD9-81ED-4DB2-BD59-A6C34878D82A}">
                    <a16:rowId xmlns:a16="http://schemas.microsoft.com/office/drawing/2014/main" val="1127530298"/>
                  </a:ext>
                </a:extLst>
              </a:tr>
              <a:tr h="729395">
                <a:tc>
                  <a:txBody>
                    <a:bodyPr/>
                    <a:lstStyle/>
                    <a:p>
                      <a:pPr algn="l"/>
                      <a:r>
                        <a:rPr lang="en-IN" sz="2200" dirty="0">
                          <a:solidFill>
                            <a:schemeClr val="tx1">
                              <a:lumMod val="75000"/>
                              <a:lumOff val="25000"/>
                            </a:schemeClr>
                          </a:solidFill>
                        </a:rPr>
                        <a:t>Commits stage changes</a:t>
                      </a:r>
                    </a:p>
                  </a:txBody>
                  <a:tcPr anchor="ctr"/>
                </a:tc>
                <a:tc>
                  <a:txBody>
                    <a:bodyPr/>
                    <a:lstStyle/>
                    <a:p>
                      <a:pPr algn="ctr"/>
                      <a:r>
                        <a:rPr lang="en-IN" sz="2200" dirty="0">
                          <a:solidFill>
                            <a:schemeClr val="tx1">
                              <a:lumMod val="75000"/>
                              <a:lumOff val="25000"/>
                            </a:schemeClr>
                          </a:solidFill>
                        </a:rPr>
                        <a:t>git add [filename]</a:t>
                      </a:r>
                    </a:p>
                  </a:txBody>
                  <a:tcPr anchor="ctr"/>
                </a:tc>
                <a:extLst>
                  <a:ext uri="{0D108BD9-81ED-4DB2-BD59-A6C34878D82A}">
                    <a16:rowId xmlns:a16="http://schemas.microsoft.com/office/drawing/2014/main" val="3058006184"/>
                  </a:ext>
                </a:extLst>
              </a:tr>
            </a:tbl>
          </a:graphicData>
        </a:graphic>
      </p:graphicFrame>
    </p:spTree>
    <p:custDataLst>
      <p:tags r:id="rId1"/>
    </p:custDataLst>
    <p:extLst>
      <p:ext uri="{BB962C8B-B14F-4D97-AF65-F5344CB8AC3E}">
        <p14:creationId xmlns:p14="http://schemas.microsoft.com/office/powerpoint/2010/main" val="4102467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dirty="0"/>
              <a:t>Basic Git Commands </a:t>
            </a:r>
          </a:p>
        </p:txBody>
      </p:sp>
      <p:sp>
        <p:nvSpPr>
          <p:cNvPr id="18" name="Brandline_LVC">
            <a:extLst>
              <a:ext uri="{FF2B5EF4-FFF2-40B4-BE49-F238E27FC236}">
                <a16:creationId xmlns:a16="http://schemas.microsoft.com/office/drawing/2014/main" id="{1CB44129-04CC-FBE5-0EFD-ACCD6895E883}"/>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6">
            <a:extLst>
              <a:ext uri="{FF2B5EF4-FFF2-40B4-BE49-F238E27FC236}">
                <a16:creationId xmlns:a16="http://schemas.microsoft.com/office/drawing/2014/main" id="{10DE2094-C3CA-1176-A5C1-4DDB9E7279AB}"/>
              </a:ext>
            </a:extLst>
          </p:cNvPr>
          <p:cNvGraphicFramePr>
            <a:graphicFrameLocks noGrp="1"/>
          </p:cNvGraphicFramePr>
          <p:nvPr>
            <p:extLst>
              <p:ext uri="{D42A27DB-BD31-4B8C-83A1-F6EECF244321}">
                <p14:modId xmlns:p14="http://schemas.microsoft.com/office/powerpoint/2010/main" val="943028529"/>
              </p:ext>
            </p:extLst>
          </p:nvPr>
        </p:nvGraphicFramePr>
        <p:xfrm>
          <a:off x="1612900" y="1441867"/>
          <a:ext cx="13030200" cy="7019962"/>
        </p:xfrm>
        <a:graphic>
          <a:graphicData uri="http://schemas.openxmlformats.org/drawingml/2006/table">
            <a:tbl>
              <a:tblPr firstRow="1" bandRow="1">
                <a:tableStyleId>{5C22544A-7EE6-4342-B048-85BDC9FD1C3A}</a:tableStyleId>
              </a:tblPr>
              <a:tblGrid>
                <a:gridCol w="7064172">
                  <a:extLst>
                    <a:ext uri="{9D8B030D-6E8A-4147-A177-3AD203B41FA5}">
                      <a16:colId xmlns:a16="http://schemas.microsoft.com/office/drawing/2014/main" val="4061515536"/>
                    </a:ext>
                  </a:extLst>
                </a:gridCol>
                <a:gridCol w="5966028">
                  <a:extLst>
                    <a:ext uri="{9D8B030D-6E8A-4147-A177-3AD203B41FA5}">
                      <a16:colId xmlns:a16="http://schemas.microsoft.com/office/drawing/2014/main" val="2451136653"/>
                    </a:ext>
                  </a:extLst>
                </a:gridCol>
              </a:tblGrid>
              <a:tr h="846630">
                <a:tc>
                  <a:txBody>
                    <a:bodyPr/>
                    <a:lstStyle/>
                    <a:p>
                      <a:pPr algn="ctr"/>
                      <a:r>
                        <a:rPr lang="en-IN" sz="2200" dirty="0"/>
                        <a:t>Operation</a:t>
                      </a:r>
                    </a:p>
                  </a:txBody>
                  <a:tcPr anchor="ctr"/>
                </a:tc>
                <a:tc>
                  <a:txBody>
                    <a:bodyPr/>
                    <a:lstStyle/>
                    <a:p>
                      <a:pPr algn="ctr"/>
                      <a:r>
                        <a:rPr lang="en-IN" sz="2200" dirty="0"/>
                        <a:t>Command</a:t>
                      </a:r>
                    </a:p>
                  </a:txBody>
                  <a:tcPr anchor="ctr"/>
                </a:tc>
                <a:extLst>
                  <a:ext uri="{0D108BD9-81ED-4DB2-BD59-A6C34878D82A}">
                    <a16:rowId xmlns:a16="http://schemas.microsoft.com/office/drawing/2014/main" val="2880956738"/>
                  </a:ext>
                </a:extLst>
              </a:tr>
              <a:tr h="962703">
                <a:tc>
                  <a:txBody>
                    <a:bodyPr/>
                    <a:lstStyle/>
                    <a:p>
                      <a:pPr algn="l"/>
                      <a:r>
                        <a:rPr lang="en-IN" sz="2200" dirty="0">
                          <a:solidFill>
                            <a:schemeClr val="tx1">
                              <a:lumMod val="75000"/>
                              <a:lumOff val="25000"/>
                            </a:schemeClr>
                          </a:solidFill>
                        </a:rPr>
                        <a:t>Commits all stage changes at once</a:t>
                      </a:r>
                      <a:endParaRPr lang="en-IN" sz="2200" dirty="0"/>
                    </a:p>
                  </a:txBody>
                  <a:tcPr anchor="ctr"/>
                </a:tc>
                <a:tc>
                  <a:txBody>
                    <a:bodyPr/>
                    <a:lstStyle/>
                    <a:p>
                      <a:pPr algn="ctr"/>
                      <a:r>
                        <a:rPr lang="en-US" sz="2200" dirty="0">
                          <a:solidFill>
                            <a:schemeClr val="tx1">
                              <a:lumMod val="75000"/>
                              <a:lumOff val="25000"/>
                            </a:schemeClr>
                          </a:solidFill>
                        </a:rPr>
                        <a:t>git add .</a:t>
                      </a:r>
                      <a:endParaRPr lang="en-IN" sz="2200" dirty="0">
                        <a:solidFill>
                          <a:schemeClr val="tx1">
                            <a:lumMod val="75000"/>
                            <a:lumOff val="25000"/>
                          </a:schemeClr>
                        </a:solidFill>
                      </a:endParaRPr>
                    </a:p>
                  </a:txBody>
                  <a:tcPr anchor="ctr"/>
                </a:tc>
                <a:extLst>
                  <a:ext uri="{0D108BD9-81ED-4DB2-BD59-A6C34878D82A}">
                    <a16:rowId xmlns:a16="http://schemas.microsoft.com/office/drawing/2014/main" val="1487512437"/>
                  </a:ext>
                </a:extLst>
              </a:tr>
              <a:tr h="992933">
                <a:tc>
                  <a:txBody>
                    <a:bodyPr/>
                    <a:lstStyle/>
                    <a:p>
                      <a:pPr algn="l"/>
                      <a:r>
                        <a:rPr lang="en-US" sz="2200" dirty="0">
                          <a:solidFill>
                            <a:schemeClr val="tx1">
                              <a:lumMod val="75000"/>
                              <a:lumOff val="25000"/>
                            </a:schemeClr>
                          </a:solidFill>
                        </a:rPr>
                        <a:t>Records staged changes with a descriptive message</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commit -m "[commit message]"</a:t>
                      </a:r>
                    </a:p>
                  </a:txBody>
                  <a:tcPr anchor="ctr"/>
                </a:tc>
                <a:extLst>
                  <a:ext uri="{0D108BD9-81ED-4DB2-BD59-A6C34878D82A}">
                    <a16:rowId xmlns:a16="http://schemas.microsoft.com/office/drawing/2014/main" val="1638318454"/>
                  </a:ext>
                </a:extLst>
              </a:tr>
              <a:tr h="1023163">
                <a:tc>
                  <a:txBody>
                    <a:bodyPr/>
                    <a:lstStyle/>
                    <a:p>
                      <a:pPr algn="l"/>
                      <a:r>
                        <a:rPr lang="en-US" sz="2200" dirty="0">
                          <a:solidFill>
                            <a:schemeClr val="tx1">
                              <a:lumMod val="75000"/>
                              <a:lumOff val="25000"/>
                            </a:schemeClr>
                          </a:solidFill>
                        </a:rPr>
                        <a:t>Shows the status of your working directory</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status</a:t>
                      </a:r>
                    </a:p>
                  </a:txBody>
                  <a:tcPr anchor="ctr"/>
                </a:tc>
                <a:extLst>
                  <a:ext uri="{0D108BD9-81ED-4DB2-BD59-A6C34878D82A}">
                    <a16:rowId xmlns:a16="http://schemas.microsoft.com/office/drawing/2014/main" val="1127530298"/>
                  </a:ext>
                </a:extLst>
              </a:tr>
              <a:tr h="1210501">
                <a:tc>
                  <a:txBody>
                    <a:bodyPr/>
                    <a:lstStyle/>
                    <a:p>
                      <a:pPr algn="l"/>
                      <a:r>
                        <a:rPr lang="en-US" sz="2200" dirty="0">
                          <a:solidFill>
                            <a:schemeClr val="tx1">
                              <a:lumMod val="75000"/>
                              <a:lumOff val="25000"/>
                            </a:schemeClr>
                          </a:solidFill>
                        </a:rPr>
                        <a:t>Fetches changes from a remote repository and integrates them into the current branch</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pull</a:t>
                      </a:r>
                    </a:p>
                  </a:txBody>
                  <a:tcPr anchor="ctr"/>
                </a:tc>
                <a:extLst>
                  <a:ext uri="{0D108BD9-81ED-4DB2-BD59-A6C34878D82A}">
                    <a16:rowId xmlns:a16="http://schemas.microsoft.com/office/drawing/2014/main" val="3058006184"/>
                  </a:ext>
                </a:extLst>
              </a:tr>
              <a:tr h="1069632">
                <a:tc>
                  <a:txBody>
                    <a:bodyPr/>
                    <a:lstStyle/>
                    <a:p>
                      <a:pPr algn="l"/>
                      <a:r>
                        <a:rPr lang="en-US" sz="2200" dirty="0">
                          <a:solidFill>
                            <a:schemeClr val="tx1">
                              <a:lumMod val="75000"/>
                              <a:lumOff val="25000"/>
                            </a:schemeClr>
                          </a:solidFill>
                        </a:rPr>
                        <a:t>Uploads local branch changes to a remote repository</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push</a:t>
                      </a:r>
                    </a:p>
                  </a:txBody>
                  <a:tcPr anchor="ctr"/>
                </a:tc>
                <a:extLst>
                  <a:ext uri="{0D108BD9-81ED-4DB2-BD59-A6C34878D82A}">
                    <a16:rowId xmlns:a16="http://schemas.microsoft.com/office/drawing/2014/main" val="3236905795"/>
                  </a:ext>
                </a:extLst>
              </a:tr>
              <a:tr h="914400">
                <a:tc>
                  <a:txBody>
                    <a:bodyPr/>
                    <a:lstStyle/>
                    <a:p>
                      <a:pPr algn="l"/>
                      <a:r>
                        <a:rPr lang="en-US" sz="2200" dirty="0">
                          <a:solidFill>
                            <a:schemeClr val="tx1">
                              <a:lumMod val="75000"/>
                              <a:lumOff val="25000"/>
                            </a:schemeClr>
                          </a:solidFill>
                        </a:rPr>
                        <a:t>Links local repository to a remote one</a:t>
                      </a:r>
                      <a:endParaRPr lang="en-IN" sz="2200" dirty="0">
                        <a:solidFill>
                          <a:schemeClr val="tx1">
                            <a:lumMod val="75000"/>
                            <a:lumOff val="25000"/>
                          </a:schemeClr>
                        </a:solidFill>
                      </a:endParaRPr>
                    </a:p>
                  </a:txBody>
                  <a:tcPr anchor="ctr"/>
                </a:tc>
                <a:tc>
                  <a:txBody>
                    <a:bodyPr/>
                    <a:lstStyle/>
                    <a:p>
                      <a:pPr algn="ctr"/>
                      <a:r>
                        <a:rPr lang="en-US" sz="2200" dirty="0">
                          <a:solidFill>
                            <a:schemeClr val="tx1">
                              <a:lumMod val="75000"/>
                              <a:lumOff val="25000"/>
                            </a:schemeClr>
                          </a:solidFill>
                        </a:rPr>
                        <a:t>git remote add [remote name] [remote URL]</a:t>
                      </a:r>
                      <a:endParaRPr lang="en-IN" sz="2200" dirty="0">
                        <a:solidFill>
                          <a:schemeClr val="tx1">
                            <a:lumMod val="75000"/>
                            <a:lumOff val="25000"/>
                          </a:schemeClr>
                        </a:solidFill>
                      </a:endParaRPr>
                    </a:p>
                  </a:txBody>
                  <a:tcPr anchor="ctr"/>
                </a:tc>
                <a:extLst>
                  <a:ext uri="{0D108BD9-81ED-4DB2-BD59-A6C34878D82A}">
                    <a16:rowId xmlns:a16="http://schemas.microsoft.com/office/drawing/2014/main" val="3381621788"/>
                  </a:ext>
                </a:extLst>
              </a:tr>
            </a:tbl>
          </a:graphicData>
        </a:graphic>
      </p:graphicFrame>
    </p:spTree>
    <p:custDataLst>
      <p:tags r:id="rId1"/>
    </p:custDataLst>
    <p:extLst>
      <p:ext uri="{BB962C8B-B14F-4D97-AF65-F5344CB8AC3E}">
        <p14:creationId xmlns:p14="http://schemas.microsoft.com/office/powerpoint/2010/main" val="405518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dirty="0"/>
              <a:t>Basic Git Commands </a:t>
            </a:r>
          </a:p>
        </p:txBody>
      </p:sp>
      <p:sp>
        <p:nvSpPr>
          <p:cNvPr id="18" name="Brandline_LVC">
            <a:extLst>
              <a:ext uri="{FF2B5EF4-FFF2-40B4-BE49-F238E27FC236}">
                <a16:creationId xmlns:a16="http://schemas.microsoft.com/office/drawing/2014/main" id="{1CB44129-04CC-FBE5-0EFD-ACCD6895E883}"/>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6" name="Table 6">
            <a:extLst>
              <a:ext uri="{FF2B5EF4-FFF2-40B4-BE49-F238E27FC236}">
                <a16:creationId xmlns:a16="http://schemas.microsoft.com/office/drawing/2014/main" id="{10DE2094-C3CA-1176-A5C1-4DDB9E7279AB}"/>
              </a:ext>
            </a:extLst>
          </p:cNvPr>
          <p:cNvGraphicFramePr>
            <a:graphicFrameLocks noGrp="1"/>
          </p:cNvGraphicFramePr>
          <p:nvPr>
            <p:extLst>
              <p:ext uri="{D42A27DB-BD31-4B8C-83A1-F6EECF244321}">
                <p14:modId xmlns:p14="http://schemas.microsoft.com/office/powerpoint/2010/main" val="1928753367"/>
              </p:ext>
            </p:extLst>
          </p:nvPr>
        </p:nvGraphicFramePr>
        <p:xfrm>
          <a:off x="1612900" y="1439863"/>
          <a:ext cx="13030200" cy="7102148"/>
        </p:xfrm>
        <a:graphic>
          <a:graphicData uri="http://schemas.openxmlformats.org/drawingml/2006/table">
            <a:tbl>
              <a:tblPr firstRow="1" bandRow="1">
                <a:tableStyleId>{5C22544A-7EE6-4342-B048-85BDC9FD1C3A}</a:tableStyleId>
              </a:tblPr>
              <a:tblGrid>
                <a:gridCol w="7686743">
                  <a:extLst>
                    <a:ext uri="{9D8B030D-6E8A-4147-A177-3AD203B41FA5}">
                      <a16:colId xmlns:a16="http://schemas.microsoft.com/office/drawing/2014/main" val="4061515536"/>
                    </a:ext>
                  </a:extLst>
                </a:gridCol>
                <a:gridCol w="5343457">
                  <a:extLst>
                    <a:ext uri="{9D8B030D-6E8A-4147-A177-3AD203B41FA5}">
                      <a16:colId xmlns:a16="http://schemas.microsoft.com/office/drawing/2014/main" val="2451136653"/>
                    </a:ext>
                  </a:extLst>
                </a:gridCol>
              </a:tblGrid>
              <a:tr h="838880">
                <a:tc>
                  <a:txBody>
                    <a:bodyPr/>
                    <a:lstStyle/>
                    <a:p>
                      <a:pPr algn="ctr"/>
                      <a:r>
                        <a:rPr lang="en-IN" sz="2200" dirty="0"/>
                        <a:t>Operation</a:t>
                      </a:r>
                    </a:p>
                  </a:txBody>
                  <a:tcPr anchor="ctr"/>
                </a:tc>
                <a:tc>
                  <a:txBody>
                    <a:bodyPr/>
                    <a:lstStyle/>
                    <a:p>
                      <a:pPr algn="ctr"/>
                      <a:r>
                        <a:rPr lang="en-IN" sz="2200" dirty="0"/>
                        <a:t>Command</a:t>
                      </a:r>
                    </a:p>
                  </a:txBody>
                  <a:tcPr anchor="ctr"/>
                </a:tc>
                <a:extLst>
                  <a:ext uri="{0D108BD9-81ED-4DB2-BD59-A6C34878D82A}">
                    <a16:rowId xmlns:a16="http://schemas.microsoft.com/office/drawing/2014/main" val="2880956738"/>
                  </a:ext>
                </a:extLst>
              </a:tr>
              <a:tr h="1022887">
                <a:tc>
                  <a:txBody>
                    <a:bodyPr/>
                    <a:lstStyle/>
                    <a:p>
                      <a:pPr algn="l"/>
                      <a:r>
                        <a:rPr lang="en-US" sz="2200" dirty="0">
                          <a:solidFill>
                            <a:schemeClr val="tx1">
                              <a:lumMod val="75000"/>
                              <a:lumOff val="25000"/>
                            </a:schemeClr>
                          </a:solidFill>
                        </a:rPr>
                        <a:t>Retrieves changes from a remote repository but doesn't merge them</a:t>
                      </a:r>
                      <a:endParaRPr lang="en-IN" sz="2200" dirty="0">
                        <a:solidFill>
                          <a:schemeClr val="tx1">
                            <a:lumMod val="75000"/>
                            <a:lumOff val="25000"/>
                          </a:schemeClr>
                        </a:solidFill>
                      </a:endParaRPr>
                    </a:p>
                  </a:txBody>
                  <a:tcPr anchor="ctr"/>
                </a:tc>
                <a:tc>
                  <a:txBody>
                    <a:bodyPr/>
                    <a:lstStyle/>
                    <a:p>
                      <a:pPr algn="ctr"/>
                      <a:r>
                        <a:rPr lang="en-US" sz="2200" dirty="0">
                          <a:solidFill>
                            <a:schemeClr val="tx1">
                              <a:lumMod val="75000"/>
                              <a:lumOff val="25000"/>
                            </a:schemeClr>
                          </a:solidFill>
                        </a:rPr>
                        <a:t>git fetch</a:t>
                      </a:r>
                      <a:endParaRPr lang="en-IN" sz="2200" dirty="0">
                        <a:solidFill>
                          <a:schemeClr val="tx1">
                            <a:lumMod val="75000"/>
                            <a:lumOff val="25000"/>
                          </a:schemeClr>
                        </a:solidFill>
                      </a:endParaRPr>
                    </a:p>
                  </a:txBody>
                  <a:tcPr anchor="ctr"/>
                </a:tc>
                <a:extLst>
                  <a:ext uri="{0D108BD9-81ED-4DB2-BD59-A6C34878D82A}">
                    <a16:rowId xmlns:a16="http://schemas.microsoft.com/office/drawing/2014/main" val="1487512437"/>
                  </a:ext>
                </a:extLst>
              </a:tr>
              <a:tr h="1045753">
                <a:tc>
                  <a:txBody>
                    <a:bodyPr/>
                    <a:lstStyle/>
                    <a:p>
                      <a:pPr algn="l"/>
                      <a:r>
                        <a:rPr lang="en-US" sz="2200" dirty="0">
                          <a:solidFill>
                            <a:schemeClr val="tx1">
                              <a:lumMod val="75000"/>
                              <a:lumOff val="25000"/>
                            </a:schemeClr>
                          </a:solidFill>
                        </a:rPr>
                        <a:t>Shows a list of remote repositories associated with the current project</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remote -v</a:t>
                      </a:r>
                    </a:p>
                  </a:txBody>
                  <a:tcPr anchor="ctr"/>
                </a:tc>
                <a:extLst>
                  <a:ext uri="{0D108BD9-81ED-4DB2-BD59-A6C34878D82A}">
                    <a16:rowId xmlns:a16="http://schemas.microsoft.com/office/drawing/2014/main" val="1638318454"/>
                  </a:ext>
                </a:extLst>
              </a:tr>
              <a:tr h="1103085">
                <a:tc>
                  <a:txBody>
                    <a:bodyPr/>
                    <a:lstStyle/>
                    <a:p>
                      <a:pPr algn="l"/>
                      <a:r>
                        <a:rPr lang="en-US" sz="2200" dirty="0">
                          <a:solidFill>
                            <a:schemeClr val="tx1">
                              <a:lumMod val="75000"/>
                              <a:lumOff val="25000"/>
                            </a:schemeClr>
                          </a:solidFill>
                        </a:rPr>
                        <a:t>Combines changes from the specified branch into the current branch</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merge [branch name]</a:t>
                      </a:r>
                    </a:p>
                  </a:txBody>
                  <a:tcPr anchor="ctr"/>
                </a:tc>
                <a:extLst>
                  <a:ext uri="{0D108BD9-81ED-4DB2-BD59-A6C34878D82A}">
                    <a16:rowId xmlns:a16="http://schemas.microsoft.com/office/drawing/2014/main" val="1127530298"/>
                  </a:ext>
                </a:extLst>
              </a:tr>
              <a:tr h="1056367">
                <a:tc>
                  <a:txBody>
                    <a:bodyPr/>
                    <a:lstStyle/>
                    <a:p>
                      <a:pPr algn="l"/>
                      <a:r>
                        <a:rPr lang="en-US" sz="2200" dirty="0">
                          <a:solidFill>
                            <a:schemeClr val="tx1">
                              <a:lumMod val="75000"/>
                              <a:lumOff val="25000"/>
                            </a:schemeClr>
                          </a:solidFill>
                        </a:rPr>
                        <a:t>Lists all branches in the repository, highlighting the </a:t>
                      </a:r>
                    </a:p>
                    <a:p>
                      <a:pPr algn="l"/>
                      <a:r>
                        <a:rPr lang="en-US" sz="2200" dirty="0">
                          <a:solidFill>
                            <a:schemeClr val="tx1">
                              <a:lumMod val="75000"/>
                              <a:lumOff val="25000"/>
                            </a:schemeClr>
                          </a:solidFill>
                        </a:rPr>
                        <a:t>current branch</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branch</a:t>
                      </a:r>
                    </a:p>
                  </a:txBody>
                  <a:tcPr anchor="ctr"/>
                </a:tc>
                <a:extLst>
                  <a:ext uri="{0D108BD9-81ED-4DB2-BD59-A6C34878D82A}">
                    <a16:rowId xmlns:a16="http://schemas.microsoft.com/office/drawing/2014/main" val="3058006184"/>
                  </a:ext>
                </a:extLst>
              </a:tr>
              <a:tr h="975633">
                <a:tc>
                  <a:txBody>
                    <a:bodyPr/>
                    <a:lstStyle/>
                    <a:p>
                      <a:pPr algn="l"/>
                      <a:r>
                        <a:rPr lang="en-US" sz="2200" dirty="0">
                          <a:solidFill>
                            <a:schemeClr val="tx1">
                              <a:lumMod val="75000"/>
                              <a:lumOff val="25000"/>
                            </a:schemeClr>
                          </a:solidFill>
                        </a:rPr>
                        <a:t>Displays a chronological list of commits with their details</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log</a:t>
                      </a:r>
                    </a:p>
                  </a:txBody>
                  <a:tcPr anchor="ctr"/>
                </a:tc>
                <a:extLst>
                  <a:ext uri="{0D108BD9-81ED-4DB2-BD59-A6C34878D82A}">
                    <a16:rowId xmlns:a16="http://schemas.microsoft.com/office/drawing/2014/main" val="3236905795"/>
                  </a:ext>
                </a:extLst>
              </a:tr>
              <a:tr h="1059543">
                <a:tc>
                  <a:txBody>
                    <a:bodyPr/>
                    <a:lstStyle/>
                    <a:p>
                      <a:pPr algn="l"/>
                      <a:r>
                        <a:rPr lang="en-US" sz="2200" dirty="0">
                          <a:solidFill>
                            <a:schemeClr val="tx1">
                              <a:lumMod val="75000"/>
                              <a:lumOff val="25000"/>
                            </a:schemeClr>
                          </a:solidFill>
                        </a:rPr>
                        <a:t>Creates a named reference to a specific commit, often </a:t>
                      </a:r>
                    </a:p>
                    <a:p>
                      <a:pPr algn="l"/>
                      <a:r>
                        <a:rPr lang="en-US" sz="2200" dirty="0">
                          <a:solidFill>
                            <a:schemeClr val="tx1">
                              <a:lumMod val="75000"/>
                              <a:lumOff val="25000"/>
                            </a:schemeClr>
                          </a:solidFill>
                        </a:rPr>
                        <a:t>used for versioning</a:t>
                      </a:r>
                      <a:endParaRPr lang="en-IN" sz="2200" dirty="0">
                        <a:solidFill>
                          <a:schemeClr val="tx1">
                            <a:lumMod val="75000"/>
                            <a:lumOff val="25000"/>
                          </a:schemeClr>
                        </a:solidFill>
                      </a:endParaRPr>
                    </a:p>
                  </a:txBody>
                  <a:tcPr anchor="ctr"/>
                </a:tc>
                <a:tc>
                  <a:txBody>
                    <a:bodyPr/>
                    <a:lstStyle/>
                    <a:p>
                      <a:pPr algn="ctr"/>
                      <a:r>
                        <a:rPr lang="en-IN" sz="2200" dirty="0">
                          <a:solidFill>
                            <a:schemeClr val="tx1">
                              <a:lumMod val="75000"/>
                              <a:lumOff val="25000"/>
                            </a:schemeClr>
                          </a:solidFill>
                        </a:rPr>
                        <a:t>git tag [tag name]</a:t>
                      </a:r>
                    </a:p>
                  </a:txBody>
                  <a:tcPr anchor="ctr"/>
                </a:tc>
                <a:extLst>
                  <a:ext uri="{0D108BD9-81ED-4DB2-BD59-A6C34878D82A}">
                    <a16:rowId xmlns:a16="http://schemas.microsoft.com/office/drawing/2014/main" val="3381621788"/>
                  </a:ext>
                </a:extLst>
              </a:tr>
            </a:tbl>
          </a:graphicData>
        </a:graphic>
      </p:graphicFrame>
    </p:spTree>
    <p:custDataLst>
      <p:tags r:id="rId1"/>
    </p:custDataLst>
    <p:extLst>
      <p:ext uri="{BB962C8B-B14F-4D97-AF65-F5344CB8AC3E}">
        <p14:creationId xmlns:p14="http://schemas.microsoft.com/office/powerpoint/2010/main" val="260184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02E87-AF14-13F5-4A91-8AE9F9B357B9}"/>
              </a:ext>
            </a:extLst>
          </p:cNvPr>
          <p:cNvSpPr>
            <a:spLocks noGrp="1"/>
          </p:cNvSpPr>
          <p:nvPr>
            <p:ph type="body" sz="quarter" idx="16"/>
          </p:nvPr>
        </p:nvSpPr>
        <p:spPr>
          <a:xfrm>
            <a:off x="734790" y="2695575"/>
            <a:ext cx="9533671" cy="3540969"/>
          </a:xfrm>
        </p:spPr>
        <p:txBody>
          <a:bodyPr/>
          <a:lstStyle/>
          <a:p>
            <a:r>
              <a:rPr lang="en-US" dirty="0"/>
              <a:t>Utilize a version control system to identify and understand its key components for tracking changes in software projects</a:t>
            </a:r>
          </a:p>
          <a:p>
            <a:r>
              <a:rPr lang="en-US" dirty="0"/>
              <a:t>Create and clone GitHub repositories to understand the fundamentals of repository management and version control</a:t>
            </a:r>
          </a:p>
          <a:p>
            <a:r>
              <a:rPr lang="en-US" dirty="0"/>
              <a:t>Use the </a:t>
            </a:r>
            <a:r>
              <a:rPr lang="en-US" i="1" dirty="0"/>
              <a:t>git push</a:t>
            </a:r>
            <a:r>
              <a:rPr lang="en-US" dirty="0"/>
              <a:t> command to upload changes from a local repository to a remote Git repository</a:t>
            </a:r>
          </a:p>
          <a:p>
            <a:r>
              <a:rPr lang="en-US" dirty="0"/>
              <a:t>Create a pull request to propose merging the changes into a remote GitHub codebase</a:t>
            </a:r>
          </a:p>
        </p:txBody>
      </p:sp>
    </p:spTree>
    <p:custDataLst>
      <p:tags r:id="rId1"/>
    </p:custDataLst>
    <p:extLst>
      <p:ext uri="{BB962C8B-B14F-4D97-AF65-F5344CB8AC3E}">
        <p14:creationId xmlns:p14="http://schemas.microsoft.com/office/powerpoint/2010/main" val="636297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845;p57">
            <a:extLst>
              <a:ext uri="{FF2B5EF4-FFF2-40B4-BE49-F238E27FC236}">
                <a16:creationId xmlns:a16="http://schemas.microsoft.com/office/drawing/2014/main" id="{F5BE7967-1BF2-E074-C262-DE46ED9E4602}"/>
              </a:ext>
            </a:extLst>
          </p:cNvPr>
          <p:cNvSpPr txBox="1"/>
          <p:nvPr/>
        </p:nvSpPr>
        <p:spPr>
          <a:xfrm>
            <a:off x="6756893" y="3306745"/>
            <a:ext cx="7751400" cy="526160"/>
          </a:xfrm>
          <a:prstGeom prst="rect">
            <a:avLst/>
          </a:prstGeom>
          <a:noFill/>
          <a:ln w="12175" cap="flat" cmpd="sng">
            <a:solidFill>
              <a:srgbClr val="7E7E7E"/>
            </a:solidFill>
            <a:prstDash val="solid"/>
            <a:round/>
            <a:headEnd type="none" w="sm" len="sm"/>
            <a:tailEnd type="none" w="sm" len="sm"/>
          </a:ln>
        </p:spPr>
        <p:txBody>
          <a:bodyPr spcFirstLastPara="1" wrap="square" lIns="0" tIns="17775" rIns="0" bIns="0" anchor="t" anchorCtr="0">
            <a:noAutofit/>
          </a:bodyPr>
          <a:lstStyle/>
          <a:p>
            <a:pPr marL="92075"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79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BD31DE5E-8937-5459-DF18-69FD6C6D68B8}"/>
              </a:ext>
            </a:extLst>
          </p:cNvPr>
          <p:cNvSpPr>
            <a:spLocks noGrp="1"/>
          </p:cNvSpPr>
          <p:nvPr>
            <p:ph type="body" idx="10"/>
          </p:nvPr>
        </p:nvSpPr>
        <p:spPr>
          <a:xfrm>
            <a:off x="1291857" y="1514103"/>
            <a:ext cx="13696999" cy="903776"/>
          </a:xfrm>
        </p:spPr>
        <p:txBody>
          <a:bodyPr>
            <a:noAutofit/>
          </a:bodyPr>
          <a:lstStyle/>
          <a:p>
            <a:r>
              <a:rPr lang="en-US" dirty="0"/>
              <a:t>Git configuration levels define the scope for which specific settings apply. Following are the three </a:t>
            </a:r>
          </a:p>
          <a:p>
            <a:r>
              <a:rPr lang="en-US" dirty="0"/>
              <a:t>main levels:</a:t>
            </a:r>
          </a:p>
          <a:p>
            <a:endParaRPr lang="en-US" dirty="0"/>
          </a:p>
          <a:p>
            <a:endParaRPr lang="en-IN" dirty="0"/>
          </a:p>
        </p:txBody>
      </p:sp>
      <p:sp>
        <p:nvSpPr>
          <p:cNvPr id="4" name="Title 3">
            <a:extLst>
              <a:ext uri="{FF2B5EF4-FFF2-40B4-BE49-F238E27FC236}">
                <a16:creationId xmlns:a16="http://schemas.microsoft.com/office/drawing/2014/main" id="{A310913E-7F44-46E6-0733-23FB4938A611}"/>
              </a:ext>
            </a:extLst>
          </p:cNvPr>
          <p:cNvSpPr>
            <a:spLocks noGrp="1"/>
          </p:cNvSpPr>
          <p:nvPr>
            <p:ph type="title"/>
          </p:nvPr>
        </p:nvSpPr>
        <p:spPr/>
        <p:txBody>
          <a:bodyPr/>
          <a:lstStyle/>
          <a:p>
            <a:r>
              <a:rPr lang="en-US" dirty="0"/>
              <a:t>Git Configuration Level</a:t>
            </a:r>
            <a:endParaRPr lang="en-IN" dirty="0"/>
          </a:p>
        </p:txBody>
      </p:sp>
      <p:sp>
        <p:nvSpPr>
          <p:cNvPr id="7" name="Brandline_LVC">
            <a:extLst>
              <a:ext uri="{FF2B5EF4-FFF2-40B4-BE49-F238E27FC236}">
                <a16:creationId xmlns:a16="http://schemas.microsoft.com/office/drawing/2014/main" id="{6D0628FC-8FD8-0BC4-E556-E8CA651AC78F}"/>
              </a:ext>
            </a:extLst>
          </p:cNvPr>
          <p:cNvSpPr/>
          <p:nvPr/>
        </p:nvSpPr>
        <p:spPr>
          <a:xfrm>
            <a:off x="5575300" y="816324"/>
            <a:ext cx="5109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Google Shape;832;p57">
            <a:extLst>
              <a:ext uri="{FF2B5EF4-FFF2-40B4-BE49-F238E27FC236}">
                <a16:creationId xmlns:a16="http://schemas.microsoft.com/office/drawing/2014/main" id="{ED6B7DB8-8DC2-3907-7E26-B63C3212D345}"/>
              </a:ext>
            </a:extLst>
          </p:cNvPr>
          <p:cNvSpPr/>
          <p:nvPr/>
        </p:nvSpPr>
        <p:spPr>
          <a:xfrm>
            <a:off x="2542108" y="2559394"/>
            <a:ext cx="4223385" cy="3299460"/>
          </a:xfrm>
          <a:custGeom>
            <a:avLst/>
            <a:gdLst/>
            <a:ahLst/>
            <a:cxnLst/>
            <a:rect l="l" t="t" r="r" b="b"/>
            <a:pathLst>
              <a:path w="4223385" h="3299460" extrusionOk="0">
                <a:moveTo>
                  <a:pt x="0" y="3299460"/>
                </a:moveTo>
                <a:lnTo>
                  <a:pt x="4223004" y="3299460"/>
                </a:lnTo>
                <a:lnTo>
                  <a:pt x="4223004" y="0"/>
                </a:lnTo>
                <a:lnTo>
                  <a:pt x="0" y="0"/>
                </a:lnTo>
                <a:lnTo>
                  <a:pt x="0" y="3299460"/>
                </a:lnTo>
                <a:close/>
              </a:path>
            </a:pathLst>
          </a:custGeom>
          <a:solidFill>
            <a:srgbClr val="F2F2F2"/>
          </a:solid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2" name="Google Shape;834;p57">
            <a:extLst>
              <a:ext uri="{FF2B5EF4-FFF2-40B4-BE49-F238E27FC236}">
                <a16:creationId xmlns:a16="http://schemas.microsoft.com/office/drawing/2014/main" id="{9E933456-D783-08E1-04E9-68000C6A0C35}"/>
              </a:ext>
            </a:extLst>
          </p:cNvPr>
          <p:cNvSpPr/>
          <p:nvPr/>
        </p:nvSpPr>
        <p:spPr>
          <a:xfrm>
            <a:off x="2846908" y="3464650"/>
            <a:ext cx="3571240" cy="2178050"/>
          </a:xfrm>
          <a:custGeom>
            <a:avLst/>
            <a:gdLst/>
            <a:ahLst/>
            <a:cxnLst/>
            <a:rect l="l" t="t" r="r" b="b"/>
            <a:pathLst>
              <a:path w="3571240" h="2178050" extrusionOk="0">
                <a:moveTo>
                  <a:pt x="0" y="2177796"/>
                </a:moveTo>
                <a:lnTo>
                  <a:pt x="3570732" y="2177796"/>
                </a:lnTo>
                <a:lnTo>
                  <a:pt x="3570732" y="0"/>
                </a:lnTo>
                <a:lnTo>
                  <a:pt x="0" y="0"/>
                </a:lnTo>
                <a:lnTo>
                  <a:pt x="0" y="2177796"/>
                </a:lnTo>
                <a:close/>
              </a:path>
            </a:pathLst>
          </a:custGeom>
          <a:no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4" name="Google Shape;836;p57">
            <a:extLst>
              <a:ext uri="{FF2B5EF4-FFF2-40B4-BE49-F238E27FC236}">
                <a16:creationId xmlns:a16="http://schemas.microsoft.com/office/drawing/2014/main" id="{B695351B-FFD0-1103-84E3-9BDA733E74F1}"/>
              </a:ext>
            </a:extLst>
          </p:cNvPr>
          <p:cNvSpPr/>
          <p:nvPr/>
        </p:nvSpPr>
        <p:spPr>
          <a:xfrm>
            <a:off x="3173045" y="4379050"/>
            <a:ext cx="2917190" cy="980439"/>
          </a:xfrm>
          <a:custGeom>
            <a:avLst/>
            <a:gdLst/>
            <a:ahLst/>
            <a:cxnLst/>
            <a:rect l="l" t="t" r="r" b="b"/>
            <a:pathLst>
              <a:path w="2917190" h="980439" extrusionOk="0">
                <a:moveTo>
                  <a:pt x="0" y="979932"/>
                </a:moveTo>
                <a:lnTo>
                  <a:pt x="2916936" y="979932"/>
                </a:lnTo>
                <a:lnTo>
                  <a:pt x="2916936" y="0"/>
                </a:lnTo>
                <a:lnTo>
                  <a:pt x="0" y="0"/>
                </a:lnTo>
                <a:lnTo>
                  <a:pt x="0" y="979932"/>
                </a:lnTo>
                <a:close/>
              </a:path>
            </a:pathLst>
          </a:custGeom>
          <a:no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grpSp>
        <p:nvGrpSpPr>
          <p:cNvPr id="30" name="Group 29">
            <a:extLst>
              <a:ext uri="{FF2B5EF4-FFF2-40B4-BE49-F238E27FC236}">
                <a16:creationId xmlns:a16="http://schemas.microsoft.com/office/drawing/2014/main" id="{35B52C1B-184A-6140-D8CC-1A6022700DCB}"/>
              </a:ext>
            </a:extLst>
          </p:cNvPr>
          <p:cNvGrpSpPr/>
          <p:nvPr/>
        </p:nvGrpSpPr>
        <p:grpSpPr>
          <a:xfrm>
            <a:off x="2548204" y="2626450"/>
            <a:ext cx="4211400" cy="3016250"/>
            <a:chOff x="2548204" y="2626450"/>
            <a:chExt cx="4211400" cy="3016250"/>
          </a:xfrm>
        </p:grpSpPr>
        <p:sp>
          <p:nvSpPr>
            <p:cNvPr id="11" name="Google Shape;833;p57">
              <a:extLst>
                <a:ext uri="{FF2B5EF4-FFF2-40B4-BE49-F238E27FC236}">
                  <a16:creationId xmlns:a16="http://schemas.microsoft.com/office/drawing/2014/main" id="{08E9607B-4CE7-5092-568A-0BD4D09CDE6C}"/>
                </a:ext>
              </a:extLst>
            </p:cNvPr>
            <p:cNvSpPr/>
            <p:nvPr/>
          </p:nvSpPr>
          <p:spPr>
            <a:xfrm>
              <a:off x="2846908" y="3464650"/>
              <a:ext cx="3571240" cy="2178050"/>
            </a:xfrm>
            <a:custGeom>
              <a:avLst/>
              <a:gdLst/>
              <a:ahLst/>
              <a:cxnLst/>
              <a:rect l="l" t="t" r="r" b="b"/>
              <a:pathLst>
                <a:path w="3571240" h="2178050" extrusionOk="0">
                  <a:moveTo>
                    <a:pt x="0" y="2177796"/>
                  </a:moveTo>
                  <a:lnTo>
                    <a:pt x="3570732" y="2177796"/>
                  </a:lnTo>
                  <a:lnTo>
                    <a:pt x="3570732" y="0"/>
                  </a:lnTo>
                  <a:lnTo>
                    <a:pt x="0" y="0"/>
                  </a:lnTo>
                  <a:lnTo>
                    <a:pt x="0" y="2177796"/>
                  </a:lnTo>
                  <a:close/>
                </a:path>
              </a:pathLst>
            </a:cu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3" name="Google Shape;835;p57">
              <a:extLst>
                <a:ext uri="{FF2B5EF4-FFF2-40B4-BE49-F238E27FC236}">
                  <a16:creationId xmlns:a16="http://schemas.microsoft.com/office/drawing/2014/main" id="{CE742035-D4A1-B67E-C6BC-195C58A95D83}"/>
                </a:ext>
              </a:extLst>
            </p:cNvPr>
            <p:cNvSpPr/>
            <p:nvPr/>
          </p:nvSpPr>
          <p:spPr>
            <a:xfrm>
              <a:off x="3173045" y="4379050"/>
              <a:ext cx="2917190" cy="980439"/>
            </a:xfrm>
            <a:custGeom>
              <a:avLst/>
              <a:gdLst/>
              <a:ahLst/>
              <a:cxnLst/>
              <a:rect l="l" t="t" r="r" b="b"/>
              <a:pathLst>
                <a:path w="2917190" h="980439" extrusionOk="0">
                  <a:moveTo>
                    <a:pt x="0" y="979932"/>
                  </a:moveTo>
                  <a:lnTo>
                    <a:pt x="2916936" y="979932"/>
                  </a:lnTo>
                  <a:lnTo>
                    <a:pt x="2916936" y="0"/>
                  </a:lnTo>
                  <a:lnTo>
                    <a:pt x="0" y="0"/>
                  </a:lnTo>
                  <a:lnTo>
                    <a:pt x="0" y="979932"/>
                  </a:lnTo>
                  <a:close/>
                </a:path>
              </a:pathLst>
            </a:cu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5" name="Google Shape;837;p57">
              <a:extLst>
                <a:ext uri="{FF2B5EF4-FFF2-40B4-BE49-F238E27FC236}">
                  <a16:creationId xmlns:a16="http://schemas.microsoft.com/office/drawing/2014/main" id="{90B21336-E319-2D97-0D44-0D30359CDDE8}"/>
                </a:ext>
              </a:extLst>
            </p:cNvPr>
            <p:cNvSpPr txBox="1"/>
            <p:nvPr/>
          </p:nvSpPr>
          <p:spPr>
            <a:xfrm>
              <a:off x="2548204" y="2742402"/>
              <a:ext cx="4211400" cy="350700"/>
            </a:xfrm>
            <a:prstGeom prst="rect">
              <a:avLst/>
            </a:prstGeom>
            <a:noFill/>
            <a:ln>
              <a:noFill/>
            </a:ln>
          </p:spPr>
          <p:txBody>
            <a:bodyPr spcFirstLastPara="1" wrap="square" lIns="0" tIns="12050" rIns="0" bIns="0" anchor="t" anchorCtr="0">
              <a:noAutofit/>
            </a:bodyPr>
            <a:lstStyle/>
            <a:p>
              <a:pPr marL="1814195"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000000"/>
                  </a:solidFill>
                  <a:latin typeface="Open Sans"/>
                  <a:ea typeface="Open Sans"/>
                  <a:cs typeface="Open Sans"/>
                  <a:sym typeface="Open Sans"/>
                </a:rPr>
                <a:t>--system</a:t>
              </a:r>
              <a:endParaRPr sz="2200" b="0" i="0" u="none" strike="noStrike" cap="none" dirty="0">
                <a:solidFill>
                  <a:srgbClr val="000000"/>
                </a:solidFill>
                <a:latin typeface="Open Sans"/>
                <a:ea typeface="Open Sans"/>
                <a:cs typeface="Open Sans"/>
                <a:sym typeface="Open Sans"/>
              </a:endParaRPr>
            </a:p>
          </p:txBody>
        </p:sp>
        <p:sp>
          <p:nvSpPr>
            <p:cNvPr id="16" name="Google Shape;838;p57">
              <a:extLst>
                <a:ext uri="{FF2B5EF4-FFF2-40B4-BE49-F238E27FC236}">
                  <a16:creationId xmlns:a16="http://schemas.microsoft.com/office/drawing/2014/main" id="{A128FC26-CB5B-EC27-6F19-1EA1BCD4746A}"/>
                </a:ext>
              </a:extLst>
            </p:cNvPr>
            <p:cNvSpPr/>
            <p:nvPr/>
          </p:nvSpPr>
          <p:spPr>
            <a:xfrm>
              <a:off x="3450412" y="2626450"/>
              <a:ext cx="726900" cy="725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7" name="Google Shape;839;p57">
              <a:extLst>
                <a:ext uri="{FF2B5EF4-FFF2-40B4-BE49-F238E27FC236}">
                  <a16:creationId xmlns:a16="http://schemas.microsoft.com/office/drawing/2014/main" id="{33A506A8-51D3-7AA5-CE10-FB86D9FBFB04}"/>
                </a:ext>
              </a:extLst>
            </p:cNvPr>
            <p:cNvSpPr/>
            <p:nvPr/>
          </p:nvSpPr>
          <p:spPr>
            <a:xfrm>
              <a:off x="3564712" y="3537802"/>
              <a:ext cx="498300" cy="827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8" name="Google Shape;840;p57">
              <a:extLst>
                <a:ext uri="{FF2B5EF4-FFF2-40B4-BE49-F238E27FC236}">
                  <a16:creationId xmlns:a16="http://schemas.microsoft.com/office/drawing/2014/main" id="{11E1DF62-CAC2-2B58-9C5C-269FDB040F53}"/>
                </a:ext>
              </a:extLst>
            </p:cNvPr>
            <p:cNvSpPr txBox="1"/>
            <p:nvPr/>
          </p:nvSpPr>
          <p:spPr>
            <a:xfrm>
              <a:off x="2853005" y="3683853"/>
              <a:ext cx="3558600" cy="350700"/>
            </a:xfrm>
            <a:prstGeom prst="rect">
              <a:avLst/>
            </a:prstGeom>
            <a:noFill/>
            <a:ln>
              <a:noFill/>
            </a:ln>
          </p:spPr>
          <p:txBody>
            <a:bodyPr spcFirstLastPara="1" wrap="square" lIns="0" tIns="12050" rIns="0" bIns="0" anchor="t" anchorCtr="0">
              <a:noAutofit/>
            </a:bodyPr>
            <a:lstStyle/>
            <a:p>
              <a:pPr marL="1511935"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000000"/>
                  </a:solidFill>
                  <a:latin typeface="Open Sans"/>
                  <a:ea typeface="Open Sans"/>
                  <a:cs typeface="Open Sans"/>
                  <a:sym typeface="Open Sans"/>
                </a:rPr>
                <a:t>--global</a:t>
              </a:r>
              <a:endParaRPr sz="2200" b="0" i="0" u="none" strike="noStrike" cap="none" dirty="0">
                <a:solidFill>
                  <a:srgbClr val="000000"/>
                </a:solidFill>
                <a:latin typeface="Open Sans"/>
                <a:ea typeface="Open Sans"/>
                <a:cs typeface="Open Sans"/>
                <a:sym typeface="Open Sans"/>
              </a:endParaRPr>
            </a:p>
          </p:txBody>
        </p:sp>
        <p:sp>
          <p:nvSpPr>
            <p:cNvPr id="19" name="Google Shape;841;p57">
              <a:extLst>
                <a:ext uri="{FF2B5EF4-FFF2-40B4-BE49-F238E27FC236}">
                  <a16:creationId xmlns:a16="http://schemas.microsoft.com/office/drawing/2014/main" id="{9C02A00A-01D0-648E-F62F-FE645DC37258}"/>
                </a:ext>
              </a:extLst>
            </p:cNvPr>
            <p:cNvSpPr/>
            <p:nvPr/>
          </p:nvSpPr>
          <p:spPr>
            <a:xfrm>
              <a:off x="3447365" y="4586314"/>
              <a:ext cx="731400" cy="591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0" name="Google Shape;842;p57">
              <a:extLst>
                <a:ext uri="{FF2B5EF4-FFF2-40B4-BE49-F238E27FC236}">
                  <a16:creationId xmlns:a16="http://schemas.microsoft.com/office/drawing/2014/main" id="{9889414C-3DF4-67D1-5308-12233F454CD1}"/>
                </a:ext>
              </a:extLst>
            </p:cNvPr>
            <p:cNvSpPr txBox="1"/>
            <p:nvPr/>
          </p:nvSpPr>
          <p:spPr>
            <a:xfrm>
              <a:off x="3179141" y="4598634"/>
              <a:ext cx="2905200" cy="350700"/>
            </a:xfrm>
            <a:prstGeom prst="rect">
              <a:avLst/>
            </a:prstGeom>
            <a:noFill/>
            <a:ln>
              <a:noFill/>
            </a:ln>
          </p:spPr>
          <p:txBody>
            <a:bodyPr spcFirstLastPara="1" wrap="square" lIns="0" tIns="12050" rIns="0" bIns="0" anchor="t" anchorCtr="0">
              <a:noAutofit/>
            </a:bodyPr>
            <a:lstStyle/>
            <a:p>
              <a:pPr marL="1185545"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000000"/>
                  </a:solidFill>
                  <a:latin typeface="Open Sans"/>
                  <a:ea typeface="Open Sans"/>
                  <a:cs typeface="Open Sans"/>
                  <a:sym typeface="Open Sans"/>
                </a:rPr>
                <a:t>--local</a:t>
              </a:r>
              <a:endParaRPr sz="2200" b="0" i="0" u="none" strike="noStrike" cap="none" dirty="0">
                <a:solidFill>
                  <a:srgbClr val="000000"/>
                </a:solidFill>
                <a:latin typeface="Open Sans"/>
                <a:ea typeface="Open Sans"/>
                <a:cs typeface="Open Sans"/>
                <a:sym typeface="Open Sans"/>
              </a:endParaRPr>
            </a:p>
          </p:txBody>
        </p:sp>
      </p:grpSp>
      <p:sp>
        <p:nvSpPr>
          <p:cNvPr id="8" name="Google Shape;828;p57">
            <a:extLst>
              <a:ext uri="{FF2B5EF4-FFF2-40B4-BE49-F238E27FC236}">
                <a16:creationId xmlns:a16="http://schemas.microsoft.com/office/drawing/2014/main" id="{A567B0E9-1C3F-A705-E626-321FF6EAB591}"/>
              </a:ext>
            </a:extLst>
          </p:cNvPr>
          <p:cNvSpPr txBox="1"/>
          <p:nvPr/>
        </p:nvSpPr>
        <p:spPr>
          <a:xfrm>
            <a:off x="6777109" y="3425781"/>
            <a:ext cx="7739400" cy="690600"/>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Command: </a:t>
            </a:r>
            <a:r>
              <a:rPr lang="en-US" sz="2200" b="0" i="1" u="none" strike="noStrike" cap="none" dirty="0">
                <a:solidFill>
                  <a:srgbClr val="3F3F3F"/>
                </a:solidFill>
                <a:latin typeface="Open Sans"/>
                <a:ea typeface="Open Sans"/>
                <a:cs typeface="Open Sans"/>
                <a:sym typeface="Open Sans"/>
              </a:rPr>
              <a:t>git config --system</a:t>
            </a:r>
            <a:endParaRPr sz="2200" b="0" i="0" u="none" strike="noStrike" cap="none" dirty="0">
              <a:solidFill>
                <a:srgbClr val="3F3F3F"/>
              </a:solidFill>
              <a:latin typeface="Open Sans"/>
              <a:ea typeface="Open Sans"/>
              <a:cs typeface="Open Sans"/>
              <a:sym typeface="Open Sans"/>
            </a:endParaRPr>
          </a:p>
        </p:txBody>
      </p:sp>
      <p:sp>
        <p:nvSpPr>
          <p:cNvPr id="21" name="Google Shape;843;p57">
            <a:extLst>
              <a:ext uri="{FF2B5EF4-FFF2-40B4-BE49-F238E27FC236}">
                <a16:creationId xmlns:a16="http://schemas.microsoft.com/office/drawing/2014/main" id="{65638381-D73D-921F-88BA-B4F0151F467E}"/>
              </a:ext>
            </a:extLst>
          </p:cNvPr>
          <p:cNvSpPr/>
          <p:nvPr/>
        </p:nvSpPr>
        <p:spPr>
          <a:xfrm>
            <a:off x="6777025" y="4609095"/>
            <a:ext cx="7731268" cy="531293"/>
          </a:xfrm>
          <a:custGeom>
            <a:avLst/>
            <a:gdLst/>
            <a:ahLst/>
            <a:cxnLst/>
            <a:rect l="l" t="t" r="r" b="b"/>
            <a:pathLst>
              <a:path w="8426450" h="965200" extrusionOk="0">
                <a:moveTo>
                  <a:pt x="0" y="964691"/>
                </a:moveTo>
                <a:lnTo>
                  <a:pt x="8426196" y="964691"/>
                </a:lnTo>
                <a:lnTo>
                  <a:pt x="8426196" y="0"/>
                </a:lnTo>
                <a:lnTo>
                  <a:pt x="0" y="0"/>
                </a:lnTo>
                <a:lnTo>
                  <a:pt x="0" y="964691"/>
                </a:lnTo>
                <a:close/>
              </a:path>
            </a:pathLst>
          </a:custGeom>
          <a:noFill/>
          <a:ln w="12175" cap="flat" cmpd="sng">
            <a:solidFill>
              <a:srgbClr val="7E7E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2" name="Google Shape;844;p57">
            <a:extLst>
              <a:ext uri="{FF2B5EF4-FFF2-40B4-BE49-F238E27FC236}">
                <a16:creationId xmlns:a16="http://schemas.microsoft.com/office/drawing/2014/main" id="{3864A2EC-807C-53EC-0E8D-8007BD2814D2}"/>
              </a:ext>
            </a:extLst>
          </p:cNvPr>
          <p:cNvSpPr txBox="1"/>
          <p:nvPr/>
        </p:nvSpPr>
        <p:spPr>
          <a:xfrm>
            <a:off x="6771209" y="4664636"/>
            <a:ext cx="7739400" cy="327838"/>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Command: </a:t>
            </a:r>
            <a:r>
              <a:rPr lang="en-US" sz="2200" b="0" i="1" u="none" strike="noStrike" cap="none" dirty="0">
                <a:solidFill>
                  <a:srgbClr val="3F3F3F"/>
                </a:solidFill>
                <a:latin typeface="Open Sans"/>
                <a:ea typeface="Open Sans"/>
                <a:cs typeface="Open Sans"/>
                <a:sym typeface="Open Sans"/>
              </a:rPr>
              <a:t>git config --local</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sp>
        <p:nvSpPr>
          <p:cNvPr id="24" name="Google Shape;846;p57">
            <a:extLst>
              <a:ext uri="{FF2B5EF4-FFF2-40B4-BE49-F238E27FC236}">
                <a16:creationId xmlns:a16="http://schemas.microsoft.com/office/drawing/2014/main" id="{7CAACB94-D191-E019-E642-FD007E13DE00}"/>
              </a:ext>
            </a:extLst>
          </p:cNvPr>
          <p:cNvSpPr txBox="1"/>
          <p:nvPr/>
        </p:nvSpPr>
        <p:spPr>
          <a:xfrm>
            <a:off x="6765112" y="3942658"/>
            <a:ext cx="7751400" cy="525222"/>
          </a:xfrm>
          <a:prstGeom prst="rect">
            <a:avLst/>
          </a:prstGeom>
          <a:noFill/>
          <a:ln w="12175" cap="flat" cmpd="sng">
            <a:solidFill>
              <a:srgbClr val="7E7E7E"/>
            </a:solidFill>
            <a:prstDash val="solid"/>
            <a:round/>
            <a:headEnd type="none" w="sm" len="sm"/>
            <a:tailEnd type="none" w="sm" len="sm"/>
          </a:ln>
        </p:spPr>
        <p:txBody>
          <a:bodyPr spcFirstLastPara="1" wrap="square" lIns="0" tIns="17775" rIns="0" bIns="0" anchor="t" anchorCtr="0">
            <a:noAutofit/>
          </a:bodyPr>
          <a:lstStyle/>
          <a:p>
            <a:pPr marL="92075"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79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25" name="Google Shape;847;p57">
            <a:extLst>
              <a:ext uri="{FF2B5EF4-FFF2-40B4-BE49-F238E27FC236}">
                <a16:creationId xmlns:a16="http://schemas.microsoft.com/office/drawing/2014/main" id="{3BEB0A78-A741-E9FA-4EC9-2DC9FA27789E}"/>
              </a:ext>
            </a:extLst>
          </p:cNvPr>
          <p:cNvSpPr txBox="1"/>
          <p:nvPr/>
        </p:nvSpPr>
        <p:spPr>
          <a:xfrm>
            <a:off x="6769520" y="4016383"/>
            <a:ext cx="7739400" cy="690600"/>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Command: </a:t>
            </a:r>
            <a:r>
              <a:rPr lang="en-US" sz="2200" b="0" i="1" u="none" strike="noStrike" cap="none" dirty="0">
                <a:solidFill>
                  <a:srgbClr val="3F3F3F"/>
                </a:solidFill>
                <a:latin typeface="Open Sans"/>
                <a:ea typeface="Open Sans"/>
                <a:cs typeface="Open Sans"/>
                <a:sym typeface="Open Sans"/>
              </a:rPr>
              <a:t>git config --global</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grpSp>
        <p:nvGrpSpPr>
          <p:cNvPr id="32" name="Google Shape;824;p57">
            <a:extLst>
              <a:ext uri="{FF2B5EF4-FFF2-40B4-BE49-F238E27FC236}">
                <a16:creationId xmlns:a16="http://schemas.microsoft.com/office/drawing/2014/main" id="{8553A3EC-351B-099B-2ADF-9C631F02BBD6}"/>
              </a:ext>
            </a:extLst>
          </p:cNvPr>
          <p:cNvGrpSpPr/>
          <p:nvPr/>
        </p:nvGrpSpPr>
        <p:grpSpPr>
          <a:xfrm>
            <a:off x="3207587" y="6680140"/>
            <a:ext cx="9993300" cy="1177063"/>
            <a:chOff x="3577053" y="7137340"/>
            <a:chExt cx="9993300" cy="1177063"/>
          </a:xfrm>
        </p:grpSpPr>
        <p:sp>
          <p:nvSpPr>
            <p:cNvPr id="33" name="Google Shape;825;p57">
              <a:extLst>
                <a:ext uri="{FF2B5EF4-FFF2-40B4-BE49-F238E27FC236}">
                  <a16:creationId xmlns:a16="http://schemas.microsoft.com/office/drawing/2014/main" id="{2843B410-E110-9DE5-20F2-FFC508EA661C}"/>
                </a:ext>
              </a:extLst>
            </p:cNvPr>
            <p:cNvSpPr txBox="1"/>
            <p:nvPr/>
          </p:nvSpPr>
          <p:spPr>
            <a:xfrm>
              <a:off x="3577053" y="7963103"/>
              <a:ext cx="8873400" cy="3513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FFFFFF"/>
                  </a:solidFill>
                  <a:latin typeface="Open Sans"/>
                  <a:ea typeface="Open Sans"/>
                  <a:cs typeface="Open Sans"/>
                  <a:sym typeface="Open Sans"/>
                </a:rPr>
                <a:t>Local overrides Global and Global overrides System Level.</a:t>
              </a:r>
              <a:endParaRPr sz="2200" b="0" i="0" u="none" strike="noStrike" cap="none" dirty="0">
                <a:solidFill>
                  <a:srgbClr val="FFFFFF"/>
                </a:solidFill>
                <a:latin typeface="Open Sans"/>
                <a:ea typeface="Open Sans"/>
                <a:cs typeface="Open Sans"/>
                <a:sym typeface="Open Sans"/>
              </a:endParaRPr>
            </a:p>
          </p:txBody>
        </p:sp>
        <p:sp>
          <p:nvSpPr>
            <p:cNvPr id="34" name="Google Shape;826;p57">
              <a:extLst>
                <a:ext uri="{FF2B5EF4-FFF2-40B4-BE49-F238E27FC236}">
                  <a16:creationId xmlns:a16="http://schemas.microsoft.com/office/drawing/2014/main" id="{B08AA97A-8F1C-C92C-7D6D-9E51AD19A56B}"/>
                </a:ext>
              </a:extLst>
            </p:cNvPr>
            <p:cNvSpPr/>
            <p:nvPr/>
          </p:nvSpPr>
          <p:spPr>
            <a:xfrm>
              <a:off x="3577053" y="7348762"/>
              <a:ext cx="9993300" cy="918900"/>
            </a:xfrm>
            <a:prstGeom prst="roundRect">
              <a:avLst>
                <a:gd name="adj" fmla="val 16667"/>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Local overrides global and global overrides system </a:t>
              </a:r>
              <a:r>
                <a:rPr lang="en-US" sz="2200" dirty="0">
                  <a:solidFill>
                    <a:srgbClr val="3F3F3F"/>
                  </a:solidFill>
                  <a:latin typeface="Open Sans"/>
                  <a:ea typeface="Open Sans"/>
                  <a:cs typeface="Open Sans"/>
                  <a:sym typeface="Open Sans"/>
                </a:rPr>
                <a:t>l</a:t>
              </a:r>
              <a:r>
                <a:rPr lang="en-US" sz="2200" b="0" i="0" u="none" strike="noStrike" cap="none" dirty="0">
                  <a:solidFill>
                    <a:srgbClr val="3F3F3F"/>
                  </a:solidFill>
                  <a:latin typeface="Open Sans"/>
                  <a:ea typeface="Open Sans"/>
                  <a:cs typeface="Open Sans"/>
                  <a:sym typeface="Open Sans"/>
                </a:rPr>
                <a:t>evel.</a:t>
              </a:r>
              <a:endParaRPr sz="2200" b="0" i="0" u="none" strike="noStrike" cap="none" dirty="0">
                <a:solidFill>
                  <a:srgbClr val="3F3F3F"/>
                </a:solidFill>
                <a:latin typeface="Open Sans"/>
                <a:ea typeface="Open Sans"/>
                <a:cs typeface="Open Sans"/>
                <a:sym typeface="Open Sans"/>
              </a:endParaRPr>
            </a:p>
          </p:txBody>
        </p:sp>
        <p:sp>
          <p:nvSpPr>
            <p:cNvPr id="35" name="Google Shape;827;p57">
              <a:extLst>
                <a:ext uri="{FF2B5EF4-FFF2-40B4-BE49-F238E27FC236}">
                  <a16:creationId xmlns:a16="http://schemas.microsoft.com/office/drawing/2014/main" id="{F43215D7-9D9E-8D07-784D-F02A0B66FE62}"/>
                </a:ext>
              </a:extLst>
            </p:cNvPr>
            <p:cNvSpPr/>
            <p:nvPr/>
          </p:nvSpPr>
          <p:spPr>
            <a:xfrm>
              <a:off x="3999329" y="7137340"/>
              <a:ext cx="1324662" cy="422770"/>
            </a:xfrm>
            <a:prstGeom prst="round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200" b="1" i="0" u="none" strike="noStrike" cap="none" dirty="0">
                  <a:solidFill>
                    <a:srgbClr val="FFFFFF"/>
                  </a:solidFill>
                  <a:latin typeface="Open Sans"/>
                  <a:ea typeface="Open Sans"/>
                  <a:cs typeface="Open Sans"/>
                  <a:sym typeface="Open Sans"/>
                </a:rPr>
                <a:t>NOTE</a:t>
              </a:r>
              <a:endParaRPr sz="2200" b="0" i="0" u="none" strike="noStrike" cap="none" dirty="0">
                <a:solidFill>
                  <a:srgbClr val="FFFFFF"/>
                </a:solidFill>
                <a:latin typeface="Arial"/>
                <a:ea typeface="Arial"/>
                <a:cs typeface="Arial"/>
                <a:sym typeface="Arial"/>
              </a:endParaRPr>
            </a:p>
          </p:txBody>
        </p:sp>
      </p:grpSp>
    </p:spTree>
    <p:custDataLst>
      <p:tags r:id="rId1"/>
    </p:custDataLst>
    <p:extLst>
      <p:ext uri="{BB962C8B-B14F-4D97-AF65-F5344CB8AC3E}">
        <p14:creationId xmlns:p14="http://schemas.microsoft.com/office/powerpoint/2010/main" val="44632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179CDA-5C8E-3171-39FC-AD5F9DDB00BF}"/>
              </a:ext>
            </a:extLst>
          </p:cNvPr>
          <p:cNvSpPr>
            <a:spLocks noGrp="1"/>
          </p:cNvSpPr>
          <p:nvPr>
            <p:ph type="body" idx="10"/>
          </p:nvPr>
        </p:nvSpPr>
        <p:spPr/>
        <p:txBody>
          <a:bodyPr/>
          <a:lstStyle/>
          <a:p>
            <a:r>
              <a:rPr lang="en-US" dirty="0"/>
              <a:t>A Git repository is a central storage location that keeps track of changes made to a set of files. It is initialized using the command </a:t>
            </a:r>
            <a:r>
              <a:rPr lang="en-US" b="1" dirty="0"/>
              <a:t>git init</a:t>
            </a:r>
            <a:r>
              <a:rPr lang="en-US" dirty="0"/>
              <a:t> inside the project directory.</a:t>
            </a:r>
            <a:endParaRPr lang="en-IN" dirty="0"/>
          </a:p>
        </p:txBody>
      </p:sp>
      <p:sp>
        <p:nvSpPr>
          <p:cNvPr id="4" name="Title 3">
            <a:extLst>
              <a:ext uri="{FF2B5EF4-FFF2-40B4-BE49-F238E27FC236}">
                <a16:creationId xmlns:a16="http://schemas.microsoft.com/office/drawing/2014/main" id="{9C85CF57-D2C2-0297-54AC-6A83B0758EEB}"/>
              </a:ext>
            </a:extLst>
          </p:cNvPr>
          <p:cNvSpPr>
            <a:spLocks noGrp="1"/>
          </p:cNvSpPr>
          <p:nvPr>
            <p:ph type="title"/>
          </p:nvPr>
        </p:nvSpPr>
        <p:spPr/>
        <p:txBody>
          <a:bodyPr/>
          <a:lstStyle/>
          <a:p>
            <a:r>
              <a:rPr lang="en-IN" dirty="0"/>
              <a:t>Git Repositories</a:t>
            </a:r>
          </a:p>
        </p:txBody>
      </p:sp>
      <p:sp>
        <p:nvSpPr>
          <p:cNvPr id="6" name="Brandline_LVC">
            <a:extLst>
              <a:ext uri="{FF2B5EF4-FFF2-40B4-BE49-F238E27FC236}">
                <a16:creationId xmlns:a16="http://schemas.microsoft.com/office/drawing/2014/main" id="{4643DB89-61B0-4A7E-9784-9CCD9CAB223E}"/>
              </a:ext>
            </a:extLst>
          </p:cNvPr>
          <p:cNvSpPr/>
          <p:nvPr/>
        </p:nvSpPr>
        <p:spPr>
          <a:xfrm>
            <a:off x="6375400" y="816324"/>
            <a:ext cx="3520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3071E0B3-2546-52BA-423D-DA27C1AABA1C}"/>
              </a:ext>
            </a:extLst>
          </p:cNvPr>
          <p:cNvPicPr>
            <a:picLocks noChangeAspect="1"/>
          </p:cNvPicPr>
          <p:nvPr/>
        </p:nvPicPr>
        <p:blipFill>
          <a:blip r:embed="rId4"/>
          <a:stretch>
            <a:fillRect/>
          </a:stretch>
        </p:blipFill>
        <p:spPr>
          <a:xfrm>
            <a:off x="4002087" y="3724703"/>
            <a:ext cx="8251826" cy="4597447"/>
          </a:xfrm>
          <a:prstGeom prst="roundRect">
            <a:avLst>
              <a:gd name="adj" fmla="val 1551"/>
            </a:avLst>
          </a:prstGeom>
          <a:ln>
            <a:solidFill>
              <a:schemeClr val="bg1">
                <a:lumMod val="75000"/>
              </a:schemeClr>
            </a:solidFill>
          </a:ln>
        </p:spPr>
      </p:pic>
      <p:sp>
        <p:nvSpPr>
          <p:cNvPr id="2" name="RR_Box">
            <a:extLst>
              <a:ext uri="{FF2B5EF4-FFF2-40B4-BE49-F238E27FC236}">
                <a16:creationId xmlns:a16="http://schemas.microsoft.com/office/drawing/2014/main" id="{022A12B9-3EE0-3CBC-96CD-104D22BAA145}"/>
              </a:ext>
            </a:extLst>
          </p:cNvPr>
          <p:cNvSpPr/>
          <p:nvPr/>
        </p:nvSpPr>
        <p:spPr>
          <a:xfrm>
            <a:off x="1635937" y="2802555"/>
            <a:ext cx="12984127" cy="757854"/>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Whenever a Git repository is initialized, a hidden</a:t>
            </a:r>
            <a:r>
              <a:rPr lang="en-US" sz="2200" b="1" dirty="0">
                <a:solidFill>
                  <a:schemeClr val="tx1">
                    <a:lumMod val="75000"/>
                    <a:lumOff val="25000"/>
                  </a:schemeClr>
                </a:solidFill>
              </a:rPr>
              <a:t> .git </a:t>
            </a:r>
            <a:r>
              <a:rPr lang="en-US" sz="2200" dirty="0">
                <a:solidFill>
                  <a:schemeClr val="tx1">
                    <a:lumMod val="75000"/>
                    <a:lumOff val="25000"/>
                  </a:schemeClr>
                </a:solidFill>
              </a:rPr>
              <a:t>folder is created inside the project directory that contains several sub-directories for version controlling:</a:t>
            </a:r>
          </a:p>
        </p:txBody>
      </p:sp>
    </p:spTree>
    <p:custDataLst>
      <p:tags r:id="rId1"/>
    </p:custDataLst>
    <p:extLst>
      <p:ext uri="{BB962C8B-B14F-4D97-AF65-F5344CB8AC3E}">
        <p14:creationId xmlns:p14="http://schemas.microsoft.com/office/powerpoint/2010/main" val="385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73EA79-BABF-5A98-07C9-57CF9C3007D7}"/>
              </a:ext>
            </a:extLst>
          </p:cNvPr>
          <p:cNvSpPr>
            <a:spLocks noGrp="1"/>
          </p:cNvSpPr>
          <p:nvPr>
            <p:ph type="body" idx="10"/>
          </p:nvPr>
        </p:nvSpPr>
        <p:spPr>
          <a:xfrm>
            <a:off x="1291857" y="1520213"/>
            <a:ext cx="13696999" cy="903776"/>
          </a:xfrm>
        </p:spPr>
        <p:txBody>
          <a:bodyPr>
            <a:noAutofit/>
          </a:bodyPr>
          <a:lstStyle/>
          <a:p>
            <a:r>
              <a:rPr lang="en-US" dirty="0"/>
              <a:t>The </a:t>
            </a:r>
            <a:r>
              <a:rPr lang="en-US" b="1" dirty="0"/>
              <a:t>.git</a:t>
            </a:r>
            <a:r>
              <a:rPr lang="en-US" dirty="0"/>
              <a:t> folder contains all necessary data regarding commits, remote repository addresses, and so on. </a:t>
            </a:r>
          </a:p>
          <a:p>
            <a:endParaRPr lang="en-US" dirty="0"/>
          </a:p>
          <a:p>
            <a:r>
              <a:rPr lang="en-US" dirty="0"/>
              <a:t>Following are some important sub-directories:</a:t>
            </a:r>
          </a:p>
          <a:p>
            <a:endParaRPr lang="en-IN" dirty="0"/>
          </a:p>
        </p:txBody>
      </p:sp>
      <p:sp>
        <p:nvSpPr>
          <p:cNvPr id="4" name="Title 3">
            <a:extLst>
              <a:ext uri="{FF2B5EF4-FFF2-40B4-BE49-F238E27FC236}">
                <a16:creationId xmlns:a16="http://schemas.microsoft.com/office/drawing/2014/main" id="{F608F7CC-EC94-62EC-DC3B-8C4B5B31FBA2}"/>
              </a:ext>
            </a:extLst>
          </p:cNvPr>
          <p:cNvSpPr>
            <a:spLocks noGrp="1"/>
          </p:cNvSpPr>
          <p:nvPr>
            <p:ph type="title"/>
          </p:nvPr>
        </p:nvSpPr>
        <p:spPr/>
        <p:txBody>
          <a:bodyPr/>
          <a:lstStyle/>
          <a:p>
            <a:r>
              <a:rPr lang="en-IN" dirty="0"/>
              <a:t>Git Repositories</a:t>
            </a:r>
          </a:p>
        </p:txBody>
      </p:sp>
      <p:sp>
        <p:nvSpPr>
          <p:cNvPr id="6" name="Brandline_LVC">
            <a:extLst>
              <a:ext uri="{FF2B5EF4-FFF2-40B4-BE49-F238E27FC236}">
                <a16:creationId xmlns:a16="http://schemas.microsoft.com/office/drawing/2014/main" id="{F93A9A19-CF2F-F344-1877-2D3FFD7D2CD9}"/>
              </a:ext>
            </a:extLst>
          </p:cNvPr>
          <p:cNvSpPr/>
          <p:nvPr/>
        </p:nvSpPr>
        <p:spPr>
          <a:xfrm>
            <a:off x="6375400" y="816324"/>
            <a:ext cx="3520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1C7C57F6-556D-F53A-8AC4-A7F829A83F7B}"/>
              </a:ext>
            </a:extLst>
          </p:cNvPr>
          <p:cNvGrpSpPr/>
          <p:nvPr/>
        </p:nvGrpSpPr>
        <p:grpSpPr>
          <a:xfrm>
            <a:off x="3766313" y="3043211"/>
            <a:ext cx="8730953" cy="5419778"/>
            <a:chOff x="3766313" y="3594701"/>
            <a:chExt cx="8730953" cy="5419778"/>
          </a:xfrm>
        </p:grpSpPr>
        <p:grpSp>
          <p:nvGrpSpPr>
            <p:cNvPr id="45" name="Group 44">
              <a:extLst>
                <a:ext uri="{FF2B5EF4-FFF2-40B4-BE49-F238E27FC236}">
                  <a16:creationId xmlns:a16="http://schemas.microsoft.com/office/drawing/2014/main" id="{480A8D9D-D12D-08CA-A791-B9E5A7181C96}"/>
                </a:ext>
              </a:extLst>
            </p:cNvPr>
            <p:cNvGrpSpPr/>
            <p:nvPr/>
          </p:nvGrpSpPr>
          <p:grpSpPr>
            <a:xfrm>
              <a:off x="3766314" y="3594701"/>
              <a:ext cx="8723372" cy="914703"/>
              <a:chOff x="3766314" y="3594701"/>
              <a:chExt cx="8723372" cy="914703"/>
            </a:xfrm>
          </p:grpSpPr>
          <p:sp>
            <p:nvSpPr>
              <p:cNvPr id="15" name="Rounded Rectangle 137">
                <a:extLst>
                  <a:ext uri="{FF2B5EF4-FFF2-40B4-BE49-F238E27FC236}">
                    <a16:creationId xmlns:a16="http://schemas.microsoft.com/office/drawing/2014/main" id="{958EEFA8-A3AA-2117-1AE2-35B2412DF56F}"/>
                  </a:ext>
                </a:extLst>
              </p:cNvPr>
              <p:cNvSpPr/>
              <p:nvPr/>
            </p:nvSpPr>
            <p:spPr>
              <a:xfrm>
                <a:off x="3766314" y="3594702"/>
                <a:ext cx="8723372" cy="914702"/>
              </a:xfrm>
              <a:prstGeom prst="roundRect">
                <a:avLst>
                  <a:gd name="adj" fmla="val 11907"/>
                </a:avLst>
              </a:prstGeom>
              <a:solidFill>
                <a:srgbClr val="FFE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hevron 139">
                <a:extLst>
                  <a:ext uri="{FF2B5EF4-FFF2-40B4-BE49-F238E27FC236}">
                    <a16:creationId xmlns:a16="http://schemas.microsoft.com/office/drawing/2014/main" id="{95554120-BF68-CFC2-8C6A-DA6EDCD0418E}"/>
                  </a:ext>
                </a:extLst>
              </p:cNvPr>
              <p:cNvSpPr/>
              <p:nvPr/>
            </p:nvSpPr>
            <p:spPr>
              <a:xfrm>
                <a:off x="4997242" y="3594701"/>
                <a:ext cx="600060" cy="914703"/>
              </a:xfrm>
              <a:prstGeom prst="chevron">
                <a:avLst>
                  <a:gd name="adj" fmla="val 585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C5C186FA-610B-F90C-093B-89142F60C655}"/>
                  </a:ext>
                </a:extLst>
              </p:cNvPr>
              <p:cNvSpPr txBox="1"/>
              <p:nvPr/>
            </p:nvSpPr>
            <p:spPr>
              <a:xfrm>
                <a:off x="5682297" y="3698108"/>
                <a:ext cx="6655384" cy="707886"/>
              </a:xfrm>
              <a:prstGeom prst="rect">
                <a:avLst/>
              </a:prstGeom>
              <a:noFill/>
            </p:spPr>
            <p:txBody>
              <a:bodyPr wrap="square" rtlCol="0" anchor="ctr">
                <a:spAutoFit/>
              </a:bodyPr>
              <a:lstStyle/>
              <a:p>
                <a:pPr lvl="0"/>
                <a:r>
                  <a:rPr lang="en-US" sz="2000" kern="0" dirty="0">
                    <a:solidFill>
                      <a:srgbClr val="313131"/>
                    </a:solidFill>
                    <a:latin typeface="Open Sans" panose="020B0606030504020204" pitchFamily="34" charset="0"/>
                    <a:ea typeface="Open Sans" panose="020B0606030504020204" pitchFamily="34" charset="0"/>
                    <a:cs typeface="Open Sans" panose="020B0606030504020204" pitchFamily="34" charset="0"/>
                  </a:rPr>
                  <a:t>This folder contains scripts that run at specific points of a Git workflow.</a:t>
                </a:r>
                <a:endParaRPr lang="en-IN" sz="2000" kern="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_Box">
                <a:extLst>
                  <a:ext uri="{FF2B5EF4-FFF2-40B4-BE49-F238E27FC236}">
                    <a16:creationId xmlns:a16="http://schemas.microsoft.com/office/drawing/2014/main" id="{ADBE8DA5-5B6E-1732-2ED3-1ED42DD89A69}"/>
                  </a:ext>
                </a:extLst>
              </p:cNvPr>
              <p:cNvSpPr/>
              <p:nvPr/>
            </p:nvSpPr>
            <p:spPr>
              <a:xfrm>
                <a:off x="3918319" y="3848100"/>
                <a:ext cx="1066062"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hooks </a:t>
                </a:r>
              </a:p>
            </p:txBody>
          </p:sp>
        </p:grpSp>
        <p:grpSp>
          <p:nvGrpSpPr>
            <p:cNvPr id="51" name="Group 50">
              <a:extLst>
                <a:ext uri="{FF2B5EF4-FFF2-40B4-BE49-F238E27FC236}">
                  <a16:creationId xmlns:a16="http://schemas.microsoft.com/office/drawing/2014/main" id="{185C0427-5732-CAC2-009B-95DEE17FF08E}"/>
                </a:ext>
              </a:extLst>
            </p:cNvPr>
            <p:cNvGrpSpPr/>
            <p:nvPr/>
          </p:nvGrpSpPr>
          <p:grpSpPr>
            <a:xfrm>
              <a:off x="3766314" y="4703695"/>
              <a:ext cx="8723372" cy="914703"/>
              <a:chOff x="3766314" y="4703695"/>
              <a:chExt cx="8723372" cy="914703"/>
            </a:xfrm>
          </p:grpSpPr>
          <p:grpSp>
            <p:nvGrpSpPr>
              <p:cNvPr id="17" name="Group 16">
                <a:extLst>
                  <a:ext uri="{FF2B5EF4-FFF2-40B4-BE49-F238E27FC236}">
                    <a16:creationId xmlns:a16="http://schemas.microsoft.com/office/drawing/2014/main" id="{0DC166B2-9D55-898B-F36E-AA4A3CC8D9E1}"/>
                  </a:ext>
                </a:extLst>
              </p:cNvPr>
              <p:cNvGrpSpPr/>
              <p:nvPr/>
            </p:nvGrpSpPr>
            <p:grpSpPr>
              <a:xfrm>
                <a:off x="3766314" y="4703695"/>
                <a:ext cx="8723372" cy="914703"/>
                <a:chOff x="6324470" y="3508860"/>
                <a:chExt cx="8723372" cy="914703"/>
              </a:xfrm>
            </p:grpSpPr>
            <p:grpSp>
              <p:nvGrpSpPr>
                <p:cNvPr id="18" name="Group 17">
                  <a:extLst>
                    <a:ext uri="{FF2B5EF4-FFF2-40B4-BE49-F238E27FC236}">
                      <a16:creationId xmlns:a16="http://schemas.microsoft.com/office/drawing/2014/main" id="{0E838BA8-DF06-D0BF-F97C-5A842862E3C3}"/>
                    </a:ext>
                  </a:extLst>
                </p:cNvPr>
                <p:cNvGrpSpPr/>
                <p:nvPr/>
              </p:nvGrpSpPr>
              <p:grpSpPr>
                <a:xfrm>
                  <a:off x="6324470" y="3508860"/>
                  <a:ext cx="8723372" cy="914703"/>
                  <a:chOff x="6324470" y="2399866"/>
                  <a:chExt cx="8723372" cy="914703"/>
                </a:xfrm>
              </p:grpSpPr>
              <p:sp>
                <p:nvSpPr>
                  <p:cNvPr id="26" name="Rounded Rectangle 149">
                    <a:extLst>
                      <a:ext uri="{FF2B5EF4-FFF2-40B4-BE49-F238E27FC236}">
                        <a16:creationId xmlns:a16="http://schemas.microsoft.com/office/drawing/2014/main" id="{E47CB7A5-73DA-13DB-836A-70450BA66295}"/>
                      </a:ext>
                    </a:extLst>
                  </p:cNvPr>
                  <p:cNvSpPr/>
                  <p:nvPr/>
                </p:nvSpPr>
                <p:spPr>
                  <a:xfrm>
                    <a:off x="6324470" y="2399867"/>
                    <a:ext cx="8723372" cy="914702"/>
                  </a:xfrm>
                  <a:prstGeom prst="roundRect">
                    <a:avLst>
                      <a:gd name="adj" fmla="val 11917"/>
                    </a:avLst>
                  </a:prstGeom>
                  <a:solidFill>
                    <a:srgbClr val="CFE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hevron 150">
                    <a:extLst>
                      <a:ext uri="{FF2B5EF4-FFF2-40B4-BE49-F238E27FC236}">
                        <a16:creationId xmlns:a16="http://schemas.microsoft.com/office/drawing/2014/main" id="{C3A5D963-0DDC-2981-9BDC-F59770B036AB}"/>
                      </a:ext>
                    </a:extLst>
                  </p:cNvPr>
                  <p:cNvSpPr/>
                  <p:nvPr/>
                </p:nvSpPr>
                <p:spPr>
                  <a:xfrm>
                    <a:off x="7555398" y="2399866"/>
                    <a:ext cx="600060" cy="914703"/>
                  </a:xfrm>
                  <a:prstGeom prst="chevron">
                    <a:avLst>
                      <a:gd name="adj" fmla="val 585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extBox 19">
                  <a:extLst>
                    <a:ext uri="{FF2B5EF4-FFF2-40B4-BE49-F238E27FC236}">
                      <a16:creationId xmlns:a16="http://schemas.microsoft.com/office/drawing/2014/main" id="{162A3051-64EE-F19B-CD0F-56264F4D8617}"/>
                    </a:ext>
                  </a:extLst>
                </p:cNvPr>
                <p:cNvSpPr txBox="1"/>
                <p:nvPr/>
              </p:nvSpPr>
              <p:spPr>
                <a:xfrm>
                  <a:off x="8240453" y="3612267"/>
                  <a:ext cx="6665718" cy="707886"/>
                </a:xfrm>
                <a:prstGeom prst="rect">
                  <a:avLst/>
                </a:prstGeom>
                <a:noFill/>
              </p:spPr>
              <p:txBody>
                <a:bodyPr wrap="square" rtlCol="0" anchor="ctr">
                  <a:spAutoFit/>
                </a:bodyPr>
                <a:lstStyle>
                  <a:defPPr>
                    <a:defRPr lang="en-US"/>
                  </a:defPPr>
                  <a:lvl1pPr lvl="0">
                    <a:defRPr sz="2200" kern="0">
                      <a:solidFill>
                        <a:srgbClr val="31313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t>This folder acts as an object database of Git that stores all the different versions of files.</a:t>
                  </a:r>
                  <a:endParaRPr lang="en-IN" sz="2000" dirty="0"/>
                </a:p>
              </p:txBody>
            </p:sp>
          </p:grpSp>
          <p:sp>
            <p:nvSpPr>
              <p:cNvPr id="42" name="Text_Box">
                <a:extLst>
                  <a:ext uri="{FF2B5EF4-FFF2-40B4-BE49-F238E27FC236}">
                    <a16:creationId xmlns:a16="http://schemas.microsoft.com/office/drawing/2014/main" id="{2C304B11-2167-079A-2923-616B1612ED54}"/>
                  </a:ext>
                </a:extLst>
              </p:cNvPr>
              <p:cNvSpPr/>
              <p:nvPr/>
            </p:nvSpPr>
            <p:spPr>
              <a:xfrm>
                <a:off x="3850718" y="4960990"/>
                <a:ext cx="1201265"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objects</a:t>
                </a:r>
              </a:p>
            </p:txBody>
          </p:sp>
        </p:grpSp>
        <p:grpSp>
          <p:nvGrpSpPr>
            <p:cNvPr id="60" name="Group 59">
              <a:extLst>
                <a:ext uri="{FF2B5EF4-FFF2-40B4-BE49-F238E27FC236}">
                  <a16:creationId xmlns:a16="http://schemas.microsoft.com/office/drawing/2014/main" id="{91FEA217-ADF7-041F-A86F-956A470788F4}"/>
                </a:ext>
              </a:extLst>
            </p:cNvPr>
            <p:cNvGrpSpPr/>
            <p:nvPr/>
          </p:nvGrpSpPr>
          <p:grpSpPr>
            <a:xfrm>
              <a:off x="3766313" y="5812689"/>
              <a:ext cx="8723373" cy="914703"/>
              <a:chOff x="3766313" y="5812689"/>
              <a:chExt cx="8723373" cy="914703"/>
            </a:xfrm>
          </p:grpSpPr>
          <p:grpSp>
            <p:nvGrpSpPr>
              <p:cNvPr id="28" name="Group 27">
                <a:extLst>
                  <a:ext uri="{FF2B5EF4-FFF2-40B4-BE49-F238E27FC236}">
                    <a16:creationId xmlns:a16="http://schemas.microsoft.com/office/drawing/2014/main" id="{318F2EFA-55F5-8C3D-0905-3085E292F680}"/>
                  </a:ext>
                </a:extLst>
              </p:cNvPr>
              <p:cNvGrpSpPr/>
              <p:nvPr/>
            </p:nvGrpSpPr>
            <p:grpSpPr>
              <a:xfrm>
                <a:off x="3766313" y="5812689"/>
                <a:ext cx="8723373" cy="914703"/>
                <a:chOff x="6324469" y="2399866"/>
                <a:chExt cx="8723373" cy="914703"/>
              </a:xfrm>
            </p:grpSpPr>
            <p:sp>
              <p:nvSpPr>
                <p:cNvPr id="29" name="Rounded Rectangle 160">
                  <a:extLst>
                    <a:ext uri="{FF2B5EF4-FFF2-40B4-BE49-F238E27FC236}">
                      <a16:creationId xmlns:a16="http://schemas.microsoft.com/office/drawing/2014/main" id="{3FE3FF30-AF18-A559-D86E-2C550F197260}"/>
                    </a:ext>
                  </a:extLst>
                </p:cNvPr>
                <p:cNvSpPr/>
                <p:nvPr/>
              </p:nvSpPr>
              <p:spPr>
                <a:xfrm>
                  <a:off x="6324469" y="2399867"/>
                  <a:ext cx="8723373" cy="914702"/>
                </a:xfrm>
                <a:prstGeom prst="roundRect">
                  <a:avLst>
                    <a:gd name="adj" fmla="val 12321"/>
                  </a:avLst>
                </a:prstGeom>
                <a:solidFill>
                  <a:srgbClr val="FB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evron 161">
                  <a:extLst>
                    <a:ext uri="{FF2B5EF4-FFF2-40B4-BE49-F238E27FC236}">
                      <a16:creationId xmlns:a16="http://schemas.microsoft.com/office/drawing/2014/main" id="{44A5F867-C224-BD8E-D9A6-0C006B406DBB}"/>
                    </a:ext>
                  </a:extLst>
                </p:cNvPr>
                <p:cNvSpPr/>
                <p:nvPr/>
              </p:nvSpPr>
              <p:spPr>
                <a:xfrm>
                  <a:off x="7555398" y="2399866"/>
                  <a:ext cx="600060" cy="914703"/>
                </a:xfrm>
                <a:prstGeom prst="chevron">
                  <a:avLst>
                    <a:gd name="adj" fmla="val 585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9" name="TextBox 38">
                <a:extLst>
                  <a:ext uri="{FF2B5EF4-FFF2-40B4-BE49-F238E27FC236}">
                    <a16:creationId xmlns:a16="http://schemas.microsoft.com/office/drawing/2014/main" id="{B408B641-2C2C-A63A-73BD-434A7942E930}"/>
                  </a:ext>
                </a:extLst>
              </p:cNvPr>
              <p:cNvSpPr txBox="1"/>
              <p:nvPr/>
            </p:nvSpPr>
            <p:spPr>
              <a:xfrm>
                <a:off x="5682297" y="5890484"/>
                <a:ext cx="6665718" cy="707886"/>
              </a:xfrm>
              <a:prstGeom prst="rect">
                <a:avLst/>
              </a:prstGeom>
              <a:noFill/>
            </p:spPr>
            <p:txBody>
              <a:bodyPr wrap="square" rtlCol="0" anchor="ctr">
                <a:spAutoFit/>
              </a:bodyPr>
              <a:lstStyle>
                <a:defPPr>
                  <a:defRPr lang="en-US"/>
                </a:defPPr>
                <a:lvl1pPr lvl="0">
                  <a:defRPr sz="2200" kern="0">
                    <a:solidFill>
                      <a:srgbClr val="31313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t>This folder stores references to specific commits and branches.</a:t>
                </a:r>
                <a:endParaRPr lang="en-IN" sz="2000" dirty="0"/>
              </a:p>
            </p:txBody>
          </p:sp>
          <p:sp>
            <p:nvSpPr>
              <p:cNvPr id="43" name="Text_Box">
                <a:extLst>
                  <a:ext uri="{FF2B5EF4-FFF2-40B4-BE49-F238E27FC236}">
                    <a16:creationId xmlns:a16="http://schemas.microsoft.com/office/drawing/2014/main" id="{41B6BC32-34D9-49C5-E328-A50C79CA9CF6}"/>
                  </a:ext>
                </a:extLst>
              </p:cNvPr>
              <p:cNvSpPr/>
              <p:nvPr/>
            </p:nvSpPr>
            <p:spPr>
              <a:xfrm>
                <a:off x="3907985" y="6079540"/>
                <a:ext cx="1201265"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refs</a:t>
                </a:r>
              </a:p>
            </p:txBody>
          </p:sp>
        </p:grpSp>
        <p:grpSp>
          <p:nvGrpSpPr>
            <p:cNvPr id="46" name="Group 45">
              <a:extLst>
                <a:ext uri="{FF2B5EF4-FFF2-40B4-BE49-F238E27FC236}">
                  <a16:creationId xmlns:a16="http://schemas.microsoft.com/office/drawing/2014/main" id="{45B2560A-5EAE-A41A-2D27-9CE240AAC127}"/>
                </a:ext>
              </a:extLst>
            </p:cNvPr>
            <p:cNvGrpSpPr/>
            <p:nvPr/>
          </p:nvGrpSpPr>
          <p:grpSpPr>
            <a:xfrm>
              <a:off x="3766313" y="6918478"/>
              <a:ext cx="8723372" cy="914703"/>
              <a:chOff x="3766314" y="3594701"/>
              <a:chExt cx="8723372" cy="914703"/>
            </a:xfrm>
          </p:grpSpPr>
          <p:sp>
            <p:nvSpPr>
              <p:cNvPr id="47" name="Rounded Rectangle 137">
                <a:extLst>
                  <a:ext uri="{FF2B5EF4-FFF2-40B4-BE49-F238E27FC236}">
                    <a16:creationId xmlns:a16="http://schemas.microsoft.com/office/drawing/2014/main" id="{D0F9EC2B-B502-2D3A-9047-5B708906FAEF}"/>
                  </a:ext>
                </a:extLst>
              </p:cNvPr>
              <p:cNvSpPr/>
              <p:nvPr/>
            </p:nvSpPr>
            <p:spPr>
              <a:xfrm>
                <a:off x="3766314" y="3594702"/>
                <a:ext cx="8723372" cy="914702"/>
              </a:xfrm>
              <a:prstGeom prst="roundRect">
                <a:avLst>
                  <a:gd name="adj" fmla="val 11907"/>
                </a:avLst>
              </a:prstGeom>
              <a:solidFill>
                <a:srgbClr val="FFE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hevron 139">
                <a:extLst>
                  <a:ext uri="{FF2B5EF4-FFF2-40B4-BE49-F238E27FC236}">
                    <a16:creationId xmlns:a16="http://schemas.microsoft.com/office/drawing/2014/main" id="{FC695F30-AA58-5A11-E6D7-3D0424590F72}"/>
                  </a:ext>
                </a:extLst>
              </p:cNvPr>
              <p:cNvSpPr/>
              <p:nvPr/>
            </p:nvSpPr>
            <p:spPr>
              <a:xfrm>
                <a:off x="4997242" y="3594701"/>
                <a:ext cx="600060" cy="914703"/>
              </a:xfrm>
              <a:prstGeom prst="chevron">
                <a:avLst>
                  <a:gd name="adj" fmla="val 585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1674A6F0-286F-15E6-7C56-E28BEC86F693}"/>
                  </a:ext>
                </a:extLst>
              </p:cNvPr>
              <p:cNvSpPr txBox="1"/>
              <p:nvPr/>
            </p:nvSpPr>
            <p:spPr>
              <a:xfrm>
                <a:off x="5682297" y="3698108"/>
                <a:ext cx="6655384" cy="707886"/>
              </a:xfrm>
              <a:prstGeom prst="rect">
                <a:avLst/>
              </a:prstGeom>
              <a:noFill/>
            </p:spPr>
            <p:txBody>
              <a:bodyPr wrap="square" rtlCol="0" anchor="ctr">
                <a:spAutoFit/>
              </a:bodyPr>
              <a:lstStyle/>
              <a:p>
                <a:pPr lvl="0"/>
                <a:r>
                  <a:rPr lang="en-US" sz="2000" kern="0" dirty="0">
                    <a:solidFill>
                      <a:srgbClr val="313131"/>
                    </a:solidFill>
                    <a:latin typeface="Open Sans" panose="020B0606030504020204" pitchFamily="34" charset="0"/>
                    <a:ea typeface="Open Sans" panose="020B0606030504020204" pitchFamily="34" charset="0"/>
                    <a:cs typeface="Open Sans" panose="020B0606030504020204" pitchFamily="34" charset="0"/>
                  </a:rPr>
                  <a:t>The files contain references to the current branch of a Git repository.</a:t>
                </a:r>
                <a:endParaRPr lang="en-IN" sz="2000" kern="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_Box">
                <a:extLst>
                  <a:ext uri="{FF2B5EF4-FFF2-40B4-BE49-F238E27FC236}">
                    <a16:creationId xmlns:a16="http://schemas.microsoft.com/office/drawing/2014/main" id="{4E530078-3D62-5404-B520-4E6B8B534389}"/>
                  </a:ext>
                </a:extLst>
              </p:cNvPr>
              <p:cNvSpPr/>
              <p:nvPr/>
            </p:nvSpPr>
            <p:spPr>
              <a:xfrm>
                <a:off x="3918319" y="3848100"/>
                <a:ext cx="1066062"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HEAD</a:t>
                </a:r>
              </a:p>
            </p:txBody>
          </p:sp>
        </p:grpSp>
        <p:grpSp>
          <p:nvGrpSpPr>
            <p:cNvPr id="52" name="Group 51">
              <a:extLst>
                <a:ext uri="{FF2B5EF4-FFF2-40B4-BE49-F238E27FC236}">
                  <a16:creationId xmlns:a16="http://schemas.microsoft.com/office/drawing/2014/main" id="{BFF0E8E4-AF84-6079-1E60-D37BD9499448}"/>
                </a:ext>
              </a:extLst>
            </p:cNvPr>
            <p:cNvGrpSpPr/>
            <p:nvPr/>
          </p:nvGrpSpPr>
          <p:grpSpPr>
            <a:xfrm>
              <a:off x="3773894" y="8099776"/>
              <a:ext cx="8723372" cy="914703"/>
              <a:chOff x="3766314" y="4703695"/>
              <a:chExt cx="8723372" cy="914703"/>
            </a:xfrm>
          </p:grpSpPr>
          <p:grpSp>
            <p:nvGrpSpPr>
              <p:cNvPr id="53" name="Group 52">
                <a:extLst>
                  <a:ext uri="{FF2B5EF4-FFF2-40B4-BE49-F238E27FC236}">
                    <a16:creationId xmlns:a16="http://schemas.microsoft.com/office/drawing/2014/main" id="{BA7B2F76-747A-FEE1-0AB0-AA9D2D6BA5F3}"/>
                  </a:ext>
                </a:extLst>
              </p:cNvPr>
              <p:cNvGrpSpPr/>
              <p:nvPr/>
            </p:nvGrpSpPr>
            <p:grpSpPr>
              <a:xfrm>
                <a:off x="3766314" y="4703695"/>
                <a:ext cx="8723372" cy="914703"/>
                <a:chOff x="6324470" y="3508860"/>
                <a:chExt cx="8723372" cy="914703"/>
              </a:xfrm>
            </p:grpSpPr>
            <p:grpSp>
              <p:nvGrpSpPr>
                <p:cNvPr id="55" name="Group 54">
                  <a:extLst>
                    <a:ext uri="{FF2B5EF4-FFF2-40B4-BE49-F238E27FC236}">
                      <a16:creationId xmlns:a16="http://schemas.microsoft.com/office/drawing/2014/main" id="{1AAA6471-BE9B-15FB-001C-68C4C2F00A4A}"/>
                    </a:ext>
                  </a:extLst>
                </p:cNvPr>
                <p:cNvGrpSpPr/>
                <p:nvPr/>
              </p:nvGrpSpPr>
              <p:grpSpPr>
                <a:xfrm>
                  <a:off x="6324470" y="3508860"/>
                  <a:ext cx="8723372" cy="914703"/>
                  <a:chOff x="6324470" y="2399866"/>
                  <a:chExt cx="8723372" cy="914703"/>
                </a:xfrm>
              </p:grpSpPr>
              <p:sp>
                <p:nvSpPr>
                  <p:cNvPr id="57" name="Rounded Rectangle 149">
                    <a:extLst>
                      <a:ext uri="{FF2B5EF4-FFF2-40B4-BE49-F238E27FC236}">
                        <a16:creationId xmlns:a16="http://schemas.microsoft.com/office/drawing/2014/main" id="{9C57D8DC-5459-6F29-5BF4-4CE17AC9CDB9}"/>
                      </a:ext>
                    </a:extLst>
                  </p:cNvPr>
                  <p:cNvSpPr/>
                  <p:nvPr/>
                </p:nvSpPr>
                <p:spPr>
                  <a:xfrm>
                    <a:off x="6324470" y="2399867"/>
                    <a:ext cx="8723372" cy="914702"/>
                  </a:xfrm>
                  <a:prstGeom prst="roundRect">
                    <a:avLst>
                      <a:gd name="adj" fmla="val 11917"/>
                    </a:avLst>
                  </a:prstGeom>
                  <a:solidFill>
                    <a:srgbClr val="CFE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hevron 150">
                    <a:extLst>
                      <a:ext uri="{FF2B5EF4-FFF2-40B4-BE49-F238E27FC236}">
                        <a16:creationId xmlns:a16="http://schemas.microsoft.com/office/drawing/2014/main" id="{7ABC81A2-6F8D-3818-3999-C91D6E7D51C9}"/>
                      </a:ext>
                    </a:extLst>
                  </p:cNvPr>
                  <p:cNvSpPr/>
                  <p:nvPr/>
                </p:nvSpPr>
                <p:spPr>
                  <a:xfrm>
                    <a:off x="7555398" y="2399866"/>
                    <a:ext cx="600060" cy="914703"/>
                  </a:xfrm>
                  <a:prstGeom prst="chevron">
                    <a:avLst>
                      <a:gd name="adj" fmla="val 585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6" name="TextBox 55">
                  <a:extLst>
                    <a:ext uri="{FF2B5EF4-FFF2-40B4-BE49-F238E27FC236}">
                      <a16:creationId xmlns:a16="http://schemas.microsoft.com/office/drawing/2014/main" id="{74E8EBAF-F67B-5169-09FB-DE5B55C6E0AD}"/>
                    </a:ext>
                  </a:extLst>
                </p:cNvPr>
                <p:cNvSpPr txBox="1"/>
                <p:nvPr/>
              </p:nvSpPr>
              <p:spPr>
                <a:xfrm>
                  <a:off x="8240453" y="3766155"/>
                  <a:ext cx="6665718" cy="400110"/>
                </a:xfrm>
                <a:prstGeom prst="rect">
                  <a:avLst/>
                </a:prstGeom>
                <a:noFill/>
              </p:spPr>
              <p:txBody>
                <a:bodyPr wrap="square" rtlCol="0" anchor="ctr">
                  <a:spAutoFit/>
                </a:bodyPr>
                <a:lstStyle>
                  <a:defPPr>
                    <a:defRPr lang="en-US"/>
                  </a:defPPr>
                  <a:lvl1pPr lvl="0">
                    <a:defRPr sz="2200" kern="0">
                      <a:solidFill>
                        <a:srgbClr val="31313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dirty="0"/>
                    <a:t>This file stores staging information in a binary form.</a:t>
                  </a:r>
                  <a:endParaRPr lang="en-IN" sz="2000" dirty="0"/>
                </a:p>
              </p:txBody>
            </p:sp>
          </p:grpSp>
          <p:sp>
            <p:nvSpPr>
              <p:cNvPr id="54" name="Text_Box">
                <a:extLst>
                  <a:ext uri="{FF2B5EF4-FFF2-40B4-BE49-F238E27FC236}">
                    <a16:creationId xmlns:a16="http://schemas.microsoft.com/office/drawing/2014/main" id="{6CE2609A-4FA8-6919-09C8-E5FAFF4B9F68}"/>
                  </a:ext>
                </a:extLst>
              </p:cNvPr>
              <p:cNvSpPr/>
              <p:nvPr/>
            </p:nvSpPr>
            <p:spPr>
              <a:xfrm>
                <a:off x="3850718" y="4960990"/>
                <a:ext cx="1201265"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index</a:t>
                </a:r>
              </a:p>
            </p:txBody>
          </p:sp>
        </p:grpSp>
      </p:grpSp>
      <p:sp>
        <p:nvSpPr>
          <p:cNvPr id="62" name="Text_Box">
            <a:extLst>
              <a:ext uri="{FF2B5EF4-FFF2-40B4-BE49-F238E27FC236}">
                <a16:creationId xmlns:a16="http://schemas.microsoft.com/office/drawing/2014/main" id="{2FBAF733-8D24-8F62-C3A0-4AA49E164A5A}"/>
              </a:ext>
            </a:extLst>
          </p:cNvPr>
          <p:cNvSpPr/>
          <p:nvPr/>
        </p:nvSpPr>
        <p:spPr>
          <a:xfrm>
            <a:off x="5026048" y="2420235"/>
            <a:ext cx="6203904"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dirty="0">
              <a:solidFill>
                <a:srgbClr val="404040"/>
              </a:solidFill>
              <a:latin typeface="Open Sans" pitchFamily="2" charset="0"/>
            </a:endParaRPr>
          </a:p>
        </p:txBody>
      </p:sp>
    </p:spTree>
    <p:custDataLst>
      <p:tags r:id="rId1"/>
    </p:custDataLst>
    <p:extLst>
      <p:ext uri="{BB962C8B-B14F-4D97-AF65-F5344CB8AC3E}">
        <p14:creationId xmlns:p14="http://schemas.microsoft.com/office/powerpoint/2010/main" val="233295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772A739-53A7-F06B-7AF2-9B96E99B2D66}"/>
              </a:ext>
            </a:extLst>
          </p:cNvPr>
          <p:cNvCxnSpPr>
            <a:cxnSpLocks/>
          </p:cNvCxnSpPr>
          <p:nvPr/>
        </p:nvCxnSpPr>
        <p:spPr>
          <a:xfrm>
            <a:off x="9553985" y="4050903"/>
            <a:ext cx="11145" cy="217652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925A7E1-5AE3-50C2-7D86-F580A1C64E71}"/>
              </a:ext>
            </a:extLst>
          </p:cNvPr>
          <p:cNvSpPr>
            <a:spLocks noGrp="1"/>
          </p:cNvSpPr>
          <p:nvPr>
            <p:ph type="body" idx="10"/>
          </p:nvPr>
        </p:nvSpPr>
        <p:spPr>
          <a:xfrm>
            <a:off x="1291857" y="1529668"/>
            <a:ext cx="13696999" cy="903776"/>
          </a:xfrm>
        </p:spPr>
        <p:txBody>
          <a:bodyPr>
            <a:normAutofit/>
          </a:bodyPr>
          <a:lstStyle/>
          <a:p>
            <a:r>
              <a:rPr lang="en-US" dirty="0"/>
              <a:t>The Git index is the staging area or cache that acts as an intermediate zone between the working directory and the Git repository. It is a stage to select and review the changes before commit.</a:t>
            </a:r>
            <a:endParaRPr lang="en-IN" dirty="0"/>
          </a:p>
        </p:txBody>
      </p:sp>
      <p:sp>
        <p:nvSpPr>
          <p:cNvPr id="4" name="Title 3">
            <a:extLst>
              <a:ext uri="{FF2B5EF4-FFF2-40B4-BE49-F238E27FC236}">
                <a16:creationId xmlns:a16="http://schemas.microsoft.com/office/drawing/2014/main" id="{43966C0A-3500-1B0B-2F4F-90B829CB7755}"/>
              </a:ext>
            </a:extLst>
          </p:cNvPr>
          <p:cNvSpPr>
            <a:spLocks noGrp="1"/>
          </p:cNvSpPr>
          <p:nvPr>
            <p:ph type="title"/>
          </p:nvPr>
        </p:nvSpPr>
        <p:spPr/>
        <p:txBody>
          <a:bodyPr/>
          <a:lstStyle/>
          <a:p>
            <a:r>
              <a:rPr lang="en-IN" dirty="0"/>
              <a:t>Git Index</a:t>
            </a:r>
          </a:p>
        </p:txBody>
      </p:sp>
      <p:sp>
        <p:nvSpPr>
          <p:cNvPr id="6" name="Brandline_LVC">
            <a:extLst>
              <a:ext uri="{FF2B5EF4-FFF2-40B4-BE49-F238E27FC236}">
                <a16:creationId xmlns:a16="http://schemas.microsoft.com/office/drawing/2014/main" id="{CD7BB3F7-328E-9AFE-F2BB-E069738619B3}"/>
              </a:ext>
            </a:extLst>
          </p:cNvPr>
          <p:cNvSpPr/>
          <p:nvPr/>
        </p:nvSpPr>
        <p:spPr>
          <a:xfrm>
            <a:off x="7124700" y="816324"/>
            <a:ext cx="2004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73CF0691-E7DD-B69E-9B03-A5F69FA8D9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27046" y="3658598"/>
            <a:ext cx="7401950" cy="3637790"/>
          </a:xfrm>
          <a:prstGeom prst="rect">
            <a:avLst/>
          </a:prstGeom>
        </p:spPr>
      </p:pic>
      <p:sp>
        <p:nvSpPr>
          <p:cNvPr id="23" name="Oval 22">
            <a:extLst>
              <a:ext uri="{FF2B5EF4-FFF2-40B4-BE49-F238E27FC236}">
                <a16:creationId xmlns:a16="http://schemas.microsoft.com/office/drawing/2014/main" id="{B4E69C96-DAB4-9829-BA6D-D7BE8968CE35}"/>
              </a:ext>
            </a:extLst>
          </p:cNvPr>
          <p:cNvSpPr/>
          <p:nvPr/>
        </p:nvSpPr>
        <p:spPr>
          <a:xfrm>
            <a:off x="9434520" y="3928290"/>
            <a:ext cx="262800" cy="263941"/>
          </a:xfrm>
          <a:prstGeom prst="ellipse">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US" sz="3200" dirty="0">
              <a:solidFill>
                <a:prstClr val="white"/>
              </a:solidFill>
            </a:endParaRPr>
          </a:p>
        </p:txBody>
      </p:sp>
      <p:sp>
        <p:nvSpPr>
          <p:cNvPr id="24" name="TextBox 23">
            <a:extLst>
              <a:ext uri="{FF2B5EF4-FFF2-40B4-BE49-F238E27FC236}">
                <a16:creationId xmlns:a16="http://schemas.microsoft.com/office/drawing/2014/main" id="{3593A159-8C7B-D9EF-7404-1F07EAC539D7}"/>
              </a:ext>
            </a:extLst>
          </p:cNvPr>
          <p:cNvSpPr txBox="1"/>
          <p:nvPr/>
        </p:nvSpPr>
        <p:spPr>
          <a:xfrm>
            <a:off x="9994900" y="3802559"/>
            <a:ext cx="4838096" cy="769441"/>
          </a:xfrm>
          <a:prstGeom prst="rect">
            <a:avLst/>
          </a:prstGeom>
          <a:noFill/>
        </p:spPr>
        <p:txBody>
          <a:bodyPr wrap="square" numCol="1" spcCol="640080" rtlCol="0">
            <a:spAutoFit/>
          </a:bodyPr>
          <a:lstStyle/>
          <a:p>
            <a:pPr defTabSz="1625620"/>
            <a:r>
              <a:rPr lang="en-US" sz="2200" dirty="0">
                <a:solidFill>
                  <a:srgbClr val="44494E"/>
                </a:solidFill>
              </a:rPr>
              <a:t>The files are modified in the working directory.</a:t>
            </a:r>
          </a:p>
        </p:txBody>
      </p:sp>
      <p:sp>
        <p:nvSpPr>
          <p:cNvPr id="26" name="TextBox 25">
            <a:extLst>
              <a:ext uri="{FF2B5EF4-FFF2-40B4-BE49-F238E27FC236}">
                <a16:creationId xmlns:a16="http://schemas.microsoft.com/office/drawing/2014/main" id="{71A8082B-8E11-4488-9B20-4490D8863DA3}"/>
              </a:ext>
            </a:extLst>
          </p:cNvPr>
          <p:cNvSpPr txBox="1"/>
          <p:nvPr/>
        </p:nvSpPr>
        <p:spPr>
          <a:xfrm>
            <a:off x="9994900" y="4877801"/>
            <a:ext cx="4838096" cy="769441"/>
          </a:xfrm>
          <a:prstGeom prst="rect">
            <a:avLst/>
          </a:prstGeom>
          <a:noFill/>
        </p:spPr>
        <p:txBody>
          <a:bodyPr wrap="square" numCol="1" spcCol="640080" rtlCol="0">
            <a:spAutoFit/>
          </a:bodyPr>
          <a:lstStyle/>
          <a:p>
            <a:pPr defTabSz="1625620"/>
            <a:r>
              <a:rPr lang="en-US" sz="2200" dirty="0">
                <a:solidFill>
                  <a:srgbClr val="44494E"/>
                </a:solidFill>
              </a:rPr>
              <a:t>The </a:t>
            </a:r>
            <a:r>
              <a:rPr lang="en-US" sz="2200" i="1" dirty="0">
                <a:solidFill>
                  <a:srgbClr val="44494E"/>
                </a:solidFill>
              </a:rPr>
              <a:t>git add </a:t>
            </a:r>
            <a:r>
              <a:rPr lang="en-US" sz="2200" dirty="0">
                <a:solidFill>
                  <a:srgbClr val="44494E"/>
                </a:solidFill>
              </a:rPr>
              <a:t>command is used to stage those modified files.</a:t>
            </a:r>
          </a:p>
        </p:txBody>
      </p:sp>
      <p:sp>
        <p:nvSpPr>
          <p:cNvPr id="28" name="TextBox 27">
            <a:extLst>
              <a:ext uri="{FF2B5EF4-FFF2-40B4-BE49-F238E27FC236}">
                <a16:creationId xmlns:a16="http://schemas.microsoft.com/office/drawing/2014/main" id="{FC449BB3-6C41-934B-A20B-B4D25AD5C1F7}"/>
              </a:ext>
            </a:extLst>
          </p:cNvPr>
          <p:cNvSpPr txBox="1"/>
          <p:nvPr/>
        </p:nvSpPr>
        <p:spPr>
          <a:xfrm>
            <a:off x="9994900" y="5953043"/>
            <a:ext cx="4838096" cy="1107996"/>
          </a:xfrm>
          <a:prstGeom prst="rect">
            <a:avLst/>
          </a:prstGeom>
          <a:noFill/>
        </p:spPr>
        <p:txBody>
          <a:bodyPr wrap="square" numCol="1" spcCol="640080" rtlCol="0">
            <a:spAutoFit/>
          </a:bodyPr>
          <a:lstStyle/>
          <a:p>
            <a:pPr defTabSz="1625620"/>
            <a:r>
              <a:rPr lang="en-US" sz="2200" dirty="0">
                <a:solidFill>
                  <a:srgbClr val="44494E"/>
                </a:solidFill>
              </a:rPr>
              <a:t>The </a:t>
            </a:r>
            <a:r>
              <a:rPr lang="en-US" sz="2200" i="1" dirty="0">
                <a:solidFill>
                  <a:srgbClr val="44494E"/>
                </a:solidFill>
              </a:rPr>
              <a:t>git commit </a:t>
            </a:r>
            <a:r>
              <a:rPr lang="en-US" sz="2200" dirty="0">
                <a:solidFill>
                  <a:srgbClr val="44494E"/>
                </a:solidFill>
              </a:rPr>
              <a:t>command is used to capture the staged changes permanently in the repository.</a:t>
            </a:r>
          </a:p>
        </p:txBody>
      </p:sp>
      <p:sp>
        <p:nvSpPr>
          <p:cNvPr id="30" name="Oval 29">
            <a:extLst>
              <a:ext uri="{FF2B5EF4-FFF2-40B4-BE49-F238E27FC236}">
                <a16:creationId xmlns:a16="http://schemas.microsoft.com/office/drawing/2014/main" id="{7B49D00A-8171-8964-972F-C44BD512C401}"/>
              </a:ext>
            </a:extLst>
          </p:cNvPr>
          <p:cNvSpPr/>
          <p:nvPr/>
        </p:nvSpPr>
        <p:spPr>
          <a:xfrm>
            <a:off x="9433730" y="5007850"/>
            <a:ext cx="262800" cy="263941"/>
          </a:xfrm>
          <a:prstGeom prst="ellipse">
            <a:avLst/>
          </a:prstGeom>
          <a:solidFill>
            <a:srgbClr val="FFD74B"/>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US" sz="3200" dirty="0">
              <a:solidFill>
                <a:prstClr val="white"/>
              </a:solidFill>
            </a:endParaRPr>
          </a:p>
        </p:txBody>
      </p:sp>
      <p:sp>
        <p:nvSpPr>
          <p:cNvPr id="31" name="Oval 30">
            <a:extLst>
              <a:ext uri="{FF2B5EF4-FFF2-40B4-BE49-F238E27FC236}">
                <a16:creationId xmlns:a16="http://schemas.microsoft.com/office/drawing/2014/main" id="{57042207-67AE-5405-48DF-25CB8C25D422}"/>
              </a:ext>
            </a:extLst>
          </p:cNvPr>
          <p:cNvSpPr/>
          <p:nvPr/>
        </p:nvSpPr>
        <p:spPr>
          <a:xfrm>
            <a:off x="9433730" y="6070848"/>
            <a:ext cx="262800" cy="263941"/>
          </a:xfrm>
          <a:prstGeom prst="ellipse">
            <a:avLst/>
          </a:prstGeom>
          <a:solidFill>
            <a:srgbClr val="C7DB95"/>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US" sz="3200" dirty="0">
              <a:solidFill>
                <a:prstClr val="white"/>
              </a:solidFill>
            </a:endParaRPr>
          </a:p>
        </p:txBody>
      </p:sp>
      <p:sp>
        <p:nvSpPr>
          <p:cNvPr id="34" name="Text_Box">
            <a:extLst>
              <a:ext uri="{FF2B5EF4-FFF2-40B4-BE49-F238E27FC236}">
                <a16:creationId xmlns:a16="http://schemas.microsoft.com/office/drawing/2014/main" id="{37344E7F-EC5B-02AB-61A7-31FCA6F7BFD5}"/>
              </a:ext>
            </a:extLst>
          </p:cNvPr>
          <p:cNvSpPr/>
          <p:nvPr/>
        </p:nvSpPr>
        <p:spPr>
          <a:xfrm>
            <a:off x="9019521" y="3314103"/>
            <a:ext cx="6455808"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itchFamily="2" charset="0"/>
              </a:rPr>
              <a:t>Basic workflow of file handling using Git index:</a:t>
            </a:r>
            <a:endParaRPr lang="en-IN" sz="2200" dirty="0">
              <a:solidFill>
                <a:srgbClr val="404040"/>
              </a:solidFill>
              <a:latin typeface="Open Sans" pitchFamily="2" charset="0"/>
            </a:endParaRPr>
          </a:p>
        </p:txBody>
      </p:sp>
    </p:spTree>
    <p:custDataLst>
      <p:tags r:id="rId1"/>
    </p:custDataLst>
    <p:extLst>
      <p:ext uri="{BB962C8B-B14F-4D97-AF65-F5344CB8AC3E}">
        <p14:creationId xmlns:p14="http://schemas.microsoft.com/office/powerpoint/2010/main" val="2027294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019E53-B92A-DF7D-912F-5222C7EC3DF8}"/>
              </a:ext>
            </a:extLst>
          </p:cNvPr>
          <p:cNvSpPr>
            <a:spLocks noGrp="1"/>
          </p:cNvSpPr>
          <p:nvPr>
            <p:ph type="body" idx="10"/>
          </p:nvPr>
        </p:nvSpPr>
        <p:spPr/>
        <p:txBody>
          <a:bodyPr/>
          <a:lstStyle/>
          <a:p>
            <a:r>
              <a:rPr lang="en-IN" dirty="0"/>
              <a:t>The following are the steps to create local Git repository:</a:t>
            </a:r>
          </a:p>
        </p:txBody>
      </p:sp>
      <p:sp>
        <p:nvSpPr>
          <p:cNvPr id="4" name="Title 3">
            <a:extLst>
              <a:ext uri="{FF2B5EF4-FFF2-40B4-BE49-F238E27FC236}">
                <a16:creationId xmlns:a16="http://schemas.microsoft.com/office/drawing/2014/main" id="{EC6BC5B5-E1F1-229B-D8D2-CF05614A0268}"/>
              </a:ext>
            </a:extLst>
          </p:cNvPr>
          <p:cNvSpPr>
            <a:spLocks noGrp="1"/>
          </p:cNvSpPr>
          <p:nvPr>
            <p:ph type="title"/>
          </p:nvPr>
        </p:nvSpPr>
        <p:spPr/>
        <p:txBody>
          <a:bodyPr/>
          <a:lstStyle/>
          <a:p>
            <a:r>
              <a:rPr lang="en-IN" dirty="0"/>
              <a:t>Creating a Local Git Repository</a:t>
            </a:r>
          </a:p>
        </p:txBody>
      </p:sp>
      <p:sp>
        <p:nvSpPr>
          <p:cNvPr id="6" name="Brandline_LVC">
            <a:extLst>
              <a:ext uri="{FF2B5EF4-FFF2-40B4-BE49-F238E27FC236}">
                <a16:creationId xmlns:a16="http://schemas.microsoft.com/office/drawing/2014/main" id="{3B8E27A4-A581-78BE-043B-19F009655E7E}"/>
              </a:ext>
            </a:extLst>
          </p:cNvPr>
          <p:cNvSpPr/>
          <p:nvPr/>
        </p:nvSpPr>
        <p:spPr>
          <a:xfrm>
            <a:off x="4724400" y="816324"/>
            <a:ext cx="6814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0BC149A6-BC43-36E9-4418-A015EF520D29}"/>
              </a:ext>
            </a:extLst>
          </p:cNvPr>
          <p:cNvGrpSpPr/>
          <p:nvPr/>
        </p:nvGrpSpPr>
        <p:grpSpPr>
          <a:xfrm>
            <a:off x="3355817" y="2626579"/>
            <a:ext cx="9544366" cy="5437920"/>
            <a:chOff x="1687694" y="2626579"/>
            <a:chExt cx="9544366" cy="5437920"/>
          </a:xfrm>
        </p:grpSpPr>
        <p:sp>
          <p:nvSpPr>
            <p:cNvPr id="10" name="Google Shape;1902;p77">
              <a:extLst>
                <a:ext uri="{FF2B5EF4-FFF2-40B4-BE49-F238E27FC236}">
                  <a16:creationId xmlns:a16="http://schemas.microsoft.com/office/drawing/2014/main" id="{9A49F32D-CDDA-AF66-DAAF-6FA4C2A264F8}"/>
                </a:ext>
              </a:extLst>
            </p:cNvPr>
            <p:cNvSpPr/>
            <p:nvPr/>
          </p:nvSpPr>
          <p:spPr>
            <a:xfrm>
              <a:off x="8549881" y="5544188"/>
              <a:ext cx="2682179" cy="2520311"/>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dirty="0">
                  <a:solidFill>
                    <a:schemeClr val="tx1">
                      <a:lumMod val="75000"/>
                      <a:lumOff val="25000"/>
                    </a:schemeClr>
                  </a:solidFill>
                  <a:ea typeface="Arial"/>
                  <a:cs typeface="Arial"/>
                  <a:sym typeface="Arial"/>
                </a:rPr>
                <a:t>V</a:t>
              </a:r>
              <a:r>
                <a:rPr lang="en-US" sz="2200" b="0" i="0" u="none" strike="noStrike" cap="none" dirty="0">
                  <a:solidFill>
                    <a:schemeClr val="tx1">
                      <a:lumMod val="75000"/>
                      <a:lumOff val="25000"/>
                    </a:schemeClr>
                  </a:solidFill>
                  <a:ea typeface="Arial"/>
                  <a:cs typeface="Arial"/>
                  <a:sym typeface="Arial"/>
                </a:rPr>
                <a:t>erify the creation of the repository by looking for the hidden </a:t>
              </a:r>
              <a:r>
                <a:rPr lang="en-US" sz="2200" b="1" i="0" u="none" strike="noStrike" cap="none" dirty="0">
                  <a:solidFill>
                    <a:schemeClr val="tx1">
                      <a:lumMod val="75000"/>
                      <a:lumOff val="25000"/>
                    </a:schemeClr>
                  </a:solidFill>
                  <a:ea typeface="Arial"/>
                  <a:cs typeface="Arial"/>
                  <a:sym typeface="Arial"/>
                </a:rPr>
                <a:t>.git </a:t>
              </a:r>
              <a:r>
                <a:rPr lang="en-US" sz="2200" b="0" i="0" u="none" strike="noStrike" cap="none" dirty="0">
                  <a:solidFill>
                    <a:schemeClr val="tx1">
                      <a:lumMod val="75000"/>
                      <a:lumOff val="25000"/>
                    </a:schemeClr>
                  </a:solidFill>
                  <a:ea typeface="Arial"/>
                  <a:cs typeface="Arial"/>
                  <a:sym typeface="Arial"/>
                </a:rPr>
                <a:t>folder</a:t>
              </a:r>
              <a:endParaRPr sz="2200" b="1" i="0" u="none" strike="noStrike" cap="none" dirty="0">
                <a:solidFill>
                  <a:schemeClr val="tx1">
                    <a:lumMod val="75000"/>
                    <a:lumOff val="25000"/>
                  </a:schemeClr>
                </a:solidFill>
                <a:ea typeface="Arial"/>
                <a:cs typeface="Arial"/>
                <a:sym typeface="Arial"/>
              </a:endParaRPr>
            </a:p>
          </p:txBody>
        </p:sp>
        <p:sp>
          <p:nvSpPr>
            <p:cNvPr id="11" name="Google Shape;1903;p77">
              <a:extLst>
                <a:ext uri="{FF2B5EF4-FFF2-40B4-BE49-F238E27FC236}">
                  <a16:creationId xmlns:a16="http://schemas.microsoft.com/office/drawing/2014/main" id="{DA40DB56-C524-A3CF-17C8-D6D32571E7B7}"/>
                </a:ext>
              </a:extLst>
            </p:cNvPr>
            <p:cNvSpPr/>
            <p:nvPr/>
          </p:nvSpPr>
          <p:spPr>
            <a:xfrm>
              <a:off x="5134280" y="5544189"/>
              <a:ext cx="2629330" cy="2520310"/>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IN" sz="2200" b="0" i="0" u="none" strike="noStrike" cap="none" dirty="0">
                  <a:solidFill>
                    <a:schemeClr val="tx1">
                      <a:lumMod val="75000"/>
                      <a:lumOff val="25000"/>
                    </a:schemeClr>
                  </a:solidFill>
                  <a:ea typeface="Arial"/>
                  <a:cs typeface="Arial"/>
                  <a:sym typeface="Arial"/>
                </a:rPr>
                <a:t>Use the </a:t>
              </a:r>
              <a:r>
                <a:rPr lang="en-IN" sz="2200" b="1" i="0" u="none" strike="noStrike" cap="none" dirty="0">
                  <a:solidFill>
                    <a:schemeClr val="tx1">
                      <a:lumMod val="75000"/>
                      <a:lumOff val="25000"/>
                    </a:schemeClr>
                  </a:solidFill>
                  <a:ea typeface="Arial"/>
                  <a:cs typeface="Arial"/>
                  <a:sym typeface="Arial"/>
                </a:rPr>
                <a:t>git init </a:t>
              </a:r>
              <a:r>
                <a:rPr lang="en-IN" sz="2200" b="0" i="0" u="none" strike="noStrike" cap="none" dirty="0">
                  <a:solidFill>
                    <a:schemeClr val="tx1">
                      <a:lumMod val="75000"/>
                      <a:lumOff val="25000"/>
                    </a:schemeClr>
                  </a:solidFill>
                  <a:ea typeface="Arial"/>
                  <a:cs typeface="Arial"/>
                  <a:sym typeface="Arial"/>
                </a:rPr>
                <a:t>command to initialize the Git repository</a:t>
              </a:r>
              <a:endParaRPr sz="2200" b="0" i="0" u="none" strike="noStrike" cap="none" dirty="0">
                <a:solidFill>
                  <a:schemeClr val="tx1">
                    <a:lumMod val="75000"/>
                    <a:lumOff val="25000"/>
                  </a:schemeClr>
                </a:solidFill>
                <a:ea typeface="Arial"/>
                <a:cs typeface="Arial"/>
                <a:sym typeface="Arial"/>
              </a:endParaRPr>
            </a:p>
          </p:txBody>
        </p:sp>
        <p:sp>
          <p:nvSpPr>
            <p:cNvPr id="12" name="Google Shape;1904;p77">
              <a:extLst>
                <a:ext uri="{FF2B5EF4-FFF2-40B4-BE49-F238E27FC236}">
                  <a16:creationId xmlns:a16="http://schemas.microsoft.com/office/drawing/2014/main" id="{1BBE7E94-BCB7-F9E3-9DB2-8B7EA1427FB6}"/>
                </a:ext>
              </a:extLst>
            </p:cNvPr>
            <p:cNvSpPr/>
            <p:nvPr/>
          </p:nvSpPr>
          <p:spPr>
            <a:xfrm>
              <a:off x="1697471" y="5579417"/>
              <a:ext cx="2629330" cy="2474722"/>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ea typeface="Arial"/>
                  <a:cs typeface="Arial"/>
                  <a:sym typeface="Arial"/>
                </a:rPr>
                <a:t>Use the </a:t>
              </a:r>
              <a:r>
                <a:rPr lang="en-US" sz="2200" b="1" i="0" u="none" strike="noStrike" cap="none" dirty="0">
                  <a:solidFill>
                    <a:schemeClr val="tx1">
                      <a:lumMod val="75000"/>
                      <a:lumOff val="25000"/>
                    </a:schemeClr>
                  </a:solidFill>
                  <a:ea typeface="Arial"/>
                  <a:cs typeface="Arial"/>
                  <a:sym typeface="Arial"/>
                </a:rPr>
                <a:t>cd</a:t>
              </a:r>
              <a:r>
                <a:rPr lang="en-US" sz="2200" b="0" i="0" u="none" strike="noStrike" cap="none" dirty="0">
                  <a:solidFill>
                    <a:schemeClr val="tx1">
                      <a:lumMod val="75000"/>
                      <a:lumOff val="25000"/>
                    </a:schemeClr>
                  </a:solidFill>
                  <a:ea typeface="Arial"/>
                  <a:cs typeface="Arial"/>
                  <a:sym typeface="Arial"/>
                </a:rPr>
                <a:t> command to navigate into the project directory</a:t>
              </a:r>
              <a:endParaRPr sz="2200" b="0" i="0" u="none" strike="noStrike" cap="none" dirty="0">
                <a:solidFill>
                  <a:schemeClr val="tx1">
                    <a:lumMod val="75000"/>
                    <a:lumOff val="25000"/>
                  </a:schemeClr>
                </a:solidFill>
                <a:ea typeface="Arial"/>
                <a:cs typeface="Arial"/>
                <a:sym typeface="Arial"/>
              </a:endParaRPr>
            </a:p>
          </p:txBody>
        </p:sp>
        <p:sp>
          <p:nvSpPr>
            <p:cNvPr id="13" name="Google Shape;1905;p77">
              <a:extLst>
                <a:ext uri="{FF2B5EF4-FFF2-40B4-BE49-F238E27FC236}">
                  <a16:creationId xmlns:a16="http://schemas.microsoft.com/office/drawing/2014/main" id="{72225960-97C9-9908-F30C-1BD2EF292754}"/>
                </a:ext>
              </a:extLst>
            </p:cNvPr>
            <p:cNvSpPr/>
            <p:nvPr/>
          </p:nvSpPr>
          <p:spPr>
            <a:xfrm>
              <a:off x="8571744" y="2626579"/>
              <a:ext cx="2629330" cy="2331300"/>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i="0" dirty="0">
                  <a:solidFill>
                    <a:schemeClr val="tx1">
                      <a:lumMod val="75000"/>
                      <a:lumOff val="25000"/>
                    </a:schemeClr>
                  </a:solidFill>
                  <a:effectLst/>
                </a:rPr>
                <a:t>Use the </a:t>
              </a:r>
              <a:r>
                <a:rPr lang="en-US" sz="2200" b="1" i="0" dirty="0">
                  <a:solidFill>
                    <a:schemeClr val="tx1">
                      <a:lumMod val="75000"/>
                      <a:lumOff val="25000"/>
                    </a:schemeClr>
                  </a:solidFill>
                  <a:effectLst/>
                </a:rPr>
                <a:t>mkdir</a:t>
              </a:r>
              <a:r>
                <a:rPr lang="en-US" sz="2200" i="0" dirty="0">
                  <a:solidFill>
                    <a:schemeClr val="tx1">
                      <a:lumMod val="75000"/>
                      <a:lumOff val="25000"/>
                    </a:schemeClr>
                  </a:solidFill>
                  <a:effectLst/>
                </a:rPr>
                <a:t> command to create a new project directory</a:t>
              </a:r>
              <a:endParaRPr sz="2200" i="0" u="none" strike="noStrike" cap="none" dirty="0">
                <a:solidFill>
                  <a:schemeClr val="tx1">
                    <a:lumMod val="75000"/>
                    <a:lumOff val="25000"/>
                  </a:schemeClr>
                </a:solidFill>
                <a:ea typeface="Arial"/>
                <a:cs typeface="Arial"/>
                <a:sym typeface="Arial"/>
              </a:endParaRPr>
            </a:p>
          </p:txBody>
        </p:sp>
        <p:sp>
          <p:nvSpPr>
            <p:cNvPr id="14" name="Google Shape;1906;p77">
              <a:extLst>
                <a:ext uri="{FF2B5EF4-FFF2-40B4-BE49-F238E27FC236}">
                  <a16:creationId xmlns:a16="http://schemas.microsoft.com/office/drawing/2014/main" id="{55B9EA31-46B0-3A15-3B99-29B834385404}"/>
                </a:ext>
              </a:extLst>
            </p:cNvPr>
            <p:cNvSpPr/>
            <p:nvPr/>
          </p:nvSpPr>
          <p:spPr>
            <a:xfrm>
              <a:off x="5129719" y="2626579"/>
              <a:ext cx="2629330" cy="2331300"/>
            </a:xfrm>
            <a:prstGeom prst="roundRect">
              <a:avLst>
                <a:gd name="adj" fmla="val 5554"/>
              </a:avLst>
            </a:prstGeom>
            <a:solidFill>
              <a:schemeClr val="lt1"/>
            </a:solidFill>
            <a:ln w="25400" cap="flat" cmpd="sng">
              <a:solidFill>
                <a:srgbClr val="C9471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dirty="0">
                  <a:solidFill>
                    <a:schemeClr val="tx1">
                      <a:lumMod val="75000"/>
                      <a:lumOff val="25000"/>
                    </a:schemeClr>
                  </a:solidFill>
                  <a:latin typeface="Open Sans"/>
                  <a:ea typeface="Open Sans"/>
                  <a:cs typeface="Open Sans"/>
                  <a:sym typeface="Open Sans"/>
                </a:rPr>
                <a:t>Open the terminal </a:t>
              </a:r>
              <a:endParaRPr lang="en-IN" sz="1400" b="0" i="0" u="none" strike="noStrike" cap="none" dirty="0">
                <a:solidFill>
                  <a:schemeClr val="tx1">
                    <a:lumMod val="75000"/>
                    <a:lumOff val="25000"/>
                  </a:schemeClr>
                </a:solidFill>
                <a:latin typeface="Arial"/>
                <a:ea typeface="Arial"/>
                <a:cs typeface="Arial"/>
                <a:sym typeface="Arial"/>
              </a:endParaRPr>
            </a:p>
          </p:txBody>
        </p:sp>
        <p:sp>
          <p:nvSpPr>
            <p:cNvPr id="15" name="Google Shape;1907;p77">
              <a:extLst>
                <a:ext uri="{FF2B5EF4-FFF2-40B4-BE49-F238E27FC236}">
                  <a16:creationId xmlns:a16="http://schemas.microsoft.com/office/drawing/2014/main" id="{27F140D6-CFF6-E488-1D3C-D38013C6821F}"/>
                </a:ext>
              </a:extLst>
            </p:cNvPr>
            <p:cNvSpPr/>
            <p:nvPr/>
          </p:nvSpPr>
          <p:spPr>
            <a:xfrm>
              <a:off x="2910620" y="4944609"/>
              <a:ext cx="6947916" cy="599580"/>
            </a:xfrm>
            <a:custGeom>
              <a:avLst/>
              <a:gdLst/>
              <a:ahLst/>
              <a:cxnLst/>
              <a:rect l="l" t="t" r="r" b="b"/>
              <a:pathLst>
                <a:path w="120000" h="120000" extrusionOk="0">
                  <a:moveTo>
                    <a:pt x="120000" y="0"/>
                  </a:moveTo>
                  <a:lnTo>
                    <a:pt x="120000" y="63693"/>
                  </a:lnTo>
                  <a:lnTo>
                    <a:pt x="0" y="63693"/>
                  </a:lnTo>
                  <a:lnTo>
                    <a:pt x="0" y="12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6" name="Google Shape;1908;p77">
              <a:extLst>
                <a:ext uri="{FF2B5EF4-FFF2-40B4-BE49-F238E27FC236}">
                  <a16:creationId xmlns:a16="http://schemas.microsoft.com/office/drawing/2014/main" id="{70BE747D-9A36-6654-9273-D114C7AE9FCF}"/>
                </a:ext>
              </a:extLst>
            </p:cNvPr>
            <p:cNvSpPr/>
            <p:nvPr/>
          </p:nvSpPr>
          <p:spPr>
            <a:xfrm>
              <a:off x="4329087"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7" name="Google Shape;1909;p77">
              <a:extLst>
                <a:ext uri="{FF2B5EF4-FFF2-40B4-BE49-F238E27FC236}">
                  <a16:creationId xmlns:a16="http://schemas.microsoft.com/office/drawing/2014/main" id="{EC0A97C5-CFEF-A7CC-79F8-378E2FAC6949}"/>
                </a:ext>
              </a:extLst>
            </p:cNvPr>
            <p:cNvSpPr/>
            <p:nvPr/>
          </p:nvSpPr>
          <p:spPr>
            <a:xfrm>
              <a:off x="7749099"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8" name="Google Shape;1910;p77">
              <a:extLst>
                <a:ext uri="{FF2B5EF4-FFF2-40B4-BE49-F238E27FC236}">
                  <a16:creationId xmlns:a16="http://schemas.microsoft.com/office/drawing/2014/main" id="{BB74E741-2513-FE5D-8B59-CEF1C2AFD341}"/>
                </a:ext>
              </a:extLst>
            </p:cNvPr>
            <p:cNvSpPr/>
            <p:nvPr/>
          </p:nvSpPr>
          <p:spPr>
            <a:xfrm>
              <a:off x="4373719" y="661833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9" name="Google Shape;1911;p77">
              <a:extLst>
                <a:ext uri="{FF2B5EF4-FFF2-40B4-BE49-F238E27FC236}">
                  <a16:creationId xmlns:a16="http://schemas.microsoft.com/office/drawing/2014/main" id="{BF7FE933-9DCC-9940-12AF-2FCA329D72DB}"/>
                </a:ext>
              </a:extLst>
            </p:cNvPr>
            <p:cNvSpPr/>
            <p:nvPr/>
          </p:nvSpPr>
          <p:spPr>
            <a:xfrm>
              <a:off x="7775673" y="666408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2" name="Google Shape;1914;p77">
              <a:extLst>
                <a:ext uri="{FF2B5EF4-FFF2-40B4-BE49-F238E27FC236}">
                  <a16:creationId xmlns:a16="http://schemas.microsoft.com/office/drawing/2014/main" id="{FF618671-0798-DDE9-352E-95B3F85FC933}"/>
                </a:ext>
              </a:extLst>
            </p:cNvPr>
            <p:cNvSpPr/>
            <p:nvPr/>
          </p:nvSpPr>
          <p:spPr>
            <a:xfrm>
              <a:off x="1687694" y="2626579"/>
              <a:ext cx="2629330" cy="2331300"/>
            </a:xfrm>
            <a:prstGeom prst="roundRect">
              <a:avLst>
                <a:gd name="adj" fmla="val 5554"/>
              </a:avLst>
            </a:prstGeom>
            <a:solidFill>
              <a:schemeClr val="lt1"/>
            </a:solidFill>
            <a:ln w="25400" cap="flat" cmpd="sng">
              <a:solidFill>
                <a:srgbClr val="32736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 sz="2200">
                  <a:solidFill>
                    <a:schemeClr val="tx1">
                      <a:lumMod val="75000"/>
                      <a:lumOff val="25000"/>
                    </a:schemeClr>
                  </a:solidFill>
                  <a:latin typeface="Open Sans"/>
                  <a:ea typeface="Open Sans"/>
                  <a:cs typeface="Open Sans"/>
                  <a:sym typeface="Open Sans"/>
                </a:rPr>
                <a:t>Install Git in your system</a:t>
              </a:r>
              <a:endParaRPr sz="1400" b="0" i="0" u="none" strike="noStrike" cap="none" dirty="0">
                <a:solidFill>
                  <a:schemeClr val="tx1">
                    <a:lumMod val="75000"/>
                    <a:lumOff val="25000"/>
                  </a:schemeClr>
                </a:solidFill>
                <a:latin typeface="Arial"/>
                <a:ea typeface="Arial"/>
                <a:cs typeface="Arial"/>
                <a:sym typeface="Arial"/>
              </a:endParaRPr>
            </a:p>
          </p:txBody>
        </p:sp>
      </p:grpSp>
    </p:spTree>
    <p:custDataLst>
      <p:tags r:id="rId1"/>
    </p:custDataLst>
    <p:extLst>
      <p:ext uri="{BB962C8B-B14F-4D97-AF65-F5344CB8AC3E}">
        <p14:creationId xmlns:p14="http://schemas.microsoft.com/office/powerpoint/2010/main" val="2220837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53F64A-E15C-9290-3CEB-8CFC1BC6F9F1}"/>
              </a:ext>
            </a:extLst>
          </p:cNvPr>
          <p:cNvSpPr>
            <a:spLocks noGrp="1"/>
          </p:cNvSpPr>
          <p:nvPr>
            <p:ph type="body" idx="10"/>
          </p:nvPr>
        </p:nvSpPr>
        <p:spPr/>
        <p:txBody>
          <a:bodyPr/>
          <a:lstStyle/>
          <a:p>
            <a:r>
              <a:rPr lang="en-IN" dirty="0"/>
              <a:t>Following are the steps to create a remote GitHub repository:</a:t>
            </a:r>
          </a:p>
        </p:txBody>
      </p:sp>
      <p:sp>
        <p:nvSpPr>
          <p:cNvPr id="4" name="Title 3">
            <a:extLst>
              <a:ext uri="{FF2B5EF4-FFF2-40B4-BE49-F238E27FC236}">
                <a16:creationId xmlns:a16="http://schemas.microsoft.com/office/drawing/2014/main" id="{8EDA2C69-80D9-4DC2-7AFF-758064EA0361}"/>
              </a:ext>
            </a:extLst>
          </p:cNvPr>
          <p:cNvSpPr>
            <a:spLocks noGrp="1"/>
          </p:cNvSpPr>
          <p:nvPr>
            <p:ph type="title"/>
          </p:nvPr>
        </p:nvSpPr>
        <p:spPr/>
        <p:txBody>
          <a:bodyPr/>
          <a:lstStyle/>
          <a:p>
            <a:r>
              <a:rPr lang="en-IN" dirty="0"/>
              <a:t>Creating a Remote GitHub Repository</a:t>
            </a:r>
          </a:p>
        </p:txBody>
      </p:sp>
      <p:sp>
        <p:nvSpPr>
          <p:cNvPr id="6" name="Brandline_LVC">
            <a:extLst>
              <a:ext uri="{FF2B5EF4-FFF2-40B4-BE49-F238E27FC236}">
                <a16:creationId xmlns:a16="http://schemas.microsoft.com/office/drawing/2014/main" id="{CEEECAE0-DA7E-0BA7-9888-64FCF91023C6}"/>
              </a:ext>
            </a:extLst>
          </p:cNvPr>
          <p:cNvSpPr/>
          <p:nvPr/>
        </p:nvSpPr>
        <p:spPr>
          <a:xfrm>
            <a:off x="3987800" y="816324"/>
            <a:ext cx="8290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 name="Group 40">
            <a:extLst>
              <a:ext uri="{FF2B5EF4-FFF2-40B4-BE49-F238E27FC236}">
                <a16:creationId xmlns:a16="http://schemas.microsoft.com/office/drawing/2014/main" id="{19BECC6B-0C80-E433-95A6-5411E2C60114}"/>
              </a:ext>
            </a:extLst>
          </p:cNvPr>
          <p:cNvGrpSpPr/>
          <p:nvPr/>
        </p:nvGrpSpPr>
        <p:grpSpPr>
          <a:xfrm>
            <a:off x="3355817" y="2626579"/>
            <a:ext cx="9544366" cy="5437920"/>
            <a:chOff x="1687694" y="2626579"/>
            <a:chExt cx="9544366" cy="5437920"/>
          </a:xfrm>
        </p:grpSpPr>
        <p:sp>
          <p:nvSpPr>
            <p:cNvPr id="42" name="Google Shape;1902;p77">
              <a:extLst>
                <a:ext uri="{FF2B5EF4-FFF2-40B4-BE49-F238E27FC236}">
                  <a16:creationId xmlns:a16="http://schemas.microsoft.com/office/drawing/2014/main" id="{1084FEDC-C3AA-807D-3068-99D07FF123D0}"/>
                </a:ext>
              </a:extLst>
            </p:cNvPr>
            <p:cNvSpPr/>
            <p:nvPr/>
          </p:nvSpPr>
          <p:spPr>
            <a:xfrm>
              <a:off x="8549881" y="5544188"/>
              <a:ext cx="2682179" cy="2520311"/>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i="0" u="none" strike="noStrike" cap="none" dirty="0">
                  <a:solidFill>
                    <a:schemeClr val="tx1">
                      <a:lumMod val="75000"/>
                      <a:lumOff val="25000"/>
                    </a:schemeClr>
                  </a:solidFill>
                  <a:ea typeface="Arial"/>
                  <a:cs typeface="Arial"/>
                  <a:sym typeface="Arial"/>
                </a:rPr>
                <a:t>Click the </a:t>
              </a:r>
              <a:r>
                <a:rPr lang="en-US" sz="2200" b="1" i="0" u="none" strike="noStrike" cap="none" dirty="0">
                  <a:solidFill>
                    <a:schemeClr val="tx1">
                      <a:lumMod val="75000"/>
                      <a:lumOff val="25000"/>
                    </a:schemeClr>
                  </a:solidFill>
                  <a:ea typeface="Arial"/>
                  <a:cs typeface="Arial"/>
                  <a:sym typeface="Arial"/>
                </a:rPr>
                <a:t>Create repository</a:t>
              </a:r>
              <a:r>
                <a:rPr lang="en-US" sz="2200" i="0" u="none" strike="noStrike" cap="none" dirty="0">
                  <a:solidFill>
                    <a:schemeClr val="tx1">
                      <a:lumMod val="75000"/>
                      <a:lumOff val="25000"/>
                    </a:schemeClr>
                  </a:solidFill>
                  <a:ea typeface="Arial"/>
                  <a:cs typeface="Arial"/>
                  <a:sym typeface="Arial"/>
                </a:rPr>
                <a:t> button</a:t>
              </a:r>
            </a:p>
          </p:txBody>
        </p:sp>
        <p:sp>
          <p:nvSpPr>
            <p:cNvPr id="43" name="Google Shape;1903;p77">
              <a:extLst>
                <a:ext uri="{FF2B5EF4-FFF2-40B4-BE49-F238E27FC236}">
                  <a16:creationId xmlns:a16="http://schemas.microsoft.com/office/drawing/2014/main" id="{D59966C5-43AE-93F7-ED0B-507217A95798}"/>
                </a:ext>
              </a:extLst>
            </p:cNvPr>
            <p:cNvSpPr/>
            <p:nvPr/>
          </p:nvSpPr>
          <p:spPr>
            <a:xfrm>
              <a:off x="5134280" y="5544189"/>
              <a:ext cx="2629330" cy="2520310"/>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ea typeface="Arial"/>
                  <a:cs typeface="Arial"/>
                  <a:sym typeface="Arial"/>
                </a:rPr>
                <a:t>Add the optional </a:t>
              </a:r>
              <a:r>
                <a:rPr lang="en-US" sz="2200" b="1" i="0" u="none" strike="noStrike" cap="none" dirty="0">
                  <a:solidFill>
                    <a:schemeClr val="tx1">
                      <a:lumMod val="75000"/>
                      <a:lumOff val="25000"/>
                    </a:schemeClr>
                  </a:solidFill>
                  <a:ea typeface="Arial"/>
                  <a:cs typeface="Arial"/>
                  <a:sym typeface="Arial"/>
                </a:rPr>
                <a:t>README</a:t>
              </a:r>
              <a:r>
                <a:rPr lang="en-US" sz="2200" b="0" i="0" u="none" strike="noStrike" cap="none" dirty="0">
                  <a:solidFill>
                    <a:schemeClr val="tx1">
                      <a:lumMod val="75000"/>
                      <a:lumOff val="25000"/>
                    </a:schemeClr>
                  </a:solidFill>
                  <a:ea typeface="Arial"/>
                  <a:cs typeface="Arial"/>
                  <a:sym typeface="Arial"/>
                </a:rPr>
                <a:t> file</a:t>
              </a:r>
            </a:p>
          </p:txBody>
        </p:sp>
        <p:sp>
          <p:nvSpPr>
            <p:cNvPr id="44" name="Google Shape;1904;p77">
              <a:extLst>
                <a:ext uri="{FF2B5EF4-FFF2-40B4-BE49-F238E27FC236}">
                  <a16:creationId xmlns:a16="http://schemas.microsoft.com/office/drawing/2014/main" id="{22205117-7FE3-AD6D-4B8B-A6700A35A87B}"/>
                </a:ext>
              </a:extLst>
            </p:cNvPr>
            <p:cNvSpPr/>
            <p:nvPr/>
          </p:nvSpPr>
          <p:spPr>
            <a:xfrm>
              <a:off x="1697471" y="5579417"/>
              <a:ext cx="2629330" cy="2474722"/>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dirty="0">
                  <a:solidFill>
                    <a:schemeClr val="tx1">
                      <a:lumMod val="75000"/>
                      <a:lumOff val="25000"/>
                    </a:schemeClr>
                  </a:solidFill>
                  <a:ea typeface="Arial"/>
                  <a:cs typeface="Arial"/>
                  <a:sym typeface="Arial"/>
                </a:rPr>
                <a:t>Choose the option to create private or public repository</a:t>
              </a:r>
              <a:endParaRPr lang="en-US" sz="2200" b="0" i="0" u="none" strike="noStrike" cap="none" dirty="0">
                <a:solidFill>
                  <a:schemeClr val="tx1">
                    <a:lumMod val="75000"/>
                    <a:lumOff val="25000"/>
                  </a:schemeClr>
                </a:solidFill>
                <a:ea typeface="Arial"/>
                <a:cs typeface="Arial"/>
                <a:sym typeface="Arial"/>
              </a:endParaRPr>
            </a:p>
          </p:txBody>
        </p:sp>
        <p:sp>
          <p:nvSpPr>
            <p:cNvPr id="45" name="Google Shape;1905;p77">
              <a:extLst>
                <a:ext uri="{FF2B5EF4-FFF2-40B4-BE49-F238E27FC236}">
                  <a16:creationId xmlns:a16="http://schemas.microsoft.com/office/drawing/2014/main" id="{DE704148-2459-6FE6-0E35-A6E03AB97BD4}"/>
                </a:ext>
              </a:extLst>
            </p:cNvPr>
            <p:cNvSpPr/>
            <p:nvPr/>
          </p:nvSpPr>
          <p:spPr>
            <a:xfrm>
              <a:off x="8571744" y="2626579"/>
              <a:ext cx="2629330" cy="2331300"/>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i="0" u="none" strike="noStrike" cap="none" dirty="0">
                  <a:solidFill>
                    <a:schemeClr val="tx1">
                      <a:lumMod val="75000"/>
                      <a:lumOff val="25000"/>
                    </a:schemeClr>
                  </a:solidFill>
                  <a:ea typeface="Arial"/>
                  <a:cs typeface="Arial"/>
                  <a:sym typeface="Arial"/>
                </a:rPr>
                <a:t>In the </a:t>
              </a:r>
              <a:r>
                <a:rPr lang="en-US" sz="2200" b="1" i="0" u="none" strike="noStrike" cap="none" dirty="0">
                  <a:solidFill>
                    <a:schemeClr val="tx1">
                      <a:lumMod val="75000"/>
                      <a:lumOff val="25000"/>
                    </a:schemeClr>
                  </a:solidFill>
                  <a:ea typeface="Arial"/>
                  <a:cs typeface="Arial"/>
                  <a:sym typeface="Arial"/>
                </a:rPr>
                <a:t>Create a new repository </a:t>
              </a:r>
              <a:r>
                <a:rPr lang="en-US" sz="2200" i="0" u="none" strike="noStrike" cap="none" dirty="0">
                  <a:solidFill>
                    <a:schemeClr val="tx1">
                      <a:lumMod val="75000"/>
                      <a:lumOff val="25000"/>
                    </a:schemeClr>
                  </a:solidFill>
                  <a:ea typeface="Arial"/>
                  <a:cs typeface="Arial"/>
                  <a:sym typeface="Arial"/>
                </a:rPr>
                <a:t>page, enter the repository details</a:t>
              </a:r>
            </a:p>
          </p:txBody>
        </p:sp>
        <p:sp>
          <p:nvSpPr>
            <p:cNvPr id="46" name="Google Shape;1906;p77">
              <a:extLst>
                <a:ext uri="{FF2B5EF4-FFF2-40B4-BE49-F238E27FC236}">
                  <a16:creationId xmlns:a16="http://schemas.microsoft.com/office/drawing/2014/main" id="{8502712D-941E-FA03-BA29-C98A8C2500D3}"/>
                </a:ext>
              </a:extLst>
            </p:cNvPr>
            <p:cNvSpPr/>
            <p:nvPr/>
          </p:nvSpPr>
          <p:spPr>
            <a:xfrm>
              <a:off x="5129719" y="2626579"/>
              <a:ext cx="2629330" cy="2331300"/>
            </a:xfrm>
            <a:prstGeom prst="roundRect">
              <a:avLst>
                <a:gd name="adj" fmla="val 5554"/>
              </a:avLst>
            </a:prstGeom>
            <a:solidFill>
              <a:schemeClr val="lt1"/>
            </a:solidFill>
            <a:ln w="25400" cap="flat" cmpd="sng">
              <a:solidFill>
                <a:srgbClr val="C9471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dirty="0">
                  <a:solidFill>
                    <a:schemeClr val="tx1">
                      <a:lumMod val="75000"/>
                      <a:lumOff val="25000"/>
                    </a:schemeClr>
                  </a:solidFill>
                  <a:latin typeface="+mj-lt"/>
                  <a:ea typeface="Arial"/>
                  <a:cs typeface="Arial"/>
                  <a:sym typeface="Arial"/>
                </a:rPr>
                <a:t>Click on </a:t>
              </a:r>
              <a:r>
                <a:rPr lang="en-IN" sz="2200" b="1" i="0" u="none" strike="noStrike" cap="none" dirty="0">
                  <a:solidFill>
                    <a:schemeClr val="tx1">
                      <a:lumMod val="75000"/>
                      <a:lumOff val="25000"/>
                    </a:schemeClr>
                  </a:solidFill>
                  <a:latin typeface="+mj-lt"/>
                  <a:ea typeface="Arial"/>
                  <a:cs typeface="Arial"/>
                  <a:sym typeface="Arial"/>
                </a:rPr>
                <a:t>Create New &gt; New Repository</a:t>
              </a:r>
              <a:endParaRPr lang="en-IN" sz="2200" b="0" i="0" u="none" strike="noStrike" cap="none" dirty="0">
                <a:solidFill>
                  <a:schemeClr val="tx1">
                    <a:lumMod val="75000"/>
                    <a:lumOff val="25000"/>
                  </a:schemeClr>
                </a:solidFill>
                <a:latin typeface="+mj-lt"/>
                <a:ea typeface="Arial"/>
                <a:cs typeface="Arial"/>
                <a:sym typeface="Arial"/>
              </a:endParaRPr>
            </a:p>
          </p:txBody>
        </p:sp>
        <p:sp>
          <p:nvSpPr>
            <p:cNvPr id="47" name="Google Shape;1907;p77">
              <a:extLst>
                <a:ext uri="{FF2B5EF4-FFF2-40B4-BE49-F238E27FC236}">
                  <a16:creationId xmlns:a16="http://schemas.microsoft.com/office/drawing/2014/main" id="{0B6B3B83-5810-DBA9-4205-8E9084569FC5}"/>
                </a:ext>
              </a:extLst>
            </p:cNvPr>
            <p:cNvSpPr/>
            <p:nvPr/>
          </p:nvSpPr>
          <p:spPr>
            <a:xfrm>
              <a:off x="2910620" y="4944609"/>
              <a:ext cx="6947916" cy="599580"/>
            </a:xfrm>
            <a:custGeom>
              <a:avLst/>
              <a:gdLst/>
              <a:ahLst/>
              <a:cxnLst/>
              <a:rect l="l" t="t" r="r" b="b"/>
              <a:pathLst>
                <a:path w="120000" h="120000" extrusionOk="0">
                  <a:moveTo>
                    <a:pt x="120000" y="0"/>
                  </a:moveTo>
                  <a:lnTo>
                    <a:pt x="120000" y="63693"/>
                  </a:lnTo>
                  <a:lnTo>
                    <a:pt x="0" y="63693"/>
                  </a:lnTo>
                  <a:lnTo>
                    <a:pt x="0" y="12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8" name="Google Shape;1908;p77">
              <a:extLst>
                <a:ext uri="{FF2B5EF4-FFF2-40B4-BE49-F238E27FC236}">
                  <a16:creationId xmlns:a16="http://schemas.microsoft.com/office/drawing/2014/main" id="{938AE168-50C4-BA42-6845-9476B697239F}"/>
                </a:ext>
              </a:extLst>
            </p:cNvPr>
            <p:cNvSpPr/>
            <p:nvPr/>
          </p:nvSpPr>
          <p:spPr>
            <a:xfrm>
              <a:off x="4329087"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9" name="Google Shape;1909;p77">
              <a:extLst>
                <a:ext uri="{FF2B5EF4-FFF2-40B4-BE49-F238E27FC236}">
                  <a16:creationId xmlns:a16="http://schemas.microsoft.com/office/drawing/2014/main" id="{94A60884-0475-FD13-4AA4-819E673B6045}"/>
                </a:ext>
              </a:extLst>
            </p:cNvPr>
            <p:cNvSpPr/>
            <p:nvPr/>
          </p:nvSpPr>
          <p:spPr>
            <a:xfrm>
              <a:off x="7749099"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0" name="Google Shape;1910;p77">
              <a:extLst>
                <a:ext uri="{FF2B5EF4-FFF2-40B4-BE49-F238E27FC236}">
                  <a16:creationId xmlns:a16="http://schemas.microsoft.com/office/drawing/2014/main" id="{346E5E27-3E91-A98A-8858-5ACDDAF1FEF3}"/>
                </a:ext>
              </a:extLst>
            </p:cNvPr>
            <p:cNvSpPr/>
            <p:nvPr/>
          </p:nvSpPr>
          <p:spPr>
            <a:xfrm>
              <a:off x="4373719" y="661833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1" name="Google Shape;1911;p77">
              <a:extLst>
                <a:ext uri="{FF2B5EF4-FFF2-40B4-BE49-F238E27FC236}">
                  <a16:creationId xmlns:a16="http://schemas.microsoft.com/office/drawing/2014/main" id="{3765EFFE-FE8B-89D7-C84D-C10CEC75F175}"/>
                </a:ext>
              </a:extLst>
            </p:cNvPr>
            <p:cNvSpPr/>
            <p:nvPr/>
          </p:nvSpPr>
          <p:spPr>
            <a:xfrm>
              <a:off x="7775673" y="666408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2" name="Google Shape;1914;p77">
              <a:extLst>
                <a:ext uri="{FF2B5EF4-FFF2-40B4-BE49-F238E27FC236}">
                  <a16:creationId xmlns:a16="http://schemas.microsoft.com/office/drawing/2014/main" id="{162E692A-7279-079E-1B60-6ACDB3845326}"/>
                </a:ext>
              </a:extLst>
            </p:cNvPr>
            <p:cNvSpPr/>
            <p:nvPr/>
          </p:nvSpPr>
          <p:spPr>
            <a:xfrm>
              <a:off x="1687694" y="2626579"/>
              <a:ext cx="2629330" cy="2331300"/>
            </a:xfrm>
            <a:prstGeom prst="roundRect">
              <a:avLst>
                <a:gd name="adj" fmla="val 5554"/>
              </a:avLst>
            </a:prstGeom>
            <a:solidFill>
              <a:schemeClr val="lt1"/>
            </a:solidFill>
            <a:ln w="25400" cap="flat" cmpd="sng">
              <a:solidFill>
                <a:srgbClr val="32736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Log in to your GitHub account</a:t>
              </a:r>
              <a:endParaRPr lang="en-US" sz="1400" b="0" i="0" u="none" strike="noStrike" cap="none" dirty="0">
                <a:solidFill>
                  <a:schemeClr val="tx1">
                    <a:lumMod val="75000"/>
                    <a:lumOff val="25000"/>
                  </a:schemeClr>
                </a:solidFill>
                <a:latin typeface="Arial"/>
                <a:ea typeface="Arial"/>
                <a:cs typeface="Arial"/>
                <a:sym typeface="Arial"/>
              </a:endParaRPr>
            </a:p>
          </p:txBody>
        </p:sp>
      </p:grpSp>
    </p:spTree>
    <p:custDataLst>
      <p:tags r:id="rId1"/>
    </p:custDataLst>
    <p:extLst>
      <p:ext uri="{BB962C8B-B14F-4D97-AF65-F5344CB8AC3E}">
        <p14:creationId xmlns:p14="http://schemas.microsoft.com/office/powerpoint/2010/main" val="668522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2DF60E-AF38-CF3F-2F02-29198E369BF6}"/>
              </a:ext>
            </a:extLst>
          </p:cNvPr>
          <p:cNvSpPr>
            <a:spLocks noGrp="1"/>
          </p:cNvSpPr>
          <p:nvPr>
            <p:ph type="body" idx="10"/>
          </p:nvPr>
        </p:nvSpPr>
        <p:spPr/>
        <p:txBody>
          <a:bodyPr/>
          <a:lstStyle/>
          <a:p>
            <a:r>
              <a:rPr lang="en-US" dirty="0"/>
              <a:t>It is the process of creating a copy of an existing repository from a remote server onto the local machine to get a local repository.</a:t>
            </a:r>
          </a:p>
          <a:p>
            <a:endParaRPr lang="en-IN" dirty="0"/>
          </a:p>
        </p:txBody>
      </p:sp>
      <p:sp>
        <p:nvSpPr>
          <p:cNvPr id="5" name="Title 4">
            <a:extLst>
              <a:ext uri="{FF2B5EF4-FFF2-40B4-BE49-F238E27FC236}">
                <a16:creationId xmlns:a16="http://schemas.microsoft.com/office/drawing/2014/main" id="{1CC89CB2-A7C9-FABB-1A30-5614180CBFDD}"/>
              </a:ext>
            </a:extLst>
          </p:cNvPr>
          <p:cNvSpPr>
            <a:spLocks noGrp="1"/>
          </p:cNvSpPr>
          <p:nvPr>
            <p:ph type="title"/>
          </p:nvPr>
        </p:nvSpPr>
        <p:spPr/>
        <p:txBody>
          <a:bodyPr/>
          <a:lstStyle/>
          <a:p>
            <a:r>
              <a:rPr lang="en-US" dirty="0"/>
              <a:t>Cloning a Remote Git Repository</a:t>
            </a:r>
            <a:endParaRPr lang="en-IN" dirty="0"/>
          </a:p>
        </p:txBody>
      </p:sp>
      <p:sp>
        <p:nvSpPr>
          <p:cNvPr id="9" name="Brandline_LVC">
            <a:extLst>
              <a:ext uri="{FF2B5EF4-FFF2-40B4-BE49-F238E27FC236}">
                <a16:creationId xmlns:a16="http://schemas.microsoft.com/office/drawing/2014/main" id="{8F7CE157-46EA-CD6F-7FAE-9C63419E622B}"/>
              </a:ext>
            </a:extLst>
          </p:cNvPr>
          <p:cNvSpPr/>
          <p:nvPr/>
        </p:nvSpPr>
        <p:spPr>
          <a:xfrm>
            <a:off x="4648200" y="816324"/>
            <a:ext cx="6973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A3E50DD8-9B2B-F863-100C-F4D4D189FD98}"/>
              </a:ext>
            </a:extLst>
          </p:cNvPr>
          <p:cNvGrpSpPr/>
          <p:nvPr/>
        </p:nvGrpSpPr>
        <p:grpSpPr>
          <a:xfrm>
            <a:off x="4619818" y="3336510"/>
            <a:ext cx="7016363" cy="3319836"/>
            <a:chOff x="4619818" y="3336510"/>
            <a:chExt cx="7016363" cy="3319836"/>
          </a:xfrm>
        </p:grpSpPr>
        <p:sp>
          <p:nvSpPr>
            <p:cNvPr id="11" name="Cylinder 10">
              <a:extLst>
                <a:ext uri="{FF2B5EF4-FFF2-40B4-BE49-F238E27FC236}">
                  <a16:creationId xmlns:a16="http://schemas.microsoft.com/office/drawing/2014/main" id="{B98B02FC-F823-2B00-C36A-F7E259675480}"/>
                </a:ext>
              </a:extLst>
            </p:cNvPr>
            <p:cNvSpPr/>
            <p:nvPr/>
          </p:nvSpPr>
          <p:spPr>
            <a:xfrm>
              <a:off x="5160752" y="3336512"/>
              <a:ext cx="1879638" cy="2197963"/>
            </a:xfrm>
            <a:prstGeom prst="can">
              <a:avLst>
                <a:gd name="adj" fmla="val 27344"/>
              </a:avLst>
            </a:prstGeom>
            <a:noFill/>
            <a:ln w="19050">
              <a:solidFill>
                <a:srgbClr val="6A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Cylinder 11">
              <a:extLst>
                <a:ext uri="{FF2B5EF4-FFF2-40B4-BE49-F238E27FC236}">
                  <a16:creationId xmlns:a16="http://schemas.microsoft.com/office/drawing/2014/main" id="{37C3D8ED-2409-D418-BF99-CAF9EC5FF7AC}"/>
                </a:ext>
              </a:extLst>
            </p:cNvPr>
            <p:cNvSpPr/>
            <p:nvPr/>
          </p:nvSpPr>
          <p:spPr>
            <a:xfrm>
              <a:off x="9215614" y="3336510"/>
              <a:ext cx="1879638" cy="2197963"/>
            </a:xfrm>
            <a:prstGeom prst="can">
              <a:avLst>
                <a:gd name="adj" fmla="val 27344"/>
              </a:avLst>
            </a:prstGeom>
            <a:noFill/>
            <a:ln w="19050">
              <a:solidFill>
                <a:srgbClr val="6A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18C4847C-BE53-26A2-90AB-8B0DE7F19F16}"/>
                </a:ext>
              </a:extLst>
            </p:cNvPr>
            <p:cNvSpPr/>
            <p:nvPr/>
          </p:nvSpPr>
          <p:spPr>
            <a:xfrm>
              <a:off x="7252607" y="4014849"/>
              <a:ext cx="1743232" cy="973926"/>
            </a:xfrm>
            <a:prstGeom prst="rightArrow">
              <a:avLst/>
            </a:prstGeom>
            <a:solidFill>
              <a:srgbClr val="9BB3BB"/>
            </a:solidFill>
            <a:ln>
              <a:solidFill>
                <a:srgbClr val="8DA8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77C5B2DE-DFD1-C7C5-2C11-7295619F3C00}"/>
                </a:ext>
              </a:extLst>
            </p:cNvPr>
            <p:cNvSpPr txBox="1"/>
            <p:nvPr/>
          </p:nvSpPr>
          <p:spPr>
            <a:xfrm>
              <a:off x="7431752" y="4317144"/>
              <a:ext cx="1165704" cy="369332"/>
            </a:xfrm>
            <a:prstGeom prst="rect">
              <a:avLst/>
            </a:prstGeom>
            <a:noFill/>
          </p:spPr>
          <p:txBody>
            <a:bodyPr wrap="none" rtlCol="0" anchor="ctr">
              <a:spAutoFit/>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git clone</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8493FFD7-C13A-ABAB-1327-BEF3CA160F68}"/>
                </a:ext>
              </a:extLst>
            </p:cNvPr>
            <p:cNvSpPr txBox="1"/>
            <p:nvPr/>
          </p:nvSpPr>
          <p:spPr>
            <a:xfrm>
              <a:off x="5552114" y="4317144"/>
              <a:ext cx="1030769" cy="369332"/>
            </a:xfrm>
            <a:prstGeom prst="rect">
              <a:avLst/>
            </a:prstGeom>
            <a:noFill/>
          </p:spPr>
          <p:txBody>
            <a:bodyPr wrap="square" rtlCol="0">
              <a:spAutoFit/>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hello</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5FBB71D1-40B6-C410-22EE-276539D48CD1}"/>
                </a:ext>
              </a:extLst>
            </p:cNvPr>
            <p:cNvSpPr txBox="1"/>
            <p:nvPr/>
          </p:nvSpPr>
          <p:spPr>
            <a:xfrm>
              <a:off x="8995839" y="4317144"/>
              <a:ext cx="2319184" cy="369332"/>
            </a:xfrm>
            <a:prstGeom prst="rect">
              <a:avLst/>
            </a:prstGeom>
            <a:noFill/>
          </p:spPr>
          <p:txBody>
            <a:bodyPr wrap="square" rtlCol="0">
              <a:spAutoFit/>
            </a:bodyPr>
            <a:lstStyle/>
            <a:p>
              <a:pPr algn="ct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cloned_hello</a:t>
              </a:r>
              <a:endPar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9FB5AE91-9242-BB81-34F4-95213A15992D}"/>
                </a:ext>
              </a:extLst>
            </p:cNvPr>
            <p:cNvSpPr txBox="1"/>
            <p:nvPr/>
          </p:nvSpPr>
          <p:spPr>
            <a:xfrm>
              <a:off x="4619818" y="5886905"/>
              <a:ext cx="2961503" cy="769441"/>
            </a:xfrm>
            <a:prstGeom prst="rect">
              <a:avLst/>
            </a:prstGeom>
            <a:noFill/>
          </p:spPr>
          <p:txBody>
            <a:bodyPr wrap="square"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Original</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repository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84CB96CF-58C2-CD88-B37B-38F0346E6388}"/>
                </a:ext>
              </a:extLst>
            </p:cNvPr>
            <p:cNvSpPr txBox="1"/>
            <p:nvPr/>
          </p:nvSpPr>
          <p:spPr>
            <a:xfrm>
              <a:off x="8674678" y="5886903"/>
              <a:ext cx="2961503" cy="769441"/>
            </a:xfrm>
            <a:prstGeom prst="rect">
              <a:avLst/>
            </a:prstGeom>
            <a:noFill/>
          </p:spPr>
          <p:txBody>
            <a:bodyPr wrap="square"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Copy of</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original repository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9" name="RR_Box">
            <a:extLst>
              <a:ext uri="{FF2B5EF4-FFF2-40B4-BE49-F238E27FC236}">
                <a16:creationId xmlns:a16="http://schemas.microsoft.com/office/drawing/2014/main" id="{4613FE87-6EB7-FEA7-2FE8-6ECD10724D90}"/>
              </a:ext>
            </a:extLst>
          </p:cNvPr>
          <p:cNvSpPr/>
          <p:nvPr/>
        </p:nvSpPr>
        <p:spPr>
          <a:xfrm>
            <a:off x="1635937" y="7413136"/>
            <a:ext cx="12984127" cy="903777"/>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This local repository is not linked with the main remote repository; hence, it is not synchronized with the main repository until done manually.</a:t>
            </a:r>
          </a:p>
        </p:txBody>
      </p:sp>
    </p:spTree>
    <p:custDataLst>
      <p:tags r:id="rId1"/>
    </p:custDataLst>
    <p:extLst>
      <p:ext uri="{BB962C8B-B14F-4D97-AF65-F5344CB8AC3E}">
        <p14:creationId xmlns:p14="http://schemas.microsoft.com/office/powerpoint/2010/main" val="30141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create and clone a GitHub repository for understanding the fundamentals of repository management and version control using Git and GitHub.</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indent="0" algn="l">
              <a:lnSpc>
                <a:spcPct val="100000"/>
              </a:lnSpc>
              <a:buNone/>
            </a:pPr>
            <a:r>
              <a:rPr lang="en-US" b="1" dirty="0">
                <a:solidFill>
                  <a:srgbClr val="252525"/>
                </a:solidFill>
              </a:rPr>
              <a:t>Outcome:</a:t>
            </a:r>
          </a:p>
          <a:p>
            <a:pPr marL="0" indent="0" algn="l">
              <a:lnSpc>
                <a:spcPct val="100000"/>
              </a:lnSpc>
              <a:buNone/>
            </a:pPr>
            <a:endParaRPr lang="en-US" dirty="0">
              <a:solidFill>
                <a:srgbClr val="252525"/>
              </a:solidFill>
            </a:endParaRPr>
          </a:p>
          <a:p>
            <a:pPr marL="0" indent="0" algn="l">
              <a:lnSpc>
                <a:spcPct val="100000"/>
              </a:lnSpc>
              <a:buNone/>
            </a:pPr>
            <a:r>
              <a:rPr lang="en-US" dirty="0">
                <a:solidFill>
                  <a:srgbClr val="252525"/>
                </a:solidFill>
              </a:rPr>
              <a:t>By completing this demo, you will gain comprehensive knowledge of the fundamentals of repository management and version control using Git and GitHub.</a:t>
            </a:r>
            <a:br>
              <a:rPr lang="en-US" b="1" dirty="0">
                <a:solidFill>
                  <a:srgbClr val="252525"/>
                </a:solidFill>
              </a:rPr>
            </a:br>
            <a:endParaRPr lang="en-US" b="1" dirty="0">
              <a:solidFill>
                <a:srgbClr val="252525"/>
              </a:solidFill>
            </a:endParaRPr>
          </a:p>
          <a:p>
            <a:pPr marL="0" indent="0" algn="l">
              <a:lnSpc>
                <a:spcPct val="100000"/>
              </a:lnSpc>
              <a:buNone/>
            </a:pPr>
            <a:br>
              <a:rPr lang="en-US" b="1" dirty="0">
                <a:solidFill>
                  <a:srgbClr val="252525"/>
                </a:solidFill>
              </a:rPr>
            </a:b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Creating and cloning a GitHub repository</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C541A6BC-5B3D-D981-0745-669865C6F17C}"/>
              </a:ext>
            </a:extLst>
          </p:cNvPr>
          <p:cNvSpPr/>
          <p:nvPr/>
        </p:nvSpPr>
        <p:spPr>
          <a:xfrm>
            <a:off x="2413874" y="6948621"/>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1294937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1294137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841409"/>
            <a:ext cx="7315200" cy="3986412"/>
          </a:xfrm>
        </p:spPr>
        <p:txBody>
          <a:bodyPr/>
          <a:lstStyle/>
          <a:p>
            <a:r>
              <a:rPr lang="en-US" dirty="0"/>
              <a:t>Create a local Git repository and push an empty repository to GitHub</a:t>
            </a:r>
          </a:p>
          <a:p>
            <a:r>
              <a:rPr lang="en-US" dirty="0"/>
              <a:t>Clone the remote repository from GitHub and add all files and commit your initial setup</a:t>
            </a:r>
          </a:p>
          <a:p>
            <a:r>
              <a:rPr lang="en-US" dirty="0"/>
              <a:t>Fork the remote repository on GitHub and clone your forked repository to your local machine</a:t>
            </a:r>
          </a:p>
          <a:p>
            <a:r>
              <a:rPr lang="en-US" dirty="0"/>
              <a:t>Grant the write access to the remote repository for your account and download the project files directly from GitHub</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1949565"/>
            <a:ext cx="7315200" cy="1734351"/>
          </a:xfrm>
        </p:spPr>
        <p:txBody>
          <a:bodyPr tIns="108000" bIns="108000">
            <a:noAutofit/>
          </a:bodyPr>
          <a:lstStyle/>
          <a:p>
            <a:r>
              <a:rPr lang="en-US" dirty="0"/>
              <a:t>You are collaborating on a project stored in a remote GitHub repository. Although you haven't contributed yet but want to start working on the code locally.</a:t>
            </a:r>
          </a:p>
          <a:p>
            <a:r>
              <a:rPr lang="en-US" dirty="0"/>
              <a:t>What is the correct process to achieve this using Git?</a:t>
            </a:r>
            <a:endParaRPr lang="en-IN" dirty="0"/>
          </a:p>
        </p:txBody>
      </p:sp>
    </p:spTree>
    <p:custDataLst>
      <p:tags r:id="rId1"/>
    </p:custDataLst>
    <p:extLst>
      <p:ext uri="{BB962C8B-B14F-4D97-AF65-F5344CB8AC3E}">
        <p14:creationId xmlns:p14="http://schemas.microsoft.com/office/powerpoint/2010/main" val="133179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02E87-AF14-13F5-4A91-8AE9F9B357B9}"/>
              </a:ext>
            </a:extLst>
          </p:cNvPr>
          <p:cNvSpPr>
            <a:spLocks noGrp="1"/>
          </p:cNvSpPr>
          <p:nvPr>
            <p:ph type="body" sz="quarter" idx="16"/>
          </p:nvPr>
        </p:nvSpPr>
        <p:spPr>
          <a:xfrm>
            <a:off x="734790" y="2695575"/>
            <a:ext cx="9533671" cy="2640851"/>
          </a:xfrm>
        </p:spPr>
        <p:txBody>
          <a:bodyPr/>
          <a:lstStyle/>
          <a:p>
            <a:r>
              <a:rPr lang="en-US" dirty="0"/>
              <a:t>Apply branching and merging techniques to facilitate simultaneous collaboration in project development</a:t>
            </a:r>
          </a:p>
          <a:p>
            <a:r>
              <a:rPr lang="en-US" dirty="0"/>
              <a:t>Utilize the Git commands to create and switch to a new branch simultaneously to streamline a Git workflow</a:t>
            </a:r>
          </a:p>
          <a:p>
            <a:r>
              <a:rPr lang="en-US" dirty="0"/>
              <a:t>Assess and resolve basic merge conflicts in a version control system by addressing the differences between conflicting code blocks</a:t>
            </a:r>
            <a:endParaRPr lang="en-IN" dirty="0"/>
          </a:p>
        </p:txBody>
      </p:sp>
    </p:spTree>
    <p:custDataLst>
      <p:tags r:id="rId1"/>
    </p:custDataLst>
    <p:extLst>
      <p:ext uri="{BB962C8B-B14F-4D97-AF65-F5344CB8AC3E}">
        <p14:creationId xmlns:p14="http://schemas.microsoft.com/office/powerpoint/2010/main" val="2309865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CE261A-B0E6-DBA3-855E-D0AA16414AA7}"/>
              </a:ext>
            </a:extLst>
          </p:cNvPr>
          <p:cNvSpPr>
            <a:spLocks noGrp="1"/>
          </p:cNvSpPr>
          <p:nvPr>
            <p:ph type="body" idx="10"/>
          </p:nvPr>
        </p:nvSpPr>
        <p:spPr/>
        <p:txBody>
          <a:bodyPr/>
          <a:lstStyle/>
          <a:p>
            <a:r>
              <a:rPr lang="en-US" dirty="0"/>
              <a:t>Working with Remote Git Repositories</a:t>
            </a:r>
            <a:endParaRPr lang="en-IN" dirty="0"/>
          </a:p>
        </p:txBody>
      </p:sp>
    </p:spTree>
    <p:custDataLst>
      <p:tags r:id="rId1"/>
    </p:custDataLst>
    <p:extLst>
      <p:ext uri="{BB962C8B-B14F-4D97-AF65-F5344CB8AC3E}">
        <p14:creationId xmlns:p14="http://schemas.microsoft.com/office/powerpoint/2010/main" val="2727110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8DC0BC-3D3B-C179-5ED2-8FD88F6A5F7B}"/>
              </a:ext>
            </a:extLst>
          </p:cNvPr>
          <p:cNvSpPr>
            <a:spLocks noGrp="1"/>
          </p:cNvSpPr>
          <p:nvPr>
            <p:ph type="body" idx="10"/>
          </p:nvPr>
        </p:nvSpPr>
        <p:spPr/>
        <p:txBody>
          <a:bodyPr/>
          <a:lstStyle/>
          <a:p>
            <a:r>
              <a:rPr lang="en-US" dirty="0"/>
              <a:t>Pushing changes into a Git repository refers to uploading the local code changes to a remote repository, hosted on a platform like GitHub or GitLab. </a:t>
            </a:r>
            <a:endParaRPr lang="en-IN" dirty="0"/>
          </a:p>
        </p:txBody>
      </p:sp>
      <p:sp>
        <p:nvSpPr>
          <p:cNvPr id="3" name="Title 2">
            <a:extLst>
              <a:ext uri="{FF2B5EF4-FFF2-40B4-BE49-F238E27FC236}">
                <a16:creationId xmlns:a16="http://schemas.microsoft.com/office/drawing/2014/main" id="{B4B71CB3-A600-750B-7F57-AB38D9C7086F}"/>
              </a:ext>
            </a:extLst>
          </p:cNvPr>
          <p:cNvSpPr>
            <a:spLocks noGrp="1"/>
          </p:cNvSpPr>
          <p:nvPr>
            <p:ph type="title"/>
          </p:nvPr>
        </p:nvSpPr>
        <p:spPr/>
        <p:txBody>
          <a:bodyPr/>
          <a:lstStyle/>
          <a:p>
            <a:r>
              <a:rPr lang="en-IN" dirty="0"/>
              <a:t>Pushing Changes into a Git Repository</a:t>
            </a:r>
          </a:p>
        </p:txBody>
      </p:sp>
      <p:sp>
        <p:nvSpPr>
          <p:cNvPr id="7" name="Brandline_LVC">
            <a:extLst>
              <a:ext uri="{FF2B5EF4-FFF2-40B4-BE49-F238E27FC236}">
                <a16:creationId xmlns:a16="http://schemas.microsoft.com/office/drawing/2014/main" id="{F050455C-5129-382F-0DA5-36B5BEAA7CEA}"/>
              </a:ext>
            </a:extLst>
          </p:cNvPr>
          <p:cNvSpPr/>
          <p:nvPr/>
        </p:nvSpPr>
        <p:spPr>
          <a:xfrm>
            <a:off x="3924300" y="816324"/>
            <a:ext cx="8409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1627DA8A-C3E0-5A71-5688-B9E1A6E989FC}"/>
              </a:ext>
            </a:extLst>
          </p:cNvPr>
          <p:cNvGrpSpPr/>
          <p:nvPr/>
        </p:nvGrpSpPr>
        <p:grpSpPr>
          <a:xfrm>
            <a:off x="1854223" y="3928614"/>
            <a:ext cx="12569405" cy="3329988"/>
            <a:chOff x="1854223" y="3297247"/>
            <a:chExt cx="12569405" cy="3329988"/>
          </a:xfrm>
        </p:grpSpPr>
        <p:sp>
          <p:nvSpPr>
            <p:cNvPr id="8" name="Rectangular Callout 25">
              <a:extLst>
                <a:ext uri="{FF2B5EF4-FFF2-40B4-BE49-F238E27FC236}">
                  <a16:creationId xmlns:a16="http://schemas.microsoft.com/office/drawing/2014/main" id="{962A855F-B780-1AD3-3117-7D71329A176E}"/>
                </a:ext>
              </a:extLst>
            </p:cNvPr>
            <p:cNvSpPr/>
            <p:nvPr/>
          </p:nvSpPr>
          <p:spPr>
            <a:xfrm>
              <a:off x="5176351" y="3297247"/>
              <a:ext cx="2603022" cy="1231495"/>
            </a:xfrm>
            <a:prstGeom prst="roundRect">
              <a:avLst>
                <a:gd name="adj" fmla="val 6454"/>
              </a:avLst>
            </a:prstGeom>
            <a:solidFill>
              <a:srgbClr val="9782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Stage the changes</a:t>
              </a:r>
            </a:p>
          </p:txBody>
        </p:sp>
        <p:sp>
          <p:nvSpPr>
            <p:cNvPr id="9" name="Arrow: Right 8">
              <a:extLst>
                <a:ext uri="{FF2B5EF4-FFF2-40B4-BE49-F238E27FC236}">
                  <a16:creationId xmlns:a16="http://schemas.microsoft.com/office/drawing/2014/main" id="{0ECB996E-D620-FB3D-BA78-B693E9F6D4FC}"/>
                </a:ext>
              </a:extLst>
            </p:cNvPr>
            <p:cNvSpPr/>
            <p:nvPr/>
          </p:nvSpPr>
          <p:spPr>
            <a:xfrm>
              <a:off x="7743401" y="3710595"/>
              <a:ext cx="545432" cy="545431"/>
            </a:xfrm>
            <a:prstGeom prst="rightArrow">
              <a:avLst/>
            </a:prstGeom>
            <a:solidFill>
              <a:srgbClr val="978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dirty="0">
                <a:solidFill>
                  <a:schemeClr val="bg1"/>
                </a:solidFill>
                <a:latin typeface="Open Sans"/>
                <a:ea typeface="Open Sans"/>
                <a:cs typeface="Open Sans"/>
              </a:endParaRPr>
            </a:p>
          </p:txBody>
        </p:sp>
        <p:sp>
          <p:nvSpPr>
            <p:cNvPr id="10" name="Rectangular Callout 1">
              <a:extLst>
                <a:ext uri="{FF2B5EF4-FFF2-40B4-BE49-F238E27FC236}">
                  <a16:creationId xmlns:a16="http://schemas.microsoft.com/office/drawing/2014/main" id="{DD18622F-8174-F4AA-B77D-ABF31C1821C7}"/>
                </a:ext>
              </a:extLst>
            </p:cNvPr>
            <p:cNvSpPr/>
            <p:nvPr/>
          </p:nvSpPr>
          <p:spPr>
            <a:xfrm>
              <a:off x="5264309" y="4345564"/>
              <a:ext cx="2427107" cy="2281671"/>
            </a:xfrm>
            <a:prstGeom prst="roundRect">
              <a:avLst>
                <a:gd name="adj" fmla="val 5854"/>
              </a:avLst>
            </a:prstGeom>
            <a:solidFill>
              <a:schemeClr val="bg1"/>
            </a:solidFill>
            <a:ln>
              <a:solidFill>
                <a:srgbClr val="8C7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Use </a:t>
              </a:r>
              <a:r>
                <a:rPr lang="en-US" sz="2200" i="1" dirty="0">
                  <a:solidFill>
                    <a:schemeClr val="tx1">
                      <a:lumMod val="75000"/>
                      <a:lumOff val="25000"/>
                    </a:schemeClr>
                  </a:solidFill>
                  <a:ea typeface="Open Sans"/>
                  <a:cs typeface="Open Sans"/>
                  <a:sym typeface="Open Sans"/>
                </a:rPr>
                <a:t>git add</a:t>
              </a:r>
              <a:r>
                <a:rPr lang="en-US" sz="2200" dirty="0">
                  <a:solidFill>
                    <a:schemeClr val="tx1">
                      <a:lumMod val="75000"/>
                      <a:lumOff val="25000"/>
                    </a:schemeClr>
                  </a:solidFill>
                  <a:ea typeface="Open Sans"/>
                  <a:cs typeface="Open Sans"/>
                  <a:sym typeface="Open Sans"/>
                </a:rPr>
                <a:t> command to stage the changes for commit</a:t>
              </a:r>
            </a:p>
          </p:txBody>
        </p:sp>
        <p:sp>
          <p:nvSpPr>
            <p:cNvPr id="11" name="Rectangular Callout 27">
              <a:extLst>
                <a:ext uri="{FF2B5EF4-FFF2-40B4-BE49-F238E27FC236}">
                  <a16:creationId xmlns:a16="http://schemas.microsoft.com/office/drawing/2014/main" id="{160141CE-956E-09F9-A0F7-686F3A1377C0}"/>
                </a:ext>
              </a:extLst>
            </p:cNvPr>
            <p:cNvSpPr/>
            <p:nvPr/>
          </p:nvSpPr>
          <p:spPr>
            <a:xfrm>
              <a:off x="8498479" y="3297248"/>
              <a:ext cx="2603022" cy="1231495"/>
            </a:xfrm>
            <a:prstGeom prst="roundRect">
              <a:avLst>
                <a:gd name="adj" fmla="val 4652"/>
              </a:avLst>
            </a:prstGeom>
            <a:solidFill>
              <a:srgbClr val="BF90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Commit the changes</a:t>
              </a:r>
            </a:p>
          </p:txBody>
        </p:sp>
        <p:sp>
          <p:nvSpPr>
            <p:cNvPr id="12" name="Arrow: Right 11">
              <a:extLst>
                <a:ext uri="{FF2B5EF4-FFF2-40B4-BE49-F238E27FC236}">
                  <a16:creationId xmlns:a16="http://schemas.microsoft.com/office/drawing/2014/main" id="{18E80425-6FAF-FF71-9A47-97F10C76B774}"/>
                </a:ext>
              </a:extLst>
            </p:cNvPr>
            <p:cNvSpPr/>
            <p:nvPr/>
          </p:nvSpPr>
          <p:spPr>
            <a:xfrm>
              <a:off x="11062354" y="3710595"/>
              <a:ext cx="545432" cy="545431"/>
            </a:xfrm>
            <a:prstGeom prst="rightArrow">
              <a:avLst/>
            </a:prstGeom>
            <a:solidFill>
              <a:srgbClr val="BF9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ular Callout 1">
              <a:extLst>
                <a:ext uri="{FF2B5EF4-FFF2-40B4-BE49-F238E27FC236}">
                  <a16:creationId xmlns:a16="http://schemas.microsoft.com/office/drawing/2014/main" id="{97D5DFD7-E249-6291-DE87-E1E614F41D1F}"/>
                </a:ext>
              </a:extLst>
            </p:cNvPr>
            <p:cNvSpPr/>
            <p:nvPr/>
          </p:nvSpPr>
          <p:spPr>
            <a:xfrm>
              <a:off x="8586437" y="4345564"/>
              <a:ext cx="2427107" cy="2281671"/>
            </a:xfrm>
            <a:prstGeom prst="roundRect">
              <a:avLst>
                <a:gd name="adj" fmla="val 5854"/>
              </a:avLst>
            </a:prstGeom>
            <a:solidFill>
              <a:schemeClr val="bg1"/>
            </a:solidFill>
            <a:ln>
              <a:solidFill>
                <a:srgbClr val="BF9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Run the </a:t>
              </a:r>
              <a:r>
                <a:rPr lang="en-US" sz="2200" i="1" dirty="0">
                  <a:solidFill>
                    <a:schemeClr val="tx1">
                      <a:lumMod val="75000"/>
                      <a:lumOff val="25000"/>
                    </a:schemeClr>
                  </a:solidFill>
                  <a:ea typeface="Open Sans"/>
                  <a:cs typeface="Open Sans"/>
                  <a:sym typeface="Open Sans"/>
                </a:rPr>
                <a:t>git commit </a:t>
              </a:r>
              <a:r>
                <a:rPr lang="en-US" sz="2200" dirty="0">
                  <a:solidFill>
                    <a:schemeClr val="tx1">
                      <a:lumMod val="75000"/>
                      <a:lumOff val="25000"/>
                    </a:schemeClr>
                  </a:solidFill>
                  <a:ea typeface="Open Sans"/>
                  <a:cs typeface="Open Sans"/>
                  <a:sym typeface="Open Sans"/>
                </a:rPr>
                <a:t>command to commit changes</a:t>
              </a:r>
            </a:p>
          </p:txBody>
        </p:sp>
        <p:sp>
          <p:nvSpPr>
            <p:cNvPr id="14" name="Rectangular Callout 26">
              <a:extLst>
                <a:ext uri="{FF2B5EF4-FFF2-40B4-BE49-F238E27FC236}">
                  <a16:creationId xmlns:a16="http://schemas.microsoft.com/office/drawing/2014/main" id="{4BC49ABE-86B5-73E3-E528-341708A8CA03}"/>
                </a:ext>
              </a:extLst>
            </p:cNvPr>
            <p:cNvSpPr/>
            <p:nvPr/>
          </p:nvSpPr>
          <p:spPr>
            <a:xfrm>
              <a:off x="11820606" y="3297248"/>
              <a:ext cx="2603022" cy="1231200"/>
            </a:xfrm>
            <a:prstGeom prst="roundRect">
              <a:avLst>
                <a:gd name="adj" fmla="val 5198"/>
              </a:avLst>
            </a:prstGeom>
            <a:solidFill>
              <a:srgbClr val="A7A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Push Changes</a:t>
              </a:r>
            </a:p>
          </p:txBody>
        </p:sp>
        <p:sp>
          <p:nvSpPr>
            <p:cNvPr id="15" name="Rectangular Callout 1">
              <a:extLst>
                <a:ext uri="{FF2B5EF4-FFF2-40B4-BE49-F238E27FC236}">
                  <a16:creationId xmlns:a16="http://schemas.microsoft.com/office/drawing/2014/main" id="{B9241AD0-1FF5-C187-4D4A-3273EB5D5877}"/>
                </a:ext>
              </a:extLst>
            </p:cNvPr>
            <p:cNvSpPr/>
            <p:nvPr/>
          </p:nvSpPr>
          <p:spPr>
            <a:xfrm>
              <a:off x="11908564" y="4256026"/>
              <a:ext cx="2427107" cy="2371209"/>
            </a:xfrm>
            <a:prstGeom prst="roundRect">
              <a:avLst>
                <a:gd name="adj" fmla="val 5854"/>
              </a:avLst>
            </a:prstGeom>
            <a:solidFill>
              <a:schemeClr val="bg1"/>
            </a:solidFill>
            <a:ln>
              <a:solidFill>
                <a:srgbClr val="AC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Use the </a:t>
              </a:r>
              <a:r>
                <a:rPr lang="en-US" sz="2200" i="1" dirty="0">
                  <a:solidFill>
                    <a:schemeClr val="tx1">
                      <a:lumMod val="75000"/>
                      <a:lumOff val="25000"/>
                    </a:schemeClr>
                  </a:solidFill>
                  <a:ea typeface="Open Sans"/>
                  <a:cs typeface="Open Sans"/>
                  <a:sym typeface="Open Sans"/>
                </a:rPr>
                <a:t>git push</a:t>
              </a:r>
              <a:r>
                <a:rPr lang="en-US" sz="2200" dirty="0">
                  <a:solidFill>
                    <a:schemeClr val="tx1">
                      <a:lumMod val="75000"/>
                      <a:lumOff val="25000"/>
                    </a:schemeClr>
                  </a:solidFill>
                  <a:ea typeface="Open Sans"/>
                  <a:cs typeface="Open Sans"/>
                  <a:sym typeface="Open Sans"/>
                </a:rPr>
                <a:t> command to update the changes</a:t>
              </a:r>
            </a:p>
          </p:txBody>
        </p:sp>
        <p:sp>
          <p:nvSpPr>
            <p:cNvPr id="16" name="Rectangular Callout 25">
              <a:extLst>
                <a:ext uri="{FF2B5EF4-FFF2-40B4-BE49-F238E27FC236}">
                  <a16:creationId xmlns:a16="http://schemas.microsoft.com/office/drawing/2014/main" id="{52175ABE-B0F9-A36B-F685-D344CF7FF28C}"/>
                </a:ext>
              </a:extLst>
            </p:cNvPr>
            <p:cNvSpPr/>
            <p:nvPr/>
          </p:nvSpPr>
          <p:spPr>
            <a:xfrm>
              <a:off x="1854223" y="3297247"/>
              <a:ext cx="2603022" cy="1231495"/>
            </a:xfrm>
            <a:prstGeom prst="roundRect">
              <a:avLst>
                <a:gd name="adj" fmla="val 6454"/>
              </a:avLst>
            </a:prstGeom>
            <a:solidFill>
              <a:srgbClr val="BF7B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Make local changes</a:t>
              </a:r>
            </a:p>
          </p:txBody>
        </p:sp>
        <p:sp>
          <p:nvSpPr>
            <p:cNvPr id="17" name="Arrow: Right 16">
              <a:extLst>
                <a:ext uri="{FF2B5EF4-FFF2-40B4-BE49-F238E27FC236}">
                  <a16:creationId xmlns:a16="http://schemas.microsoft.com/office/drawing/2014/main" id="{68C045A5-F61A-35F2-A369-AAF2DFCF15CE}"/>
                </a:ext>
              </a:extLst>
            </p:cNvPr>
            <p:cNvSpPr/>
            <p:nvPr/>
          </p:nvSpPr>
          <p:spPr>
            <a:xfrm>
              <a:off x="4421273" y="3710595"/>
              <a:ext cx="545432" cy="545431"/>
            </a:xfrm>
            <a:prstGeom prst="rightArrow">
              <a:avLst/>
            </a:prstGeom>
            <a:solidFill>
              <a:srgbClr val="BF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dirty="0">
                <a:solidFill>
                  <a:schemeClr val="bg1"/>
                </a:solidFill>
                <a:latin typeface="Open Sans"/>
                <a:ea typeface="Open Sans"/>
                <a:cs typeface="Open Sans"/>
              </a:endParaRPr>
            </a:p>
          </p:txBody>
        </p:sp>
        <p:sp>
          <p:nvSpPr>
            <p:cNvPr id="18" name="Rectangular Callout 1">
              <a:extLst>
                <a:ext uri="{FF2B5EF4-FFF2-40B4-BE49-F238E27FC236}">
                  <a16:creationId xmlns:a16="http://schemas.microsoft.com/office/drawing/2014/main" id="{DEEA070F-3D51-DA2F-0916-7F9E9AA818C1}"/>
                </a:ext>
              </a:extLst>
            </p:cNvPr>
            <p:cNvSpPr/>
            <p:nvPr/>
          </p:nvSpPr>
          <p:spPr>
            <a:xfrm>
              <a:off x="1942181" y="4345564"/>
              <a:ext cx="2427107" cy="2281671"/>
            </a:xfrm>
            <a:prstGeom prst="roundRect">
              <a:avLst>
                <a:gd name="adj" fmla="val 5854"/>
              </a:avLst>
            </a:prstGeom>
            <a:solidFill>
              <a:schemeClr val="bg1"/>
            </a:solidFill>
            <a:ln>
              <a:solidFill>
                <a:srgbClr val="BF7B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Edit code files in the local working directory</a:t>
              </a:r>
            </a:p>
          </p:txBody>
        </p:sp>
      </p:grpSp>
      <p:sp>
        <p:nvSpPr>
          <p:cNvPr id="20" name="RR_Box">
            <a:extLst>
              <a:ext uri="{FF2B5EF4-FFF2-40B4-BE49-F238E27FC236}">
                <a16:creationId xmlns:a16="http://schemas.microsoft.com/office/drawing/2014/main" id="{ABB8A55B-B924-2436-3A74-CB449DCAAD2E}"/>
              </a:ext>
            </a:extLst>
          </p:cNvPr>
          <p:cNvSpPr/>
          <p:nvPr/>
        </p:nvSpPr>
        <p:spPr>
          <a:xfrm>
            <a:off x="2700524" y="2814760"/>
            <a:ext cx="10854953" cy="858376"/>
          </a:xfrm>
          <a:prstGeom prst="roundRect">
            <a:avLst/>
          </a:prstGeom>
          <a:solidFill>
            <a:srgbClr val="EBF3F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Following is the process of pushing changes into the remote Git repository from the local repository:</a:t>
            </a:r>
          </a:p>
        </p:txBody>
      </p:sp>
    </p:spTree>
    <p:custDataLst>
      <p:tags r:id="rId1"/>
    </p:custDataLst>
    <p:extLst>
      <p:ext uri="{BB962C8B-B14F-4D97-AF65-F5344CB8AC3E}">
        <p14:creationId xmlns:p14="http://schemas.microsoft.com/office/powerpoint/2010/main" val="70194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E91FBB-40F0-E7D5-0D5B-390F2D9C6497}"/>
              </a:ext>
            </a:extLst>
          </p:cNvPr>
          <p:cNvSpPr>
            <a:spLocks noGrp="1"/>
          </p:cNvSpPr>
          <p:nvPr>
            <p:ph type="body" idx="10"/>
          </p:nvPr>
        </p:nvSpPr>
        <p:spPr/>
        <p:txBody>
          <a:bodyPr/>
          <a:lstStyle/>
          <a:p>
            <a:r>
              <a:rPr lang="en-IN" dirty="0"/>
              <a:t>Following is the basic syntax of the Git push command:</a:t>
            </a:r>
          </a:p>
        </p:txBody>
      </p:sp>
      <p:sp>
        <p:nvSpPr>
          <p:cNvPr id="4" name="Title 3">
            <a:extLst>
              <a:ext uri="{FF2B5EF4-FFF2-40B4-BE49-F238E27FC236}">
                <a16:creationId xmlns:a16="http://schemas.microsoft.com/office/drawing/2014/main" id="{86E1AD27-01BA-ED96-9235-B89466C73341}"/>
              </a:ext>
            </a:extLst>
          </p:cNvPr>
          <p:cNvSpPr>
            <a:spLocks noGrp="1"/>
          </p:cNvSpPr>
          <p:nvPr>
            <p:ph type="title"/>
          </p:nvPr>
        </p:nvSpPr>
        <p:spPr/>
        <p:txBody>
          <a:bodyPr/>
          <a:lstStyle/>
          <a:p>
            <a:pPr>
              <a:tabLst>
                <a:tab pos="3767138" algn="l"/>
              </a:tabLst>
            </a:pPr>
            <a:r>
              <a:rPr lang="en-IN" dirty="0"/>
              <a:t>Git Push</a:t>
            </a:r>
          </a:p>
        </p:txBody>
      </p:sp>
      <p:sp>
        <p:nvSpPr>
          <p:cNvPr id="6" name="Brandline_LVC">
            <a:extLst>
              <a:ext uri="{FF2B5EF4-FFF2-40B4-BE49-F238E27FC236}">
                <a16:creationId xmlns:a16="http://schemas.microsoft.com/office/drawing/2014/main" id="{D8511F10-ABBC-B77E-84B3-AAE7458224CF}"/>
              </a:ext>
            </a:extLst>
          </p:cNvPr>
          <p:cNvSpPr/>
          <p:nvPr/>
        </p:nvSpPr>
        <p:spPr>
          <a:xfrm>
            <a:off x="7213600" y="816324"/>
            <a:ext cx="1847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R_Box">
            <a:extLst>
              <a:ext uri="{FF2B5EF4-FFF2-40B4-BE49-F238E27FC236}">
                <a16:creationId xmlns:a16="http://schemas.microsoft.com/office/drawing/2014/main" id="{08BA5401-378F-1F98-64C4-9D37F15FED9E}"/>
              </a:ext>
            </a:extLst>
          </p:cNvPr>
          <p:cNvSpPr/>
          <p:nvPr/>
        </p:nvSpPr>
        <p:spPr>
          <a:xfrm>
            <a:off x="5630355" y="2350499"/>
            <a:ext cx="4995290" cy="718899"/>
          </a:xfrm>
          <a:prstGeom prst="roundRect">
            <a:avLst/>
          </a:prstGeom>
          <a:solidFill>
            <a:schemeClr val="accent1">
              <a:lumMod val="75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t>git push remote &lt;branch_name&gt;</a:t>
            </a:r>
          </a:p>
        </p:txBody>
      </p:sp>
      <p:grpSp>
        <p:nvGrpSpPr>
          <p:cNvPr id="17" name="Group 16">
            <a:extLst>
              <a:ext uri="{FF2B5EF4-FFF2-40B4-BE49-F238E27FC236}">
                <a16:creationId xmlns:a16="http://schemas.microsoft.com/office/drawing/2014/main" id="{2AEFBF2B-BC64-22FF-30AF-82D39EDF140F}"/>
              </a:ext>
            </a:extLst>
          </p:cNvPr>
          <p:cNvGrpSpPr/>
          <p:nvPr/>
        </p:nvGrpSpPr>
        <p:grpSpPr>
          <a:xfrm>
            <a:off x="3093795" y="3405622"/>
            <a:ext cx="10068410" cy="5052577"/>
            <a:chOff x="3093795" y="4068563"/>
            <a:chExt cx="10068410" cy="4197873"/>
          </a:xfrm>
        </p:grpSpPr>
        <p:sp>
          <p:nvSpPr>
            <p:cNvPr id="16" name="RR_Box">
              <a:extLst>
                <a:ext uri="{FF2B5EF4-FFF2-40B4-BE49-F238E27FC236}">
                  <a16:creationId xmlns:a16="http://schemas.microsoft.com/office/drawing/2014/main" id="{F889383E-0B62-91E8-0D29-8080A9B6E449}"/>
                </a:ext>
              </a:extLst>
            </p:cNvPr>
            <p:cNvSpPr/>
            <p:nvPr/>
          </p:nvSpPr>
          <p:spPr>
            <a:xfrm>
              <a:off x="3093795" y="4602265"/>
              <a:ext cx="10068410" cy="3664171"/>
            </a:xfrm>
            <a:prstGeom prst="roundRect">
              <a:avLst>
                <a:gd name="adj" fmla="val 7681"/>
              </a:avLst>
            </a:prstGeom>
            <a:noFill/>
            <a:ln w="12700" cap="flat" cmpd="sng" algn="ctr">
              <a:solidFill>
                <a:srgbClr val="204BB5"/>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&lt;repository&gt;: </a:t>
              </a:r>
              <a:r>
                <a:rPr lang="en-US" sz="2200" dirty="0">
                  <a:solidFill>
                    <a:schemeClr val="tx1">
                      <a:lumMod val="75000"/>
                      <a:lumOff val="25000"/>
                    </a:schemeClr>
                  </a:solidFill>
                  <a:latin typeface="+mj-lt"/>
                </a:rPr>
                <a:t>Specify URL or name of destination remote repository</a:t>
              </a:r>
              <a:endParaRPr lang="en-US" sz="2200" b="1" dirty="0">
                <a:solidFill>
                  <a:schemeClr val="tx1">
                    <a:lumMod val="75000"/>
                    <a:lumOff val="25000"/>
                  </a:schemeClr>
                </a:solidFill>
                <a:latin typeface="+mj-lt"/>
              </a:endParaRP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&lt;refspec&gt;: </a:t>
              </a:r>
              <a:r>
                <a:rPr lang="en-US" sz="2200" dirty="0">
                  <a:solidFill>
                    <a:schemeClr val="tx1">
                      <a:lumMod val="75000"/>
                      <a:lumOff val="25000"/>
                    </a:schemeClr>
                  </a:solidFill>
                  <a:latin typeface="+mj-lt"/>
                </a:rPr>
                <a:t>Specify local branch mapping to remote repository</a:t>
              </a:r>
            </a:p>
            <a:p>
              <a:pPr marL="285750" indent="-285750">
                <a:lnSpc>
                  <a:spcPct val="150000"/>
                </a:lnSpc>
                <a:buFont typeface="Arial" panose="020B0604020202020204" pitchFamily="34" charset="0"/>
                <a:buChar char="•"/>
              </a:pPr>
              <a:r>
                <a:rPr lang="en-US" sz="2200" dirty="0">
                  <a:solidFill>
                    <a:schemeClr val="tx1">
                      <a:lumMod val="75000"/>
                      <a:lumOff val="25000"/>
                    </a:schemeClr>
                  </a:solidFill>
                  <a:latin typeface="+mj-lt"/>
                </a:rPr>
                <a:t>-</a:t>
              </a:r>
              <a:r>
                <a:rPr lang="en-US" sz="2200" b="1" dirty="0">
                  <a:solidFill>
                    <a:schemeClr val="tx1">
                      <a:lumMod val="75000"/>
                      <a:lumOff val="25000"/>
                    </a:schemeClr>
                  </a:solidFill>
                  <a:latin typeface="+mj-lt"/>
                </a:rPr>
                <a:t>a or --all: </a:t>
              </a:r>
              <a:r>
                <a:rPr lang="en-US" sz="2200" dirty="0">
                  <a:solidFill>
                    <a:schemeClr val="tx1">
                      <a:lumMod val="75000"/>
                      <a:lumOff val="25000"/>
                    </a:schemeClr>
                  </a:solidFill>
                  <a:latin typeface="+mj-lt"/>
                </a:rPr>
                <a:t>Push all local branches to respective remote tracking branch</a:t>
              </a: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-u: </a:t>
              </a:r>
              <a:r>
                <a:rPr lang="en-US" sz="2200" dirty="0">
                  <a:solidFill>
                    <a:schemeClr val="tx1">
                      <a:lumMod val="75000"/>
                      <a:lumOff val="25000"/>
                    </a:schemeClr>
                  </a:solidFill>
                  <a:latin typeface="+mj-lt"/>
                </a:rPr>
                <a:t>Set the upstream branch for the local branch</a:t>
              </a: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--tags: </a:t>
              </a:r>
              <a:r>
                <a:rPr lang="en-US" sz="2200" dirty="0">
                  <a:solidFill>
                    <a:schemeClr val="tx1">
                      <a:lumMod val="75000"/>
                      <a:lumOff val="25000"/>
                    </a:schemeClr>
                  </a:solidFill>
                  <a:latin typeface="+mj-lt"/>
                </a:rPr>
                <a:t>Push all local tags along with their branches</a:t>
              </a: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--force: </a:t>
              </a:r>
              <a:r>
                <a:rPr lang="en-US" sz="2200" dirty="0">
                  <a:solidFill>
                    <a:schemeClr val="tx1">
                      <a:lumMod val="75000"/>
                      <a:lumOff val="25000"/>
                    </a:schemeClr>
                  </a:solidFill>
                  <a:latin typeface="+mj-lt"/>
                </a:rPr>
                <a:t>Force the push of all the local commits</a:t>
              </a: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-n or --dry-run:</a:t>
              </a:r>
              <a:r>
                <a:rPr lang="en-US" sz="2200" dirty="0">
                  <a:solidFill>
                    <a:schemeClr val="tx1">
                      <a:lumMod val="75000"/>
                      <a:lumOff val="25000"/>
                    </a:schemeClr>
                  </a:solidFill>
                  <a:latin typeface="+mj-lt"/>
                </a:rPr>
                <a:t> Simulate the push command without performing</a:t>
              </a:r>
            </a:p>
            <a:p>
              <a:pPr marL="285750" indent="-285750">
                <a:lnSpc>
                  <a:spcPct val="150000"/>
                </a:lnSpc>
                <a:buFont typeface="Arial" panose="020B0604020202020204" pitchFamily="34" charset="0"/>
                <a:buChar char="•"/>
              </a:pPr>
              <a:r>
                <a:rPr lang="en-US" sz="2200" b="1" dirty="0">
                  <a:solidFill>
                    <a:schemeClr val="tx1">
                      <a:lumMod val="75000"/>
                      <a:lumOff val="25000"/>
                    </a:schemeClr>
                  </a:solidFill>
                  <a:latin typeface="+mj-lt"/>
                </a:rPr>
                <a:t>-v or --verbose:</a:t>
              </a:r>
              <a:r>
                <a:rPr lang="en-US" sz="2200" dirty="0">
                  <a:solidFill>
                    <a:schemeClr val="tx1">
                      <a:lumMod val="75000"/>
                      <a:lumOff val="25000"/>
                    </a:schemeClr>
                  </a:solidFill>
                  <a:latin typeface="+mj-lt"/>
                </a:rPr>
                <a:t> Provide more detailed output during the push process</a:t>
              </a:r>
            </a:p>
            <a:p>
              <a:pPr marL="285750" indent="-285750">
                <a:buFont typeface="Arial" panose="020B0604020202020204" pitchFamily="34" charset="0"/>
                <a:buChar char="•"/>
              </a:pPr>
              <a:endParaRPr lang="en-US" sz="2200" dirty="0">
                <a:solidFill>
                  <a:schemeClr val="tx1">
                    <a:lumMod val="75000"/>
                    <a:lumOff val="25000"/>
                  </a:schemeClr>
                </a:solidFill>
                <a:latin typeface="+mj-lt"/>
              </a:endParaRPr>
            </a:p>
            <a:p>
              <a:pPr marL="285750" indent="-285750">
                <a:buFont typeface="Arial" panose="020B0604020202020204" pitchFamily="34" charset="0"/>
                <a:buChar char="•"/>
              </a:pPr>
              <a:endParaRPr lang="en-US" sz="2200" dirty="0">
                <a:solidFill>
                  <a:schemeClr val="tx1">
                    <a:lumMod val="75000"/>
                    <a:lumOff val="25000"/>
                  </a:schemeClr>
                </a:solidFill>
                <a:latin typeface="+mj-lt"/>
              </a:endParaRPr>
            </a:p>
            <a:p>
              <a:pPr marL="285750" indent="-285750">
                <a:buFont typeface="Arial" panose="020B0604020202020204" pitchFamily="34" charset="0"/>
                <a:buChar char="•"/>
              </a:pPr>
              <a:endParaRPr lang="en-IN" sz="2200" dirty="0">
                <a:solidFill>
                  <a:schemeClr val="tx1">
                    <a:lumMod val="75000"/>
                    <a:lumOff val="25000"/>
                  </a:schemeClr>
                </a:solidFill>
                <a:latin typeface="+mj-lt"/>
              </a:endParaRPr>
            </a:p>
            <a:p>
              <a:pPr marL="285750" indent="-285750">
                <a:buFont typeface="Arial" panose="020B0604020202020204" pitchFamily="34" charset="0"/>
                <a:buChar char="•"/>
              </a:pPr>
              <a:endParaRPr lang="en-IN" sz="2200" dirty="0">
                <a:solidFill>
                  <a:schemeClr val="tx1">
                    <a:lumMod val="75000"/>
                    <a:lumOff val="25000"/>
                  </a:schemeClr>
                </a:solidFill>
                <a:latin typeface="+mj-lt"/>
              </a:endParaRPr>
            </a:p>
          </p:txBody>
        </p:sp>
        <p:sp>
          <p:nvSpPr>
            <p:cNvPr id="8" name="RR_Box">
              <a:extLst>
                <a:ext uri="{FF2B5EF4-FFF2-40B4-BE49-F238E27FC236}">
                  <a16:creationId xmlns:a16="http://schemas.microsoft.com/office/drawing/2014/main" id="{88E67209-1631-B0AF-9A70-FF23621E406E}"/>
                </a:ext>
              </a:extLst>
            </p:cNvPr>
            <p:cNvSpPr/>
            <p:nvPr/>
          </p:nvSpPr>
          <p:spPr>
            <a:xfrm>
              <a:off x="4956653" y="4068563"/>
              <a:ext cx="6342694" cy="634037"/>
            </a:xfrm>
            <a:prstGeom prst="roundRect">
              <a:avLst/>
            </a:prstGeom>
            <a:solidFill>
              <a:schemeClr val="accent2">
                <a:lumMod val="60000"/>
                <a:lumOff val="4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Some commonly used Git push options:</a:t>
              </a:r>
            </a:p>
          </p:txBody>
        </p:sp>
      </p:grpSp>
    </p:spTree>
    <p:custDataLst>
      <p:tags r:id="rId1"/>
    </p:custDataLst>
    <p:extLst>
      <p:ext uri="{BB962C8B-B14F-4D97-AF65-F5344CB8AC3E}">
        <p14:creationId xmlns:p14="http://schemas.microsoft.com/office/powerpoint/2010/main" val="35125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demonstrate the process of pushing a file to a GitHub repository using Git commands for version control and collaboration.</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b="1"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using the Git push command for version control and collaboration. You will create a GitHub repository, set up a local repository, push changes to GitHub, and check the status of both local and remote repositories.</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Pushing a file to the GitHub repository </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D30961A6-D1BB-7FC8-21A5-4B90122F7E7D}"/>
              </a:ext>
            </a:extLst>
          </p:cNvPr>
          <p:cNvSpPr/>
          <p:nvPr/>
        </p:nvSpPr>
        <p:spPr>
          <a:xfrm>
            <a:off x="2401518" y="7205666"/>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3061544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repository on the local machine</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Push the changes in the local repository to GitHub</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Check the status of the local and remote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263616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7AE233-A64E-579B-672A-C4105EF50F59}"/>
              </a:ext>
            </a:extLst>
          </p:cNvPr>
          <p:cNvSpPr>
            <a:spLocks noGrp="1"/>
          </p:cNvSpPr>
          <p:nvPr>
            <p:ph type="body" idx="10"/>
          </p:nvPr>
        </p:nvSpPr>
        <p:spPr/>
        <p:txBody>
          <a:bodyPr/>
          <a:lstStyle/>
          <a:p>
            <a:r>
              <a:rPr lang="en-US" dirty="0"/>
              <a:t>Pulling in Git refers to the process of downloading the latest changes from a remote repository and integrating them into the local repository. </a:t>
            </a:r>
            <a:endParaRPr lang="en-IN" dirty="0"/>
          </a:p>
        </p:txBody>
      </p:sp>
      <p:sp>
        <p:nvSpPr>
          <p:cNvPr id="3" name="Title 2">
            <a:extLst>
              <a:ext uri="{FF2B5EF4-FFF2-40B4-BE49-F238E27FC236}">
                <a16:creationId xmlns:a16="http://schemas.microsoft.com/office/drawing/2014/main" id="{DA77CF9C-CBED-688D-0687-65981D913FBD}"/>
              </a:ext>
            </a:extLst>
          </p:cNvPr>
          <p:cNvSpPr>
            <a:spLocks noGrp="1"/>
          </p:cNvSpPr>
          <p:nvPr>
            <p:ph type="title"/>
          </p:nvPr>
        </p:nvSpPr>
        <p:spPr/>
        <p:txBody>
          <a:bodyPr/>
          <a:lstStyle/>
          <a:p>
            <a:r>
              <a:rPr lang="en-IN" dirty="0"/>
              <a:t>Pulling from a Remote Git Repository</a:t>
            </a:r>
          </a:p>
        </p:txBody>
      </p:sp>
      <p:sp>
        <p:nvSpPr>
          <p:cNvPr id="7" name="Brandline_LVC">
            <a:extLst>
              <a:ext uri="{FF2B5EF4-FFF2-40B4-BE49-F238E27FC236}">
                <a16:creationId xmlns:a16="http://schemas.microsoft.com/office/drawing/2014/main" id="{4E17BEF6-457F-0575-9686-C1D4241263FA}"/>
              </a:ext>
            </a:extLst>
          </p:cNvPr>
          <p:cNvSpPr/>
          <p:nvPr/>
        </p:nvSpPr>
        <p:spPr>
          <a:xfrm>
            <a:off x="3987800" y="816324"/>
            <a:ext cx="8284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R_Box">
            <a:extLst>
              <a:ext uri="{FF2B5EF4-FFF2-40B4-BE49-F238E27FC236}">
                <a16:creationId xmlns:a16="http://schemas.microsoft.com/office/drawing/2014/main" id="{EC158E2F-E50E-3DD5-821B-A756ACFFA47A}"/>
              </a:ext>
            </a:extLst>
          </p:cNvPr>
          <p:cNvSpPr/>
          <p:nvPr/>
        </p:nvSpPr>
        <p:spPr>
          <a:xfrm>
            <a:off x="2641600" y="2659953"/>
            <a:ext cx="10963503" cy="704734"/>
          </a:xfrm>
          <a:prstGeom prst="roundRect">
            <a:avLst/>
          </a:prstGeom>
          <a:solidFill>
            <a:schemeClr val="accent6">
              <a:lumMod val="40000"/>
              <a:lumOff val="6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There are two main ways to retrieve changes from a remote Git repository:</a:t>
            </a:r>
            <a:endParaRPr lang="en-IN" sz="2200" dirty="0">
              <a:solidFill>
                <a:schemeClr val="tx1">
                  <a:lumMod val="75000"/>
                  <a:lumOff val="25000"/>
                </a:schemeClr>
              </a:solidFill>
            </a:endParaRPr>
          </a:p>
        </p:txBody>
      </p:sp>
      <p:sp>
        <p:nvSpPr>
          <p:cNvPr id="9" name="RR_Box">
            <a:extLst>
              <a:ext uri="{FF2B5EF4-FFF2-40B4-BE49-F238E27FC236}">
                <a16:creationId xmlns:a16="http://schemas.microsoft.com/office/drawing/2014/main" id="{3F350D96-FFF3-4DC4-A700-77D3F12F9F66}"/>
              </a:ext>
            </a:extLst>
          </p:cNvPr>
          <p:cNvSpPr/>
          <p:nvPr/>
        </p:nvSpPr>
        <p:spPr>
          <a:xfrm>
            <a:off x="2329397" y="4080822"/>
            <a:ext cx="5296376" cy="1210757"/>
          </a:xfrm>
          <a:prstGeom prst="roundRect">
            <a:avLst/>
          </a:prstGeom>
          <a:solidFill>
            <a:srgbClr val="557B8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000" b="1" i="0" dirty="0">
              <a:effectLst/>
              <a:latin typeface="Open Sans" pitchFamily="2" charset="0"/>
              <a:ea typeface="Calibri" panose="020F0502020204030204" pitchFamily="34" charset="0"/>
              <a:cs typeface="Calibri" panose="020F0502020204030204" pitchFamily="34" charset="0"/>
            </a:endParaRPr>
          </a:p>
          <a:p>
            <a:pPr algn="ctr"/>
            <a:r>
              <a:rPr lang="en-IN" sz="2200" b="1" dirty="0">
                <a:latin typeface="Open Sans" pitchFamily="2" charset="0"/>
                <a:ea typeface="Calibri" panose="020F0502020204030204" pitchFamily="34" charset="0"/>
                <a:cs typeface="Calibri" panose="020F0502020204030204" pitchFamily="34" charset="0"/>
              </a:rPr>
              <a:t>Git fetch</a:t>
            </a:r>
            <a:endParaRPr lang="en-IN" sz="2200" dirty="0">
              <a:latin typeface="Open Sans" pitchFamily="2" charset="0"/>
              <a:ea typeface="Calibri" panose="020F0502020204030204" pitchFamily="34" charset="0"/>
              <a:cs typeface="Calibri" panose="020F0502020204030204" pitchFamily="34" charset="0"/>
            </a:endParaRPr>
          </a:p>
        </p:txBody>
      </p:sp>
      <p:sp>
        <p:nvSpPr>
          <p:cNvPr id="10" name="RR_Box">
            <a:extLst>
              <a:ext uri="{FF2B5EF4-FFF2-40B4-BE49-F238E27FC236}">
                <a16:creationId xmlns:a16="http://schemas.microsoft.com/office/drawing/2014/main" id="{9118DACF-BAF7-549B-193E-A77CFF5D44EF}"/>
              </a:ext>
            </a:extLst>
          </p:cNvPr>
          <p:cNvSpPr/>
          <p:nvPr/>
        </p:nvSpPr>
        <p:spPr>
          <a:xfrm>
            <a:off x="2472129" y="4835092"/>
            <a:ext cx="5010913" cy="2796075"/>
          </a:xfrm>
          <a:prstGeom prst="roundRect">
            <a:avLst>
              <a:gd name="adj" fmla="val 2821"/>
            </a:avLst>
          </a:prstGeom>
          <a:ln>
            <a:solidFill>
              <a:srgbClr val="557B81"/>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lnSpc>
                <a:spcPct val="113000"/>
              </a:lnSpc>
              <a:buFont typeface="Arial" panose="020B0604020202020204" pitchFamily="34" charset="0"/>
              <a:buChar char="•"/>
            </a:pPr>
            <a:endParaRPr lang="en-US" sz="1000" b="1" dirty="0">
              <a:solidFill>
                <a:schemeClr val="tx1">
                  <a:lumMod val="75000"/>
                  <a:lumOff val="25000"/>
                </a:schemeClr>
              </a:solidFill>
              <a:latin typeface="Open Sans" pitchFamily="2" charset="0"/>
            </a:endParaRPr>
          </a:p>
          <a:p>
            <a:pPr algn="ctr">
              <a:lnSpc>
                <a:spcPct val="113000"/>
              </a:lnSpc>
            </a:pPr>
            <a:r>
              <a:rPr lang="en-US" sz="2200" dirty="0">
                <a:solidFill>
                  <a:schemeClr val="tx1">
                    <a:lumMod val="75000"/>
                    <a:lumOff val="25000"/>
                  </a:schemeClr>
                </a:solidFill>
                <a:latin typeface="Open Sans" pitchFamily="2" charset="0"/>
              </a:rPr>
              <a:t>This command downloads the latest changes from the remote repository but does not automatically merge them with the local branch.</a:t>
            </a:r>
          </a:p>
        </p:txBody>
      </p:sp>
      <p:sp>
        <p:nvSpPr>
          <p:cNvPr id="11" name="RR_Box">
            <a:extLst>
              <a:ext uri="{FF2B5EF4-FFF2-40B4-BE49-F238E27FC236}">
                <a16:creationId xmlns:a16="http://schemas.microsoft.com/office/drawing/2014/main" id="{EF8B92D5-A4B8-4B6A-BEF1-37C7F0BA7EC2}"/>
              </a:ext>
            </a:extLst>
          </p:cNvPr>
          <p:cNvSpPr/>
          <p:nvPr/>
        </p:nvSpPr>
        <p:spPr>
          <a:xfrm>
            <a:off x="8732552" y="4080821"/>
            <a:ext cx="5296376" cy="1210757"/>
          </a:xfrm>
          <a:prstGeom prst="roundRect">
            <a:avLst/>
          </a:prstGeom>
          <a:solidFill>
            <a:srgbClr val="4472C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000" b="1" i="0" dirty="0">
              <a:effectLst/>
              <a:latin typeface="Open Sans" pitchFamily="2" charset="0"/>
              <a:ea typeface="Calibri" panose="020F0502020204030204" pitchFamily="34" charset="0"/>
              <a:cs typeface="Calibri" panose="020F0502020204030204" pitchFamily="34" charset="0"/>
            </a:endParaRPr>
          </a:p>
          <a:p>
            <a:pPr algn="ctr"/>
            <a:r>
              <a:rPr lang="en-IN" sz="2200" b="1" dirty="0">
                <a:latin typeface="Open Sans" pitchFamily="2" charset="0"/>
                <a:ea typeface="Calibri" panose="020F0502020204030204" pitchFamily="34" charset="0"/>
                <a:cs typeface="Calibri" panose="020F0502020204030204" pitchFamily="34" charset="0"/>
              </a:rPr>
              <a:t>Git pull</a:t>
            </a:r>
            <a:endParaRPr lang="en-IN" sz="2200" dirty="0">
              <a:latin typeface="Open Sans" pitchFamily="2" charset="0"/>
              <a:ea typeface="Calibri" panose="020F0502020204030204" pitchFamily="34" charset="0"/>
              <a:cs typeface="Calibri" panose="020F0502020204030204" pitchFamily="34" charset="0"/>
            </a:endParaRPr>
          </a:p>
        </p:txBody>
      </p:sp>
      <p:sp>
        <p:nvSpPr>
          <p:cNvPr id="12" name="RR_Box">
            <a:extLst>
              <a:ext uri="{FF2B5EF4-FFF2-40B4-BE49-F238E27FC236}">
                <a16:creationId xmlns:a16="http://schemas.microsoft.com/office/drawing/2014/main" id="{2115FEA8-51E4-5372-0C44-1B92A1523AA0}"/>
              </a:ext>
            </a:extLst>
          </p:cNvPr>
          <p:cNvSpPr/>
          <p:nvPr/>
        </p:nvSpPr>
        <p:spPr>
          <a:xfrm>
            <a:off x="8875284" y="4835092"/>
            <a:ext cx="5010912" cy="2796075"/>
          </a:xfrm>
          <a:prstGeom prst="roundRect">
            <a:avLst>
              <a:gd name="adj" fmla="val 282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13000"/>
              </a:lnSpc>
            </a:pPr>
            <a:r>
              <a:rPr lang="en-US" sz="2200" dirty="0">
                <a:solidFill>
                  <a:schemeClr val="tx1">
                    <a:lumMod val="75000"/>
                    <a:lumOff val="25000"/>
                  </a:schemeClr>
                </a:solidFill>
                <a:latin typeface="Open Sans" pitchFamily="2" charset="0"/>
              </a:rPr>
              <a:t>This command downloads the changes from the remote repository and automatically merges them </a:t>
            </a:r>
          </a:p>
          <a:p>
            <a:pPr algn="ctr">
              <a:lnSpc>
                <a:spcPct val="113000"/>
              </a:lnSpc>
            </a:pPr>
            <a:r>
              <a:rPr lang="en-US" sz="2200" dirty="0">
                <a:solidFill>
                  <a:schemeClr val="tx1">
                    <a:lumMod val="75000"/>
                    <a:lumOff val="25000"/>
                  </a:schemeClr>
                </a:solidFill>
                <a:latin typeface="Open Sans" pitchFamily="2" charset="0"/>
              </a:rPr>
              <a:t>with the working directory.</a:t>
            </a:r>
          </a:p>
        </p:txBody>
      </p:sp>
    </p:spTree>
    <p:custDataLst>
      <p:tags r:id="rId1"/>
    </p:custDataLst>
    <p:extLst>
      <p:ext uri="{BB962C8B-B14F-4D97-AF65-F5344CB8AC3E}">
        <p14:creationId xmlns:p14="http://schemas.microsoft.com/office/powerpoint/2010/main" val="1035071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530C5D-FB9A-1D20-A1FB-845DD3881595}"/>
              </a:ext>
            </a:extLst>
          </p:cNvPr>
          <p:cNvSpPr>
            <a:spLocks noGrp="1"/>
          </p:cNvSpPr>
          <p:nvPr>
            <p:ph type="body" idx="10"/>
          </p:nvPr>
        </p:nvSpPr>
        <p:spPr/>
        <p:txBody>
          <a:bodyPr>
            <a:normAutofit/>
          </a:bodyPr>
          <a:lstStyle/>
          <a:p>
            <a:r>
              <a:rPr lang="en-US" dirty="0"/>
              <a:t>The </a:t>
            </a:r>
            <a:r>
              <a:rPr lang="en-US" b="1" dirty="0"/>
              <a:t>git fetch </a:t>
            </a:r>
            <a:r>
              <a:rPr lang="en-US" dirty="0"/>
              <a:t>command downloads the latest commits, objects, and refs from the main branch of the remote Git repository in the local</a:t>
            </a:r>
            <a:r>
              <a:rPr lang="en-US" b="1" dirty="0"/>
              <a:t> .git </a:t>
            </a:r>
            <a:r>
              <a:rPr lang="en-US" dirty="0"/>
              <a:t>directory. This does not modify the working directory. </a:t>
            </a:r>
            <a:endParaRPr lang="en-IN" dirty="0"/>
          </a:p>
        </p:txBody>
      </p:sp>
      <p:sp>
        <p:nvSpPr>
          <p:cNvPr id="4" name="Title 3">
            <a:extLst>
              <a:ext uri="{FF2B5EF4-FFF2-40B4-BE49-F238E27FC236}">
                <a16:creationId xmlns:a16="http://schemas.microsoft.com/office/drawing/2014/main" id="{BECDAF1C-F2AF-4E4E-58D4-EE467295E318}"/>
              </a:ext>
            </a:extLst>
          </p:cNvPr>
          <p:cNvSpPr>
            <a:spLocks noGrp="1"/>
          </p:cNvSpPr>
          <p:nvPr>
            <p:ph type="title"/>
          </p:nvPr>
        </p:nvSpPr>
        <p:spPr/>
        <p:txBody>
          <a:bodyPr/>
          <a:lstStyle/>
          <a:p>
            <a:r>
              <a:rPr lang="en-IN" dirty="0"/>
              <a:t>Git Fetch</a:t>
            </a:r>
          </a:p>
        </p:txBody>
      </p:sp>
      <p:sp>
        <p:nvSpPr>
          <p:cNvPr id="6" name="Brandline_LVC">
            <a:extLst>
              <a:ext uri="{FF2B5EF4-FFF2-40B4-BE49-F238E27FC236}">
                <a16:creationId xmlns:a16="http://schemas.microsoft.com/office/drawing/2014/main" id="{018DAE9E-BBC8-33C0-9A62-38E4B1D877C8}"/>
              </a:ext>
            </a:extLst>
          </p:cNvPr>
          <p:cNvSpPr/>
          <p:nvPr/>
        </p:nvSpPr>
        <p:spPr>
          <a:xfrm>
            <a:off x="7137400" y="816324"/>
            <a:ext cx="1982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0DA82165-7402-0BBD-5FCE-131DA0D46DCE}"/>
              </a:ext>
            </a:extLst>
          </p:cNvPr>
          <p:cNvPicPr>
            <a:picLocks noChangeAspect="1"/>
          </p:cNvPicPr>
          <p:nvPr/>
        </p:nvPicPr>
        <p:blipFill>
          <a:blip r:embed="rId4">
            <a:extLst>
              <a:ext uri="{28A0092B-C50C-407E-A947-70E740481C1C}">
                <a14:useLocalDpi xmlns:a14="http://schemas.microsoft.com/office/drawing/2010/main" val="0"/>
              </a:ext>
            </a:extLst>
          </a:blip>
          <a:srcRect t="1694" b="1694"/>
          <a:stretch/>
        </p:blipFill>
        <p:spPr>
          <a:xfrm>
            <a:off x="4614737" y="2565182"/>
            <a:ext cx="7026527" cy="4495556"/>
          </a:xfrm>
          <a:prstGeom prst="rect">
            <a:avLst/>
          </a:prstGeom>
        </p:spPr>
      </p:pic>
      <p:sp>
        <p:nvSpPr>
          <p:cNvPr id="9" name="RR_Box">
            <a:extLst>
              <a:ext uri="{FF2B5EF4-FFF2-40B4-BE49-F238E27FC236}">
                <a16:creationId xmlns:a16="http://schemas.microsoft.com/office/drawing/2014/main" id="{B0DB7031-0E4E-47F1-4E21-1C33F9D8A7F1}"/>
              </a:ext>
            </a:extLst>
          </p:cNvPr>
          <p:cNvSpPr/>
          <p:nvPr/>
        </p:nvSpPr>
        <p:spPr>
          <a:xfrm>
            <a:off x="1635937" y="7413136"/>
            <a:ext cx="12984127" cy="903777"/>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After reviewing the remote changes, the </a:t>
            </a:r>
            <a:r>
              <a:rPr lang="en-US" sz="2200" b="1" dirty="0">
                <a:solidFill>
                  <a:schemeClr val="tx1">
                    <a:lumMod val="75000"/>
                    <a:lumOff val="25000"/>
                  </a:schemeClr>
                </a:solidFill>
              </a:rPr>
              <a:t>git merge origin/master</a:t>
            </a:r>
            <a:r>
              <a:rPr lang="en-US" sz="2200" dirty="0">
                <a:solidFill>
                  <a:schemeClr val="tx1">
                    <a:lumMod val="75000"/>
                    <a:lumOff val="25000"/>
                  </a:schemeClr>
                </a:solidFill>
              </a:rPr>
              <a:t> command can be used to merge changes in the local repository.</a:t>
            </a:r>
            <a:endParaRPr lang="en-IN" sz="2200" b="1"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80359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9DD8B0-1BCE-E94B-1AD5-393F90125EEE}"/>
              </a:ext>
            </a:extLst>
          </p:cNvPr>
          <p:cNvSpPr>
            <a:spLocks noGrp="1"/>
          </p:cNvSpPr>
          <p:nvPr>
            <p:ph type="body" idx="10"/>
          </p:nvPr>
        </p:nvSpPr>
        <p:spPr/>
        <p:txBody>
          <a:bodyPr/>
          <a:lstStyle/>
          <a:p>
            <a:r>
              <a:rPr lang="en-IN" dirty="0"/>
              <a:t>The following are the scenarios for using the </a:t>
            </a:r>
            <a:r>
              <a:rPr lang="en-IN" b="1" dirty="0"/>
              <a:t>git fetch </a:t>
            </a:r>
            <a:r>
              <a:rPr lang="en-IN" dirty="0"/>
              <a:t>command:</a:t>
            </a:r>
          </a:p>
        </p:txBody>
      </p:sp>
      <p:sp>
        <p:nvSpPr>
          <p:cNvPr id="4" name="Title 3">
            <a:extLst>
              <a:ext uri="{FF2B5EF4-FFF2-40B4-BE49-F238E27FC236}">
                <a16:creationId xmlns:a16="http://schemas.microsoft.com/office/drawing/2014/main" id="{294D6DB5-B9B6-9A2D-C5A0-821F31011998}"/>
              </a:ext>
            </a:extLst>
          </p:cNvPr>
          <p:cNvSpPr>
            <a:spLocks noGrp="1"/>
          </p:cNvSpPr>
          <p:nvPr>
            <p:ph type="title"/>
          </p:nvPr>
        </p:nvSpPr>
        <p:spPr/>
        <p:txBody>
          <a:bodyPr/>
          <a:lstStyle/>
          <a:p>
            <a:pPr>
              <a:tabLst>
                <a:tab pos="8709025" algn="l"/>
                <a:tab pos="8796338" algn="l"/>
              </a:tabLst>
            </a:pPr>
            <a:r>
              <a:rPr lang="en-IN" dirty="0"/>
              <a:t>Git Fetch</a:t>
            </a:r>
          </a:p>
        </p:txBody>
      </p:sp>
      <p:sp>
        <p:nvSpPr>
          <p:cNvPr id="6" name="Brandline_LVC">
            <a:extLst>
              <a:ext uri="{FF2B5EF4-FFF2-40B4-BE49-F238E27FC236}">
                <a16:creationId xmlns:a16="http://schemas.microsoft.com/office/drawing/2014/main" id="{D49610AD-5B65-0996-8910-A7FB1A212D25}"/>
              </a:ext>
            </a:extLst>
          </p:cNvPr>
          <p:cNvSpPr/>
          <p:nvPr/>
        </p:nvSpPr>
        <p:spPr>
          <a:xfrm>
            <a:off x="7137399" y="816324"/>
            <a:ext cx="1982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C4396A1E-98A9-85F6-694A-7908048A540D}"/>
              </a:ext>
            </a:extLst>
          </p:cNvPr>
          <p:cNvGrpSpPr/>
          <p:nvPr/>
        </p:nvGrpSpPr>
        <p:grpSpPr>
          <a:xfrm>
            <a:off x="1611313" y="2687244"/>
            <a:ext cx="13031788" cy="1296926"/>
            <a:chOff x="1651000" y="2793355"/>
            <a:chExt cx="12514331" cy="784408"/>
          </a:xfrm>
        </p:grpSpPr>
        <p:sp>
          <p:nvSpPr>
            <p:cNvPr id="29" name="Rectangle 28">
              <a:extLst>
                <a:ext uri="{FF2B5EF4-FFF2-40B4-BE49-F238E27FC236}">
                  <a16:creationId xmlns:a16="http://schemas.microsoft.com/office/drawing/2014/main" id="{190342F3-77A2-C06D-7C30-6D30F98C0970}"/>
                </a:ext>
              </a:extLst>
            </p:cNvPr>
            <p:cNvSpPr/>
            <p:nvPr/>
          </p:nvSpPr>
          <p:spPr>
            <a:xfrm>
              <a:off x="1651000" y="2808653"/>
              <a:ext cx="3188120" cy="757901"/>
            </a:xfrm>
            <a:prstGeom prst="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u="none" strike="noStrike" dirty="0">
                  <a:solidFill>
                    <a:schemeClr val="bg1"/>
                  </a:solidFill>
                  <a:effectLst/>
                  <a:latin typeface="Open Sans" pitchFamily="2" charset="0"/>
                  <a:ea typeface="Open Sans" panose="020B0606030504020204" pitchFamily="34" charset="0"/>
                  <a:cs typeface="Open Sans" panose="020B0606030504020204" pitchFamily="34" charset="0"/>
                </a:rPr>
                <a:t>Fetch the complete remote repository</a:t>
              </a:r>
              <a:endParaRPr lang="en-IN" sz="2200" b="1" dirty="0">
                <a:solidFill>
                  <a:schemeClr val="bg1"/>
                </a:solidFill>
                <a:latin typeface="Open Sans" pitchFamily="2" charset="0"/>
              </a:endParaRPr>
            </a:p>
          </p:txBody>
        </p:sp>
        <p:sp>
          <p:nvSpPr>
            <p:cNvPr id="30" name="Freeform 44">
              <a:extLst>
                <a:ext uri="{FF2B5EF4-FFF2-40B4-BE49-F238E27FC236}">
                  <a16:creationId xmlns:a16="http://schemas.microsoft.com/office/drawing/2014/main" id="{768763F4-2101-7C58-0F88-BADE67F2EEBF}"/>
                </a:ext>
              </a:extLst>
            </p:cNvPr>
            <p:cNvSpPr/>
            <p:nvPr/>
          </p:nvSpPr>
          <p:spPr>
            <a:xfrm>
              <a:off x="4829974" y="2793355"/>
              <a:ext cx="9335357" cy="784408"/>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To fetch the complete remote repository of the codebase, the </a:t>
              </a:r>
            </a:p>
            <a:p>
              <a:pPr>
                <a:lnSpc>
                  <a:spcPct val="115000"/>
                </a:lnSpc>
              </a:pPr>
              <a:r>
                <a:rPr lang="en-US" sz="2200" b="1" dirty="0">
                  <a:solidFill>
                    <a:srgbClr val="404040"/>
                  </a:solidFill>
                  <a:latin typeface="Open Sans" pitchFamily="2" charset="0"/>
                  <a:ea typeface="Open Sans" panose="020B0606030504020204" pitchFamily="34" charset="0"/>
                  <a:cs typeface="Open Sans" panose="020B0606030504020204" pitchFamily="34" charset="0"/>
                </a:rPr>
                <a:t>git fetch &lt;remote_repository_URL&gt; </a:t>
              </a:r>
              <a:r>
                <a:rPr lang="en-US" sz="2200" dirty="0">
                  <a:solidFill>
                    <a:srgbClr val="404040"/>
                  </a:solidFill>
                  <a:latin typeface="Open Sans" pitchFamily="2" charset="0"/>
                  <a:ea typeface="Open Sans" panose="020B0606030504020204" pitchFamily="34" charset="0"/>
                  <a:cs typeface="Open Sans" panose="020B0606030504020204" pitchFamily="34" charset="0"/>
                </a:rPr>
                <a:t>command is used</a:t>
              </a:r>
            </a:p>
          </p:txBody>
        </p:sp>
      </p:grpSp>
      <p:grpSp>
        <p:nvGrpSpPr>
          <p:cNvPr id="31" name="Group 30">
            <a:extLst>
              <a:ext uri="{FF2B5EF4-FFF2-40B4-BE49-F238E27FC236}">
                <a16:creationId xmlns:a16="http://schemas.microsoft.com/office/drawing/2014/main" id="{8297838F-200B-21A3-A311-7E3D30AB183A}"/>
              </a:ext>
            </a:extLst>
          </p:cNvPr>
          <p:cNvGrpSpPr/>
          <p:nvPr/>
        </p:nvGrpSpPr>
        <p:grpSpPr>
          <a:xfrm>
            <a:off x="1611316" y="4037070"/>
            <a:ext cx="13031788" cy="1296926"/>
            <a:chOff x="1651000" y="2793355"/>
            <a:chExt cx="12514331" cy="784408"/>
          </a:xfrm>
        </p:grpSpPr>
        <p:sp>
          <p:nvSpPr>
            <p:cNvPr id="32" name="Rectangle 31">
              <a:extLst>
                <a:ext uri="{FF2B5EF4-FFF2-40B4-BE49-F238E27FC236}">
                  <a16:creationId xmlns:a16="http://schemas.microsoft.com/office/drawing/2014/main" id="{6EBA8690-47EF-4427-9096-CCA0ECEF0CC6}"/>
                </a:ext>
              </a:extLst>
            </p:cNvPr>
            <p:cNvSpPr/>
            <p:nvPr/>
          </p:nvSpPr>
          <p:spPr>
            <a:xfrm>
              <a:off x="1651000" y="2808653"/>
              <a:ext cx="3188120" cy="757901"/>
            </a:xfrm>
            <a:prstGeom prst="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u="none" strike="noStrike" dirty="0">
                  <a:solidFill>
                    <a:schemeClr val="bg1"/>
                  </a:solidFill>
                  <a:effectLst/>
                  <a:latin typeface="Open Sans" pitchFamily="2" charset="0"/>
                  <a:ea typeface="Open Sans" panose="020B0606030504020204" pitchFamily="34" charset="0"/>
                  <a:cs typeface="Open Sans" panose="020B0606030504020204" pitchFamily="34" charset="0"/>
                </a:rPr>
                <a:t>Fetch</a:t>
              </a:r>
              <a:r>
                <a:rPr lang="en-US" sz="2200" b="1" dirty="0">
                  <a:solidFill>
                    <a:schemeClr val="bg1"/>
                  </a:solidFill>
                  <a:latin typeface="Open Sans" pitchFamily="2" charset="0"/>
                  <a:ea typeface="Open Sans" panose="020B0606030504020204" pitchFamily="34" charset="0"/>
                  <a:cs typeface="Open Sans" panose="020B0606030504020204" pitchFamily="34" charset="0"/>
                </a:rPr>
                <a:t> a specific branch</a:t>
              </a:r>
              <a:endParaRPr lang="en-IN" sz="2200" b="1" dirty="0">
                <a:solidFill>
                  <a:schemeClr val="bg1"/>
                </a:solidFill>
                <a:latin typeface="Open Sans" pitchFamily="2" charset="0"/>
              </a:endParaRPr>
            </a:p>
          </p:txBody>
        </p:sp>
        <p:sp>
          <p:nvSpPr>
            <p:cNvPr id="33" name="Freeform 44">
              <a:extLst>
                <a:ext uri="{FF2B5EF4-FFF2-40B4-BE49-F238E27FC236}">
                  <a16:creationId xmlns:a16="http://schemas.microsoft.com/office/drawing/2014/main" id="{A0A07E81-C62E-38CF-8C8D-F6A448456E85}"/>
                </a:ext>
              </a:extLst>
            </p:cNvPr>
            <p:cNvSpPr/>
            <p:nvPr/>
          </p:nvSpPr>
          <p:spPr>
            <a:xfrm>
              <a:off x="4829974" y="2793355"/>
              <a:ext cx="9335357" cy="784408"/>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To fetch a specific branch from a repository, the </a:t>
              </a:r>
            </a:p>
            <a:p>
              <a:pPr>
                <a:lnSpc>
                  <a:spcPct val="115000"/>
                </a:lnSpc>
              </a:pPr>
              <a:r>
                <a:rPr lang="en-US" sz="2200" b="1" dirty="0">
                  <a:solidFill>
                    <a:srgbClr val="404040"/>
                  </a:solidFill>
                  <a:latin typeface="Open Sans" pitchFamily="2" charset="0"/>
                  <a:ea typeface="Open Sans" panose="020B0606030504020204" pitchFamily="34" charset="0"/>
                  <a:cs typeface="Open Sans" panose="020B0606030504020204" pitchFamily="34" charset="0"/>
                </a:rPr>
                <a:t>git fetch &lt;branch_URL&gt; &lt;branch_name&gt; </a:t>
              </a:r>
              <a:r>
                <a:rPr lang="en-US" sz="2200" dirty="0">
                  <a:solidFill>
                    <a:srgbClr val="404040"/>
                  </a:solidFill>
                  <a:latin typeface="Open Sans" pitchFamily="2" charset="0"/>
                  <a:ea typeface="Open Sans" panose="020B0606030504020204" pitchFamily="34" charset="0"/>
                  <a:cs typeface="Open Sans" panose="020B0606030504020204" pitchFamily="34" charset="0"/>
                </a:rPr>
                <a:t>command is used</a:t>
              </a:r>
            </a:p>
          </p:txBody>
        </p:sp>
      </p:grpSp>
      <p:grpSp>
        <p:nvGrpSpPr>
          <p:cNvPr id="34" name="Group 33">
            <a:extLst>
              <a:ext uri="{FF2B5EF4-FFF2-40B4-BE49-F238E27FC236}">
                <a16:creationId xmlns:a16="http://schemas.microsoft.com/office/drawing/2014/main" id="{68B408A5-46AF-FCD2-A0F1-527B83C31356}"/>
              </a:ext>
            </a:extLst>
          </p:cNvPr>
          <p:cNvGrpSpPr/>
          <p:nvPr/>
        </p:nvGrpSpPr>
        <p:grpSpPr>
          <a:xfrm>
            <a:off x="1611316" y="5408658"/>
            <a:ext cx="13031788" cy="1296926"/>
            <a:chOff x="1651000" y="2793355"/>
            <a:chExt cx="12514331" cy="784408"/>
          </a:xfrm>
        </p:grpSpPr>
        <p:sp>
          <p:nvSpPr>
            <p:cNvPr id="35" name="Rectangle 34">
              <a:extLst>
                <a:ext uri="{FF2B5EF4-FFF2-40B4-BE49-F238E27FC236}">
                  <a16:creationId xmlns:a16="http://schemas.microsoft.com/office/drawing/2014/main" id="{7F41A493-420B-2967-52BA-7B5634FEC950}"/>
                </a:ext>
              </a:extLst>
            </p:cNvPr>
            <p:cNvSpPr/>
            <p:nvPr/>
          </p:nvSpPr>
          <p:spPr>
            <a:xfrm>
              <a:off x="1651000" y="2808653"/>
              <a:ext cx="3188120" cy="757901"/>
            </a:xfrm>
            <a:prstGeom prst="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u="none" strike="noStrike" dirty="0">
                  <a:solidFill>
                    <a:schemeClr val="bg1"/>
                  </a:solidFill>
                  <a:effectLst/>
                  <a:latin typeface="Open Sans" pitchFamily="2" charset="0"/>
                  <a:ea typeface="Open Sans" panose="020B0606030504020204" pitchFamily="34" charset="0"/>
                  <a:cs typeface="Open Sans" panose="020B0606030504020204" pitchFamily="34" charset="0"/>
                </a:rPr>
                <a:t>Fetch all branches</a:t>
              </a:r>
              <a:endParaRPr lang="en-IN" sz="2200" b="1" dirty="0">
                <a:solidFill>
                  <a:schemeClr val="bg1"/>
                </a:solidFill>
                <a:latin typeface="Open Sans" pitchFamily="2" charset="0"/>
              </a:endParaRPr>
            </a:p>
          </p:txBody>
        </p:sp>
        <p:sp>
          <p:nvSpPr>
            <p:cNvPr id="36" name="Freeform 44">
              <a:extLst>
                <a:ext uri="{FF2B5EF4-FFF2-40B4-BE49-F238E27FC236}">
                  <a16:creationId xmlns:a16="http://schemas.microsoft.com/office/drawing/2014/main" id="{999D6F18-14B7-AB9C-8F29-5FFA9917B4ED}"/>
                </a:ext>
              </a:extLst>
            </p:cNvPr>
            <p:cNvSpPr/>
            <p:nvPr/>
          </p:nvSpPr>
          <p:spPr>
            <a:xfrm>
              <a:off x="4829974" y="2793355"/>
              <a:ext cx="9335357" cy="784408"/>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To fetch all the branches of a repository simultaneously, the </a:t>
              </a:r>
            </a:p>
            <a:p>
              <a:pPr>
                <a:lnSpc>
                  <a:spcPct val="115000"/>
                </a:lnSpc>
              </a:pPr>
              <a:r>
                <a:rPr lang="en-US" sz="2200" b="1" dirty="0">
                  <a:solidFill>
                    <a:srgbClr val="404040"/>
                  </a:solidFill>
                  <a:latin typeface="Open Sans" pitchFamily="2" charset="0"/>
                  <a:ea typeface="Open Sans" panose="020B0606030504020204" pitchFamily="34" charset="0"/>
                  <a:cs typeface="Open Sans" panose="020B0606030504020204" pitchFamily="34" charset="0"/>
                </a:rPr>
                <a:t>git fetch -all </a:t>
              </a:r>
              <a:r>
                <a:rPr lang="en-US" sz="2200" dirty="0">
                  <a:solidFill>
                    <a:srgbClr val="404040"/>
                  </a:solidFill>
                  <a:latin typeface="Open Sans" pitchFamily="2" charset="0"/>
                  <a:ea typeface="Open Sans" panose="020B0606030504020204" pitchFamily="34" charset="0"/>
                  <a:cs typeface="Open Sans" panose="020B0606030504020204" pitchFamily="34" charset="0"/>
                </a:rPr>
                <a:t>command is used</a:t>
              </a:r>
            </a:p>
          </p:txBody>
        </p:sp>
      </p:grpSp>
      <p:grpSp>
        <p:nvGrpSpPr>
          <p:cNvPr id="37" name="Group 36">
            <a:extLst>
              <a:ext uri="{FF2B5EF4-FFF2-40B4-BE49-F238E27FC236}">
                <a16:creationId xmlns:a16="http://schemas.microsoft.com/office/drawing/2014/main" id="{D57E531F-32E3-E2B1-817C-A5EC49C4F0AF}"/>
              </a:ext>
            </a:extLst>
          </p:cNvPr>
          <p:cNvGrpSpPr/>
          <p:nvPr/>
        </p:nvGrpSpPr>
        <p:grpSpPr>
          <a:xfrm>
            <a:off x="1611316" y="6802038"/>
            <a:ext cx="13031787" cy="1296926"/>
            <a:chOff x="1651000" y="2793355"/>
            <a:chExt cx="12514331" cy="784408"/>
          </a:xfrm>
        </p:grpSpPr>
        <p:sp>
          <p:nvSpPr>
            <p:cNvPr id="38" name="Rectangle 37">
              <a:extLst>
                <a:ext uri="{FF2B5EF4-FFF2-40B4-BE49-F238E27FC236}">
                  <a16:creationId xmlns:a16="http://schemas.microsoft.com/office/drawing/2014/main" id="{64D2A5D2-8CB7-C1BA-81CC-B40E3928DD21}"/>
                </a:ext>
              </a:extLst>
            </p:cNvPr>
            <p:cNvSpPr/>
            <p:nvPr/>
          </p:nvSpPr>
          <p:spPr>
            <a:xfrm>
              <a:off x="1651000" y="2808653"/>
              <a:ext cx="3188120" cy="757901"/>
            </a:xfrm>
            <a:prstGeom prst="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chemeClr val="bg1"/>
                  </a:solidFill>
                  <a:latin typeface="Open Sans" pitchFamily="2" charset="0"/>
                  <a:ea typeface="Open Sans" panose="020B0606030504020204" pitchFamily="34" charset="0"/>
                  <a:cs typeface="Open Sans" panose="020B0606030504020204" pitchFamily="34" charset="0"/>
                </a:rPr>
                <a:t>Fetch new updates</a:t>
              </a:r>
              <a:endParaRPr lang="en-IN" sz="2200" b="1" dirty="0">
                <a:solidFill>
                  <a:schemeClr val="bg1"/>
                </a:solidFill>
                <a:latin typeface="Open Sans" pitchFamily="2" charset="0"/>
                <a:ea typeface="Open Sans" panose="020B0606030504020204" pitchFamily="34" charset="0"/>
                <a:cs typeface="Open Sans" panose="020B0606030504020204" pitchFamily="34" charset="0"/>
              </a:endParaRPr>
            </a:p>
          </p:txBody>
        </p:sp>
        <p:sp>
          <p:nvSpPr>
            <p:cNvPr id="39" name="Freeform 44">
              <a:extLst>
                <a:ext uri="{FF2B5EF4-FFF2-40B4-BE49-F238E27FC236}">
                  <a16:creationId xmlns:a16="http://schemas.microsoft.com/office/drawing/2014/main" id="{CDD69372-CDE3-5A00-353F-7209D2A285C6}"/>
                </a:ext>
              </a:extLst>
            </p:cNvPr>
            <p:cNvSpPr/>
            <p:nvPr/>
          </p:nvSpPr>
          <p:spPr>
            <a:xfrm>
              <a:off x="4829974" y="2793355"/>
              <a:ext cx="9335357" cy="784408"/>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To add new updates from the codebase to the local repository, the </a:t>
              </a:r>
              <a:r>
                <a:rPr lang="en-US" sz="2200" b="1" dirty="0">
                  <a:solidFill>
                    <a:srgbClr val="404040"/>
                  </a:solidFill>
                  <a:latin typeface="Open Sans" pitchFamily="2" charset="0"/>
                  <a:ea typeface="Open Sans" panose="020B0606030504020204" pitchFamily="34" charset="0"/>
                  <a:cs typeface="Open Sans" panose="020B0606030504020204" pitchFamily="34" charset="0"/>
                </a:rPr>
                <a:t>git fetch origin </a:t>
              </a:r>
              <a:r>
                <a:rPr lang="en-US" sz="2200" dirty="0">
                  <a:solidFill>
                    <a:srgbClr val="404040"/>
                  </a:solidFill>
                  <a:latin typeface="Open Sans" pitchFamily="2" charset="0"/>
                  <a:ea typeface="Open Sans" panose="020B0606030504020204" pitchFamily="34" charset="0"/>
                  <a:cs typeface="Open Sans" panose="020B0606030504020204" pitchFamily="34" charset="0"/>
                </a:rPr>
                <a:t>command is used</a:t>
              </a:r>
            </a:p>
          </p:txBody>
        </p:sp>
      </p:grpSp>
    </p:spTree>
    <p:custDataLst>
      <p:tags r:id="rId1"/>
    </p:custDataLst>
    <p:extLst>
      <p:ext uri="{BB962C8B-B14F-4D97-AF65-F5344CB8AC3E}">
        <p14:creationId xmlns:p14="http://schemas.microsoft.com/office/powerpoint/2010/main" val="10594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4EE225-01C9-865B-6ACF-243A4CF75A6D}"/>
              </a:ext>
            </a:extLst>
          </p:cNvPr>
          <p:cNvSpPr>
            <a:spLocks noGrp="1"/>
          </p:cNvSpPr>
          <p:nvPr>
            <p:ph type="body" idx="10"/>
          </p:nvPr>
        </p:nvSpPr>
        <p:spPr/>
        <p:txBody>
          <a:bodyPr/>
          <a:lstStyle/>
          <a:p>
            <a:r>
              <a:rPr lang="en-US" dirty="0"/>
              <a:t>The </a:t>
            </a:r>
            <a:r>
              <a:rPr lang="en-US" b="1" dirty="0"/>
              <a:t>git pull </a:t>
            </a:r>
            <a:r>
              <a:rPr lang="en-US" dirty="0"/>
              <a:t>command integrates changes from a remote repository into the local working directory by performing fetching and merging.</a:t>
            </a:r>
            <a:endParaRPr lang="en-IN" dirty="0"/>
          </a:p>
        </p:txBody>
      </p:sp>
      <p:sp>
        <p:nvSpPr>
          <p:cNvPr id="4" name="Title 3">
            <a:extLst>
              <a:ext uri="{FF2B5EF4-FFF2-40B4-BE49-F238E27FC236}">
                <a16:creationId xmlns:a16="http://schemas.microsoft.com/office/drawing/2014/main" id="{A7556396-F0FA-5647-6605-318418C6D628}"/>
              </a:ext>
            </a:extLst>
          </p:cNvPr>
          <p:cNvSpPr>
            <a:spLocks noGrp="1"/>
          </p:cNvSpPr>
          <p:nvPr>
            <p:ph type="title"/>
          </p:nvPr>
        </p:nvSpPr>
        <p:spPr/>
        <p:txBody>
          <a:bodyPr/>
          <a:lstStyle/>
          <a:p>
            <a:pPr>
              <a:tabLst>
                <a:tab pos="8440738" algn="l"/>
              </a:tabLst>
            </a:pPr>
            <a:r>
              <a:rPr lang="en-IN" dirty="0"/>
              <a:t>Git Pull</a:t>
            </a:r>
          </a:p>
        </p:txBody>
      </p:sp>
      <p:sp>
        <p:nvSpPr>
          <p:cNvPr id="6" name="Brandline_LVC">
            <a:extLst>
              <a:ext uri="{FF2B5EF4-FFF2-40B4-BE49-F238E27FC236}">
                <a16:creationId xmlns:a16="http://schemas.microsoft.com/office/drawing/2014/main" id="{39B87514-FC9A-C6B7-07AC-B912B96E377B}"/>
              </a:ext>
            </a:extLst>
          </p:cNvPr>
          <p:cNvSpPr/>
          <p:nvPr/>
        </p:nvSpPr>
        <p:spPr>
          <a:xfrm>
            <a:off x="7327901" y="816324"/>
            <a:ext cx="1605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R_Box">
            <a:extLst>
              <a:ext uri="{FF2B5EF4-FFF2-40B4-BE49-F238E27FC236}">
                <a16:creationId xmlns:a16="http://schemas.microsoft.com/office/drawing/2014/main" id="{CFDA4080-D6E1-974B-0268-4CEDC058D94D}"/>
              </a:ext>
            </a:extLst>
          </p:cNvPr>
          <p:cNvSpPr/>
          <p:nvPr/>
        </p:nvSpPr>
        <p:spPr>
          <a:xfrm>
            <a:off x="3590536" y="2982780"/>
            <a:ext cx="9074929" cy="618121"/>
          </a:xfrm>
          <a:prstGeom prst="roundRect">
            <a:avLst/>
          </a:prstGeom>
          <a:noFill/>
          <a:ln w="9525" cap="flat" cmpd="sng" algn="ctr">
            <a:solidFill>
              <a:srgbClr val="204BB5"/>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 </a:t>
            </a:r>
            <a:r>
              <a:rPr lang="en-US" sz="2200" dirty="0">
                <a:solidFill>
                  <a:schemeClr val="tx1">
                    <a:lumMod val="75000"/>
                    <a:lumOff val="25000"/>
                  </a:schemeClr>
                </a:solidFill>
              </a:rPr>
              <a:t>git pull &lt;option&gt; [&lt;repository URL&gt;&lt;refspec&gt;...] </a:t>
            </a:r>
            <a:endParaRPr lang="en-IN" sz="2200" dirty="0">
              <a:solidFill>
                <a:schemeClr val="tx1">
                  <a:lumMod val="75000"/>
                  <a:lumOff val="25000"/>
                </a:schemeClr>
              </a:solidFill>
            </a:endParaRPr>
          </a:p>
        </p:txBody>
      </p:sp>
      <p:sp>
        <p:nvSpPr>
          <p:cNvPr id="8" name="RR_Box">
            <a:extLst>
              <a:ext uri="{FF2B5EF4-FFF2-40B4-BE49-F238E27FC236}">
                <a16:creationId xmlns:a16="http://schemas.microsoft.com/office/drawing/2014/main" id="{C74A6E83-65D6-D22E-C1A5-870DDA2C68BB}"/>
              </a:ext>
            </a:extLst>
          </p:cNvPr>
          <p:cNvSpPr/>
          <p:nvPr/>
        </p:nvSpPr>
        <p:spPr>
          <a:xfrm>
            <a:off x="3858281" y="2703738"/>
            <a:ext cx="1498559" cy="398964"/>
          </a:xfrm>
          <a:prstGeom prst="roundRect">
            <a:avLst/>
          </a:prstGeom>
          <a:solidFill>
            <a:srgbClr val="204BB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t>Syntax</a:t>
            </a:r>
          </a:p>
        </p:txBody>
      </p:sp>
      <p:pic>
        <p:nvPicPr>
          <p:cNvPr id="9" name="Picture 8">
            <a:extLst>
              <a:ext uri="{FF2B5EF4-FFF2-40B4-BE49-F238E27FC236}">
                <a16:creationId xmlns:a16="http://schemas.microsoft.com/office/drawing/2014/main" id="{49BDE17C-16BA-F5E4-EFBF-C96FE264B1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54858" y="4164636"/>
            <a:ext cx="9746284" cy="3466487"/>
          </a:xfrm>
          <a:prstGeom prst="rect">
            <a:avLst/>
          </a:prstGeom>
        </p:spPr>
      </p:pic>
    </p:spTree>
    <p:custDataLst>
      <p:tags r:id="rId1"/>
    </p:custDataLst>
    <p:extLst>
      <p:ext uri="{BB962C8B-B14F-4D97-AF65-F5344CB8AC3E}">
        <p14:creationId xmlns:p14="http://schemas.microsoft.com/office/powerpoint/2010/main" val="3863013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66446A-4AD6-BB8F-6359-095F1820F0FF}"/>
              </a:ext>
            </a:extLst>
          </p:cNvPr>
          <p:cNvSpPr>
            <a:spLocks noGrp="1"/>
          </p:cNvSpPr>
          <p:nvPr>
            <p:ph type="body" idx="10"/>
          </p:nvPr>
        </p:nvSpPr>
        <p:spPr/>
        <p:txBody>
          <a:bodyPr/>
          <a:lstStyle/>
          <a:p>
            <a:r>
              <a:rPr lang="en-US" dirty="0"/>
              <a:t>The following shows a typical workflow that occurs in Git for tracking and managing files using add, commit, push, and pull: </a:t>
            </a:r>
            <a:endParaRPr lang="en-IN" dirty="0"/>
          </a:p>
        </p:txBody>
      </p:sp>
      <p:sp>
        <p:nvSpPr>
          <p:cNvPr id="4" name="Title 3">
            <a:extLst>
              <a:ext uri="{FF2B5EF4-FFF2-40B4-BE49-F238E27FC236}">
                <a16:creationId xmlns:a16="http://schemas.microsoft.com/office/drawing/2014/main" id="{9BF2F4E6-72D7-41D4-20BF-1CF702C5E50D}"/>
              </a:ext>
            </a:extLst>
          </p:cNvPr>
          <p:cNvSpPr>
            <a:spLocks noGrp="1"/>
          </p:cNvSpPr>
          <p:nvPr>
            <p:ph type="title"/>
          </p:nvPr>
        </p:nvSpPr>
        <p:spPr/>
        <p:txBody>
          <a:bodyPr/>
          <a:lstStyle/>
          <a:p>
            <a:r>
              <a:rPr lang="en-IN" dirty="0"/>
              <a:t>Push and Pull Workflow in Git</a:t>
            </a:r>
          </a:p>
        </p:txBody>
      </p:sp>
      <p:sp>
        <p:nvSpPr>
          <p:cNvPr id="6" name="Brandline_LVC">
            <a:extLst>
              <a:ext uri="{FF2B5EF4-FFF2-40B4-BE49-F238E27FC236}">
                <a16:creationId xmlns:a16="http://schemas.microsoft.com/office/drawing/2014/main" id="{DEDEBE8A-3FFC-9C82-1B3D-256428E04128}"/>
              </a:ext>
            </a:extLst>
          </p:cNvPr>
          <p:cNvSpPr/>
          <p:nvPr/>
        </p:nvSpPr>
        <p:spPr>
          <a:xfrm>
            <a:off x="4851400" y="816324"/>
            <a:ext cx="6566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6E684594-05A6-F2C6-6854-3142D055807D}"/>
              </a:ext>
            </a:extLst>
          </p:cNvPr>
          <p:cNvGrpSpPr/>
          <p:nvPr/>
        </p:nvGrpSpPr>
        <p:grpSpPr>
          <a:xfrm>
            <a:off x="5678008" y="2572128"/>
            <a:ext cx="4913159" cy="5593974"/>
            <a:chOff x="5358062" y="1675150"/>
            <a:chExt cx="5855369" cy="6666744"/>
          </a:xfrm>
        </p:grpSpPr>
        <p:sp>
          <p:nvSpPr>
            <p:cNvPr id="5" name="Rectangle: Rounded Corners 4">
              <a:extLst>
                <a:ext uri="{FF2B5EF4-FFF2-40B4-BE49-F238E27FC236}">
                  <a16:creationId xmlns:a16="http://schemas.microsoft.com/office/drawing/2014/main" id="{CF04952E-D904-7CA5-7166-97327EFFA1DF}"/>
                </a:ext>
              </a:extLst>
            </p:cNvPr>
            <p:cNvSpPr/>
            <p:nvPr/>
          </p:nvSpPr>
          <p:spPr>
            <a:xfrm>
              <a:off x="6525794" y="1675150"/>
              <a:ext cx="3433011" cy="1678900"/>
            </a:xfrm>
            <a:prstGeom prst="roundRect">
              <a:avLst>
                <a:gd name="adj" fmla="val 993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501486D-9974-ABC6-CD3E-699323319FAA}"/>
                </a:ext>
              </a:extLst>
            </p:cNvPr>
            <p:cNvSpPr txBox="1">
              <a:spLocks/>
            </p:cNvSpPr>
            <p:nvPr/>
          </p:nvSpPr>
          <p:spPr>
            <a:xfrm>
              <a:off x="6525794" y="1796611"/>
              <a:ext cx="343301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Remote Environment</a:t>
              </a:r>
            </a:p>
          </p:txBody>
        </p:sp>
        <p:sp>
          <p:nvSpPr>
            <p:cNvPr id="9" name="Rectangle: Rounded Corners 8">
              <a:extLst>
                <a:ext uri="{FF2B5EF4-FFF2-40B4-BE49-F238E27FC236}">
                  <a16:creationId xmlns:a16="http://schemas.microsoft.com/office/drawing/2014/main" id="{2CF75C09-9892-17C9-069B-068E253187A3}"/>
                </a:ext>
              </a:extLst>
            </p:cNvPr>
            <p:cNvSpPr/>
            <p:nvPr/>
          </p:nvSpPr>
          <p:spPr>
            <a:xfrm>
              <a:off x="5358062" y="3990104"/>
              <a:ext cx="5855369" cy="4351790"/>
            </a:xfrm>
            <a:prstGeom prst="roundRect">
              <a:avLst>
                <a:gd name="adj" fmla="val 366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4FCE4-C9A8-61EE-93DA-4749C6CB49DE}"/>
                </a:ext>
              </a:extLst>
            </p:cNvPr>
            <p:cNvGrpSpPr/>
            <p:nvPr/>
          </p:nvGrpSpPr>
          <p:grpSpPr>
            <a:xfrm>
              <a:off x="7094455" y="5390717"/>
              <a:ext cx="2295690" cy="934224"/>
              <a:chOff x="7094455" y="3990104"/>
              <a:chExt cx="2295690" cy="934224"/>
            </a:xfrm>
          </p:grpSpPr>
          <p:sp>
            <p:nvSpPr>
              <p:cNvPr id="35" name="Rectangle: Rounded Corners 34">
                <a:extLst>
                  <a:ext uri="{FF2B5EF4-FFF2-40B4-BE49-F238E27FC236}">
                    <a16:creationId xmlns:a16="http://schemas.microsoft.com/office/drawing/2014/main" id="{2BBE50E8-6972-8D8F-8547-F00484EFC97A}"/>
                  </a:ext>
                </a:extLst>
              </p:cNvPr>
              <p:cNvSpPr/>
              <p:nvPr/>
            </p:nvSpPr>
            <p:spPr>
              <a:xfrm>
                <a:off x="7094455" y="3990104"/>
                <a:ext cx="2295690" cy="934224"/>
              </a:xfrm>
              <a:prstGeom prst="roundRect">
                <a:avLst>
                  <a:gd name="adj" fmla="val 1151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08FED38C-004A-9C52-E2E7-D016B030FF70}"/>
                  </a:ext>
                </a:extLst>
              </p:cNvPr>
              <p:cNvSpPr txBox="1">
                <a:spLocks/>
              </p:cNvSpPr>
              <p:nvPr/>
            </p:nvSpPr>
            <p:spPr>
              <a:xfrm>
                <a:off x="7162635" y="4190297"/>
                <a:ext cx="215933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Staging Area</a:t>
                </a:r>
              </a:p>
            </p:txBody>
          </p:sp>
        </p:grpSp>
        <p:grpSp>
          <p:nvGrpSpPr>
            <p:cNvPr id="11" name="Group 10">
              <a:extLst>
                <a:ext uri="{FF2B5EF4-FFF2-40B4-BE49-F238E27FC236}">
                  <a16:creationId xmlns:a16="http://schemas.microsoft.com/office/drawing/2014/main" id="{08651744-C88B-9F9E-F026-DEE0BA77C32F}"/>
                </a:ext>
              </a:extLst>
            </p:cNvPr>
            <p:cNvGrpSpPr/>
            <p:nvPr/>
          </p:nvGrpSpPr>
          <p:grpSpPr>
            <a:xfrm>
              <a:off x="7094455" y="6791331"/>
              <a:ext cx="2295690" cy="934224"/>
              <a:chOff x="7094455" y="3990104"/>
              <a:chExt cx="2295690" cy="934224"/>
            </a:xfrm>
          </p:grpSpPr>
          <p:sp>
            <p:nvSpPr>
              <p:cNvPr id="33" name="Rectangle: Rounded Corners 32">
                <a:extLst>
                  <a:ext uri="{FF2B5EF4-FFF2-40B4-BE49-F238E27FC236}">
                    <a16:creationId xmlns:a16="http://schemas.microsoft.com/office/drawing/2014/main" id="{D39D7655-A7AC-6320-8AB9-86ED260A3858}"/>
                  </a:ext>
                </a:extLst>
              </p:cNvPr>
              <p:cNvSpPr/>
              <p:nvPr/>
            </p:nvSpPr>
            <p:spPr>
              <a:xfrm>
                <a:off x="7094455" y="3990104"/>
                <a:ext cx="2295690" cy="934224"/>
              </a:xfrm>
              <a:prstGeom prst="roundRect">
                <a:avLst>
                  <a:gd name="adj" fmla="val 11515"/>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
                <a:extLst>
                  <a:ext uri="{FF2B5EF4-FFF2-40B4-BE49-F238E27FC236}">
                    <a16:creationId xmlns:a16="http://schemas.microsoft.com/office/drawing/2014/main" id="{327A91B2-ABE3-C926-3541-9211B18B00A7}"/>
                  </a:ext>
                </a:extLst>
              </p:cNvPr>
              <p:cNvSpPr txBox="1">
                <a:spLocks/>
              </p:cNvSpPr>
              <p:nvPr/>
            </p:nvSpPr>
            <p:spPr>
              <a:xfrm>
                <a:off x="7162635" y="4190297"/>
                <a:ext cx="215933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Working</a:t>
                </a:r>
              </a:p>
              <a:p>
                <a:pPr>
                  <a:lnSpc>
                    <a:spcPct val="114000"/>
                  </a:lnSpc>
                </a:pPr>
                <a:r>
                  <a:rPr lang="en-US" sz="1800" dirty="0"/>
                  <a:t>Directory</a:t>
                </a:r>
              </a:p>
            </p:txBody>
          </p:sp>
        </p:grpSp>
        <p:sp>
          <p:nvSpPr>
            <p:cNvPr id="12" name="Title 1">
              <a:extLst>
                <a:ext uri="{FF2B5EF4-FFF2-40B4-BE49-F238E27FC236}">
                  <a16:creationId xmlns:a16="http://schemas.microsoft.com/office/drawing/2014/main" id="{B6CF65F9-5DC4-1C7E-F5FC-0422AE824BDF}"/>
                </a:ext>
              </a:extLst>
            </p:cNvPr>
            <p:cNvSpPr txBox="1">
              <a:spLocks/>
            </p:cNvSpPr>
            <p:nvPr/>
          </p:nvSpPr>
          <p:spPr>
            <a:xfrm>
              <a:off x="6525794" y="7784402"/>
              <a:ext cx="343301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Local Environment</a:t>
              </a:r>
            </a:p>
          </p:txBody>
        </p:sp>
        <p:sp>
          <p:nvSpPr>
            <p:cNvPr id="13" name="Arc 12">
              <a:extLst>
                <a:ext uri="{FF2B5EF4-FFF2-40B4-BE49-F238E27FC236}">
                  <a16:creationId xmlns:a16="http://schemas.microsoft.com/office/drawing/2014/main" id="{898ACF10-5418-C219-F181-1020F13DD444}"/>
                </a:ext>
              </a:extLst>
            </p:cNvPr>
            <p:cNvSpPr/>
            <p:nvPr/>
          </p:nvSpPr>
          <p:spPr>
            <a:xfrm rot="5924529" flipV="1">
              <a:off x="5799963" y="4466838"/>
              <a:ext cx="2864508" cy="2864509"/>
            </a:xfrm>
            <a:prstGeom prst="arc">
              <a:avLst>
                <a:gd name="adj1" fmla="val 11510066"/>
                <a:gd name="adj2" fmla="val 217248"/>
              </a:avLst>
            </a:prstGeom>
            <a:ln w="571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5D9DC9D3-EE9D-5682-9438-316B645E3F04}"/>
                </a:ext>
              </a:extLst>
            </p:cNvPr>
            <p:cNvSpPr/>
            <p:nvPr/>
          </p:nvSpPr>
          <p:spPr>
            <a:xfrm rot="15675471" flipH="1" flipV="1">
              <a:off x="7727935" y="4450797"/>
              <a:ext cx="2864509" cy="2864509"/>
            </a:xfrm>
            <a:prstGeom prst="arc">
              <a:avLst>
                <a:gd name="adj1" fmla="val 11862458"/>
                <a:gd name="adj2" fmla="val 0"/>
              </a:avLst>
            </a:prstGeom>
            <a:ln w="571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2B704D44-0836-4843-36BC-9AF504EB22DA}"/>
                </a:ext>
              </a:extLst>
            </p:cNvPr>
            <p:cNvSpPr/>
            <p:nvPr/>
          </p:nvSpPr>
          <p:spPr>
            <a:xfrm rot="15675471" flipH="1" flipV="1">
              <a:off x="8458470" y="2860283"/>
              <a:ext cx="1568160" cy="1568160"/>
            </a:xfrm>
            <a:prstGeom prst="arc">
              <a:avLst>
                <a:gd name="adj1" fmla="val 11862458"/>
                <a:gd name="adj2" fmla="val 0"/>
              </a:avLst>
            </a:prstGeom>
            <a:ln w="571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ED58F58-99B6-0323-E6EC-F38CB8CDAFA6}"/>
                </a:ext>
              </a:extLst>
            </p:cNvPr>
            <p:cNvGrpSpPr/>
            <p:nvPr/>
          </p:nvGrpSpPr>
          <p:grpSpPr>
            <a:xfrm>
              <a:off x="7094454" y="2419826"/>
              <a:ext cx="2295690" cy="934224"/>
              <a:chOff x="9602540" y="3483069"/>
              <a:chExt cx="2295690" cy="934224"/>
            </a:xfrm>
          </p:grpSpPr>
          <p:sp>
            <p:nvSpPr>
              <p:cNvPr id="31" name="Rectangle: Rounded Corners 30">
                <a:extLst>
                  <a:ext uri="{FF2B5EF4-FFF2-40B4-BE49-F238E27FC236}">
                    <a16:creationId xmlns:a16="http://schemas.microsoft.com/office/drawing/2014/main" id="{B42C8183-BB46-D992-B3EB-0925E27899C7}"/>
                  </a:ext>
                </a:extLst>
              </p:cNvPr>
              <p:cNvSpPr/>
              <p:nvPr/>
            </p:nvSpPr>
            <p:spPr>
              <a:xfrm>
                <a:off x="9602540" y="3483069"/>
                <a:ext cx="2295690" cy="934224"/>
              </a:xfrm>
              <a:prstGeom prst="roundRect">
                <a:avLst>
                  <a:gd name="adj" fmla="val 11515"/>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
                <a:extLst>
                  <a:ext uri="{FF2B5EF4-FFF2-40B4-BE49-F238E27FC236}">
                    <a16:creationId xmlns:a16="http://schemas.microsoft.com/office/drawing/2014/main" id="{FE1E591B-F27B-228A-87A6-5A4A2CFBE49F}"/>
                  </a:ext>
                </a:extLst>
              </p:cNvPr>
              <p:cNvSpPr txBox="1">
                <a:spLocks/>
              </p:cNvSpPr>
              <p:nvPr/>
            </p:nvSpPr>
            <p:spPr>
              <a:xfrm>
                <a:off x="9670720" y="3683262"/>
                <a:ext cx="215933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Remote Repository</a:t>
                </a:r>
              </a:p>
            </p:txBody>
          </p:sp>
        </p:grpSp>
        <p:grpSp>
          <p:nvGrpSpPr>
            <p:cNvPr id="17" name="Group 16">
              <a:extLst>
                <a:ext uri="{FF2B5EF4-FFF2-40B4-BE49-F238E27FC236}">
                  <a16:creationId xmlns:a16="http://schemas.microsoft.com/office/drawing/2014/main" id="{E3B7214C-0C11-824D-5244-07ED5CCD7548}"/>
                </a:ext>
              </a:extLst>
            </p:cNvPr>
            <p:cNvGrpSpPr/>
            <p:nvPr/>
          </p:nvGrpSpPr>
          <p:grpSpPr>
            <a:xfrm>
              <a:off x="7094455" y="3990104"/>
              <a:ext cx="2295690" cy="934224"/>
              <a:chOff x="7094455" y="3990104"/>
              <a:chExt cx="2295690" cy="934224"/>
            </a:xfrm>
          </p:grpSpPr>
          <p:sp>
            <p:nvSpPr>
              <p:cNvPr id="29" name="Rectangle: Rounded Corners 28">
                <a:extLst>
                  <a:ext uri="{FF2B5EF4-FFF2-40B4-BE49-F238E27FC236}">
                    <a16:creationId xmlns:a16="http://schemas.microsoft.com/office/drawing/2014/main" id="{6EB8992C-1156-87D4-4974-967817E30D5A}"/>
                  </a:ext>
                </a:extLst>
              </p:cNvPr>
              <p:cNvSpPr/>
              <p:nvPr/>
            </p:nvSpPr>
            <p:spPr>
              <a:xfrm>
                <a:off x="7094455" y="3990104"/>
                <a:ext cx="2295690" cy="934224"/>
              </a:xfrm>
              <a:prstGeom prst="roundRect">
                <a:avLst>
                  <a:gd name="adj" fmla="val 11515"/>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36F76A63-5448-B880-3828-9FAB81134946}"/>
                  </a:ext>
                </a:extLst>
              </p:cNvPr>
              <p:cNvSpPr txBox="1">
                <a:spLocks/>
              </p:cNvSpPr>
              <p:nvPr/>
            </p:nvSpPr>
            <p:spPr>
              <a:xfrm>
                <a:off x="7162635" y="4190297"/>
                <a:ext cx="2159331"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Local</a:t>
                </a:r>
              </a:p>
              <a:p>
                <a:pPr>
                  <a:lnSpc>
                    <a:spcPct val="114000"/>
                  </a:lnSpc>
                </a:pPr>
                <a:r>
                  <a:rPr lang="en-US" sz="1800" dirty="0"/>
                  <a:t>Repository</a:t>
                </a:r>
              </a:p>
            </p:txBody>
          </p:sp>
        </p:grpSp>
        <p:sp>
          <p:nvSpPr>
            <p:cNvPr id="18" name="Title 1">
              <a:extLst>
                <a:ext uri="{FF2B5EF4-FFF2-40B4-BE49-F238E27FC236}">
                  <a16:creationId xmlns:a16="http://schemas.microsoft.com/office/drawing/2014/main" id="{1C554B55-B0DA-DA1A-335A-1A3B2C975F8E}"/>
                </a:ext>
              </a:extLst>
            </p:cNvPr>
            <p:cNvSpPr txBox="1">
              <a:spLocks/>
            </p:cNvSpPr>
            <p:nvPr/>
          </p:nvSpPr>
          <p:spPr>
            <a:xfrm>
              <a:off x="6632202" y="3426994"/>
              <a:ext cx="1076739"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Push</a:t>
              </a:r>
            </a:p>
          </p:txBody>
        </p:sp>
        <p:sp>
          <p:nvSpPr>
            <p:cNvPr id="19" name="Arrow: Down 18">
              <a:extLst>
                <a:ext uri="{FF2B5EF4-FFF2-40B4-BE49-F238E27FC236}">
                  <a16:creationId xmlns:a16="http://schemas.microsoft.com/office/drawing/2014/main" id="{AC3003AA-9CCC-7244-286C-21AB65AD0B41}"/>
                </a:ext>
              </a:extLst>
            </p:cNvPr>
            <p:cNvSpPr/>
            <p:nvPr/>
          </p:nvSpPr>
          <p:spPr>
            <a:xfrm flipV="1">
              <a:off x="7637041" y="3328902"/>
              <a:ext cx="421185" cy="66883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Down 19">
              <a:extLst>
                <a:ext uri="{FF2B5EF4-FFF2-40B4-BE49-F238E27FC236}">
                  <a16:creationId xmlns:a16="http://schemas.microsoft.com/office/drawing/2014/main" id="{859C8F76-9674-EB6D-4FE7-2FDDDEE95324}"/>
                </a:ext>
              </a:extLst>
            </p:cNvPr>
            <p:cNvSpPr/>
            <p:nvPr/>
          </p:nvSpPr>
          <p:spPr>
            <a:xfrm>
              <a:off x="8431163" y="3344944"/>
              <a:ext cx="421185" cy="668839"/>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761B04D5-E5CD-EFDD-D0DA-A6BE18AAEB70}"/>
                </a:ext>
              </a:extLst>
            </p:cNvPr>
            <p:cNvSpPr txBox="1">
              <a:spLocks/>
            </p:cNvSpPr>
            <p:nvPr/>
          </p:nvSpPr>
          <p:spPr>
            <a:xfrm>
              <a:off x="8789865" y="3418973"/>
              <a:ext cx="1076739"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Clone</a:t>
              </a:r>
            </a:p>
          </p:txBody>
        </p:sp>
        <p:sp>
          <p:nvSpPr>
            <p:cNvPr id="22" name="Title 1">
              <a:extLst>
                <a:ext uri="{FF2B5EF4-FFF2-40B4-BE49-F238E27FC236}">
                  <a16:creationId xmlns:a16="http://schemas.microsoft.com/office/drawing/2014/main" id="{609AE500-57F8-CB22-B730-BBFFA61B8582}"/>
                </a:ext>
              </a:extLst>
            </p:cNvPr>
            <p:cNvSpPr txBox="1">
              <a:spLocks/>
            </p:cNvSpPr>
            <p:nvPr/>
          </p:nvSpPr>
          <p:spPr>
            <a:xfrm>
              <a:off x="9987920" y="3491044"/>
              <a:ext cx="1076739"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Fetch</a:t>
              </a:r>
            </a:p>
          </p:txBody>
        </p:sp>
        <p:sp>
          <p:nvSpPr>
            <p:cNvPr id="23" name="Title 1">
              <a:extLst>
                <a:ext uri="{FF2B5EF4-FFF2-40B4-BE49-F238E27FC236}">
                  <a16:creationId xmlns:a16="http://schemas.microsoft.com/office/drawing/2014/main" id="{BC637229-7F4D-042C-A4AD-31D1BAF23E6C}"/>
                </a:ext>
              </a:extLst>
            </p:cNvPr>
            <p:cNvSpPr txBox="1">
              <a:spLocks/>
            </p:cNvSpPr>
            <p:nvPr/>
          </p:nvSpPr>
          <p:spPr>
            <a:xfrm>
              <a:off x="9553448" y="4141351"/>
              <a:ext cx="1076739"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Pull</a:t>
              </a:r>
            </a:p>
          </p:txBody>
        </p:sp>
        <p:sp>
          <p:nvSpPr>
            <p:cNvPr id="24" name="Arrow: Down 23">
              <a:extLst>
                <a:ext uri="{FF2B5EF4-FFF2-40B4-BE49-F238E27FC236}">
                  <a16:creationId xmlns:a16="http://schemas.microsoft.com/office/drawing/2014/main" id="{231F68B9-DE10-4B92-D619-D6081F06BE94}"/>
                </a:ext>
              </a:extLst>
            </p:cNvPr>
            <p:cNvSpPr/>
            <p:nvPr/>
          </p:nvSpPr>
          <p:spPr>
            <a:xfrm flipV="1">
              <a:off x="8031708" y="4927645"/>
              <a:ext cx="421185" cy="47010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Down 24">
              <a:extLst>
                <a:ext uri="{FF2B5EF4-FFF2-40B4-BE49-F238E27FC236}">
                  <a16:creationId xmlns:a16="http://schemas.microsoft.com/office/drawing/2014/main" id="{5B43BE03-666E-823E-B4E5-A1E297AC863F}"/>
                </a:ext>
              </a:extLst>
            </p:cNvPr>
            <p:cNvSpPr/>
            <p:nvPr/>
          </p:nvSpPr>
          <p:spPr>
            <a:xfrm flipV="1">
              <a:off x="8031708" y="6326274"/>
              <a:ext cx="421185" cy="47010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F3C23074-09E6-A619-CECB-F571F9A86F52}"/>
                </a:ext>
              </a:extLst>
            </p:cNvPr>
            <p:cNvSpPr txBox="1">
              <a:spLocks/>
            </p:cNvSpPr>
            <p:nvPr/>
          </p:nvSpPr>
          <p:spPr>
            <a:xfrm>
              <a:off x="5765316" y="5603570"/>
              <a:ext cx="1471285"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Checkout</a:t>
              </a:r>
            </a:p>
          </p:txBody>
        </p:sp>
        <p:sp>
          <p:nvSpPr>
            <p:cNvPr id="27" name="Title 1">
              <a:extLst>
                <a:ext uri="{FF2B5EF4-FFF2-40B4-BE49-F238E27FC236}">
                  <a16:creationId xmlns:a16="http://schemas.microsoft.com/office/drawing/2014/main" id="{F006FA50-769C-2E6F-7E67-C81BDB29378D}"/>
                </a:ext>
              </a:extLst>
            </p:cNvPr>
            <p:cNvSpPr txBox="1">
              <a:spLocks/>
            </p:cNvSpPr>
            <p:nvPr/>
          </p:nvSpPr>
          <p:spPr>
            <a:xfrm>
              <a:off x="8303458" y="4971620"/>
              <a:ext cx="1477785"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Commit</a:t>
              </a:r>
            </a:p>
          </p:txBody>
        </p:sp>
        <p:sp>
          <p:nvSpPr>
            <p:cNvPr id="28" name="Title 1">
              <a:extLst>
                <a:ext uri="{FF2B5EF4-FFF2-40B4-BE49-F238E27FC236}">
                  <a16:creationId xmlns:a16="http://schemas.microsoft.com/office/drawing/2014/main" id="{6D568B17-143A-B5F4-E8EC-3F286CA42E6A}"/>
                </a:ext>
              </a:extLst>
            </p:cNvPr>
            <p:cNvSpPr txBox="1">
              <a:spLocks/>
            </p:cNvSpPr>
            <p:nvPr/>
          </p:nvSpPr>
          <p:spPr>
            <a:xfrm>
              <a:off x="8061605" y="6376176"/>
              <a:ext cx="1477785"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1800" dirty="0"/>
                <a:t>Add</a:t>
              </a:r>
            </a:p>
          </p:txBody>
        </p:sp>
      </p:grpSp>
    </p:spTree>
    <p:custDataLst>
      <p:tags r:id="rId1"/>
    </p:custDataLst>
    <p:extLst>
      <p:ext uri="{BB962C8B-B14F-4D97-AF65-F5344CB8AC3E}">
        <p14:creationId xmlns:p14="http://schemas.microsoft.com/office/powerpoint/2010/main" val="383560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i="0" dirty="0">
                <a:effectLst/>
                <a:latin typeface="+mj-lt"/>
              </a:rPr>
              <a:t>Overview of Version Control System</a:t>
            </a:r>
            <a:endParaRPr lang="en-US" dirty="0">
              <a:latin typeface="+mj-lt"/>
            </a:endParaRPr>
          </a:p>
        </p:txBody>
      </p:sp>
    </p:spTree>
    <p:custDataLst>
      <p:tags r:id="rId1"/>
    </p:custDataLst>
    <p:extLst>
      <p:ext uri="{BB962C8B-B14F-4D97-AF65-F5344CB8AC3E}">
        <p14:creationId xmlns:p14="http://schemas.microsoft.com/office/powerpoint/2010/main" val="3997272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5AEA30-9348-3C50-E2D5-4AC8B2C28005}"/>
              </a:ext>
            </a:extLst>
          </p:cNvPr>
          <p:cNvSpPr>
            <a:spLocks noGrp="1"/>
          </p:cNvSpPr>
          <p:nvPr>
            <p:ph type="body" idx="10"/>
          </p:nvPr>
        </p:nvSpPr>
        <p:spPr/>
        <p:txBody>
          <a:bodyPr/>
          <a:lstStyle/>
          <a:p>
            <a:r>
              <a:rPr lang="en-US" dirty="0"/>
              <a:t>It refers to creating a distinct and independent copy of a remote codebase. It allows developers to freely modify the code without affecting the original project.</a:t>
            </a:r>
            <a:endParaRPr lang="en-IN" dirty="0"/>
          </a:p>
        </p:txBody>
      </p:sp>
      <p:sp>
        <p:nvSpPr>
          <p:cNvPr id="4" name="Title 3">
            <a:extLst>
              <a:ext uri="{FF2B5EF4-FFF2-40B4-BE49-F238E27FC236}">
                <a16:creationId xmlns:a16="http://schemas.microsoft.com/office/drawing/2014/main" id="{6FADDCD9-59E0-717B-7840-B5648CFE0D90}"/>
              </a:ext>
            </a:extLst>
          </p:cNvPr>
          <p:cNvSpPr>
            <a:spLocks noGrp="1"/>
          </p:cNvSpPr>
          <p:nvPr>
            <p:ph type="title"/>
          </p:nvPr>
        </p:nvSpPr>
        <p:spPr/>
        <p:txBody>
          <a:bodyPr/>
          <a:lstStyle/>
          <a:p>
            <a:r>
              <a:rPr lang="en-IN" dirty="0"/>
              <a:t>Forking in Git</a:t>
            </a:r>
          </a:p>
        </p:txBody>
      </p:sp>
      <p:sp>
        <p:nvSpPr>
          <p:cNvPr id="6" name="Brandline_LVC">
            <a:extLst>
              <a:ext uri="{FF2B5EF4-FFF2-40B4-BE49-F238E27FC236}">
                <a16:creationId xmlns:a16="http://schemas.microsoft.com/office/drawing/2014/main" id="{E8B8A7ED-B9F6-878C-E327-79D5BF7CB0C0}"/>
              </a:ext>
            </a:extLst>
          </p:cNvPr>
          <p:cNvSpPr/>
          <p:nvPr/>
        </p:nvSpPr>
        <p:spPr>
          <a:xfrm>
            <a:off x="6642101" y="816324"/>
            <a:ext cx="2982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E6A3FE03-AF25-A28A-B7E9-48ED6AE1D08F}"/>
              </a:ext>
            </a:extLst>
          </p:cNvPr>
          <p:cNvGrpSpPr/>
          <p:nvPr/>
        </p:nvGrpSpPr>
        <p:grpSpPr>
          <a:xfrm>
            <a:off x="2921182" y="2983579"/>
            <a:ext cx="10413636" cy="4993718"/>
            <a:chOff x="3163216" y="3280618"/>
            <a:chExt cx="10413636" cy="4993718"/>
          </a:xfrm>
        </p:grpSpPr>
        <p:grpSp>
          <p:nvGrpSpPr>
            <p:cNvPr id="5" name="Group 4">
              <a:extLst>
                <a:ext uri="{FF2B5EF4-FFF2-40B4-BE49-F238E27FC236}">
                  <a16:creationId xmlns:a16="http://schemas.microsoft.com/office/drawing/2014/main" id="{34EE2CEC-1582-BD81-2794-684129012DC2}"/>
                </a:ext>
              </a:extLst>
            </p:cNvPr>
            <p:cNvGrpSpPr/>
            <p:nvPr/>
          </p:nvGrpSpPr>
          <p:grpSpPr>
            <a:xfrm>
              <a:off x="6533963" y="3280618"/>
              <a:ext cx="7042889" cy="1097280"/>
              <a:chOff x="11818492" y="1932390"/>
              <a:chExt cx="2926080" cy="1097280"/>
            </a:xfrm>
          </p:grpSpPr>
          <p:sp>
            <p:nvSpPr>
              <p:cNvPr id="34" name="Rectangle: Rounded Corners 33">
                <a:extLst>
                  <a:ext uri="{FF2B5EF4-FFF2-40B4-BE49-F238E27FC236}">
                    <a16:creationId xmlns:a16="http://schemas.microsoft.com/office/drawing/2014/main" id="{050961D7-F06E-E1C4-8A71-1CEE68FF0E38}"/>
                  </a:ext>
                </a:extLst>
              </p:cNvPr>
              <p:cNvSpPr/>
              <p:nvPr/>
            </p:nvSpPr>
            <p:spPr>
              <a:xfrm>
                <a:off x="11905694" y="1932390"/>
                <a:ext cx="2751677" cy="1097280"/>
              </a:xfrm>
              <a:prstGeom prst="roundRect">
                <a:avLst>
                  <a:gd name="adj" fmla="val 6070"/>
                </a:avLst>
              </a:prstGeom>
              <a:noFill/>
              <a:ln w="28575" cap="flat" cmpd="sng" algn="ctr">
                <a:solidFill>
                  <a:srgbClr val="55B78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5" name="Rectangle: Rounded Corners 34">
                <a:extLst>
                  <a:ext uri="{FF2B5EF4-FFF2-40B4-BE49-F238E27FC236}">
                    <a16:creationId xmlns:a16="http://schemas.microsoft.com/office/drawing/2014/main" id="{939655F7-3C09-C4DD-F5DC-5365606F08FA}"/>
                  </a:ext>
                </a:extLst>
              </p:cNvPr>
              <p:cNvSpPr/>
              <p:nvPr/>
            </p:nvSpPr>
            <p:spPr>
              <a:xfrm>
                <a:off x="11818492" y="1932390"/>
                <a:ext cx="2926080" cy="1097280"/>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ea typeface="Open Sans" panose="020B0606030504020204" pitchFamily="34" charset="0"/>
                    <a:cs typeface="Open Sans" panose="020B0606030504020204" pitchFamily="34" charset="0"/>
                    <a:sym typeface="Arial"/>
                  </a:rPr>
                  <a:t>To propose modifications or bug fixes without affecting the original project</a:t>
                </a:r>
              </a:p>
            </p:txBody>
          </p:sp>
        </p:grpSp>
        <p:grpSp>
          <p:nvGrpSpPr>
            <p:cNvPr id="19" name="Group 18">
              <a:extLst>
                <a:ext uri="{FF2B5EF4-FFF2-40B4-BE49-F238E27FC236}">
                  <a16:creationId xmlns:a16="http://schemas.microsoft.com/office/drawing/2014/main" id="{00E06835-C4A1-49FF-BF07-0811D8E84EDD}"/>
                </a:ext>
              </a:extLst>
            </p:cNvPr>
            <p:cNvGrpSpPr/>
            <p:nvPr/>
          </p:nvGrpSpPr>
          <p:grpSpPr>
            <a:xfrm flipH="1">
              <a:off x="4262375" y="3826326"/>
              <a:ext cx="2249755" cy="1650640"/>
              <a:chOff x="4653644" y="2083104"/>
              <a:chExt cx="2605147" cy="1650640"/>
            </a:xfrm>
          </p:grpSpPr>
          <p:cxnSp>
            <p:nvCxnSpPr>
              <p:cNvPr id="32" name="Straight Connector 31">
                <a:extLst>
                  <a:ext uri="{FF2B5EF4-FFF2-40B4-BE49-F238E27FC236}">
                    <a16:creationId xmlns:a16="http://schemas.microsoft.com/office/drawing/2014/main" id="{8D54CE07-56E1-D41E-8645-24BF12F1FF3C}"/>
                  </a:ext>
                </a:extLst>
              </p:cNvPr>
              <p:cNvCxnSpPr/>
              <p:nvPr/>
            </p:nvCxnSpPr>
            <p:spPr>
              <a:xfrm>
                <a:off x="4653644" y="2090919"/>
                <a:ext cx="1364343" cy="0"/>
              </a:xfrm>
              <a:prstGeom prst="line">
                <a:avLst/>
              </a:prstGeom>
              <a:noFill/>
              <a:ln w="57150" cap="flat" cmpd="sng" algn="ctr">
                <a:solidFill>
                  <a:srgbClr val="E7E6E6">
                    <a:lumMod val="50000"/>
                  </a:srgbClr>
                </a:solidFill>
                <a:prstDash val="solid"/>
                <a:headEnd type="arrow"/>
              </a:ln>
              <a:effectLst/>
            </p:spPr>
          </p:cxnSp>
          <p:cxnSp>
            <p:nvCxnSpPr>
              <p:cNvPr id="33" name="Straight Connector 32">
                <a:extLst>
                  <a:ext uri="{FF2B5EF4-FFF2-40B4-BE49-F238E27FC236}">
                    <a16:creationId xmlns:a16="http://schemas.microsoft.com/office/drawing/2014/main" id="{839DE499-2924-C6A2-E771-2C02F739F694}"/>
                  </a:ext>
                </a:extLst>
              </p:cNvPr>
              <p:cNvCxnSpPr>
                <a:cxnSpLocks/>
              </p:cNvCxnSpPr>
              <p:nvPr/>
            </p:nvCxnSpPr>
            <p:spPr>
              <a:xfrm>
                <a:off x="5998709" y="2083104"/>
                <a:ext cx="1260082" cy="1650640"/>
              </a:xfrm>
              <a:prstGeom prst="line">
                <a:avLst/>
              </a:prstGeom>
              <a:noFill/>
              <a:ln w="57150" cap="flat" cmpd="sng" algn="ctr">
                <a:solidFill>
                  <a:srgbClr val="E7E6E6">
                    <a:lumMod val="50000"/>
                  </a:srgbClr>
                </a:solidFill>
                <a:prstDash val="solid"/>
                <a:headEnd type="none"/>
              </a:ln>
              <a:effectLst/>
            </p:spPr>
          </p:cxnSp>
        </p:grpSp>
        <p:grpSp>
          <p:nvGrpSpPr>
            <p:cNvPr id="20" name="Group 19">
              <a:extLst>
                <a:ext uri="{FF2B5EF4-FFF2-40B4-BE49-F238E27FC236}">
                  <a16:creationId xmlns:a16="http://schemas.microsoft.com/office/drawing/2014/main" id="{DFDD9F68-7DD5-EE04-F8CB-3F5974AF256C}"/>
                </a:ext>
              </a:extLst>
            </p:cNvPr>
            <p:cNvGrpSpPr/>
            <p:nvPr/>
          </p:nvGrpSpPr>
          <p:grpSpPr>
            <a:xfrm>
              <a:off x="6628864" y="7177056"/>
              <a:ext cx="6732840" cy="1097280"/>
              <a:chOff x="11811792" y="5854228"/>
              <a:chExt cx="2751677" cy="1097280"/>
            </a:xfrm>
          </p:grpSpPr>
          <p:sp>
            <p:nvSpPr>
              <p:cNvPr id="30" name="Rectangle: Rounded Corners 29">
                <a:extLst>
                  <a:ext uri="{FF2B5EF4-FFF2-40B4-BE49-F238E27FC236}">
                    <a16:creationId xmlns:a16="http://schemas.microsoft.com/office/drawing/2014/main" id="{73F94433-8777-B0FC-ED4C-93BDEB200E32}"/>
                  </a:ext>
                </a:extLst>
              </p:cNvPr>
              <p:cNvSpPr/>
              <p:nvPr/>
            </p:nvSpPr>
            <p:spPr>
              <a:xfrm>
                <a:off x="11811792" y="5854228"/>
                <a:ext cx="2751677" cy="1097280"/>
              </a:xfrm>
              <a:prstGeom prst="roundRect">
                <a:avLst>
                  <a:gd name="adj" fmla="val 6070"/>
                </a:avLst>
              </a:prstGeom>
              <a:noFill/>
              <a:ln w="28575" cap="flat" cmpd="sng" algn="ctr">
                <a:solidFill>
                  <a:srgbClr val="55B78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1" name="Rectangle: Rounded Corners 30">
                <a:extLst>
                  <a:ext uri="{FF2B5EF4-FFF2-40B4-BE49-F238E27FC236}">
                    <a16:creationId xmlns:a16="http://schemas.microsoft.com/office/drawing/2014/main" id="{B4806351-D9A9-4070-E59B-459DAE2ED565}"/>
                  </a:ext>
                </a:extLst>
              </p:cNvPr>
              <p:cNvSpPr/>
              <p:nvPr/>
            </p:nvSpPr>
            <p:spPr>
              <a:xfrm>
                <a:off x="11937350" y="5854228"/>
                <a:ext cx="2500560" cy="1097280"/>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0000">
                        <a:lumMod val="75000"/>
                        <a:lumOff val="25000"/>
                      </a:srgbClr>
                    </a:solidFill>
                    <a:effectLst/>
                    <a:uLnTx/>
                    <a:uFillTx/>
                    <a:latin typeface="Open Sans"/>
                    <a:ea typeface="Open Sans" panose="020B0606030504020204" pitchFamily="34" charset="0"/>
                    <a:cs typeface="Open Sans" panose="020B0606030504020204" pitchFamily="34" charset="0"/>
                    <a:sym typeface="Arial"/>
                  </a:rPr>
                  <a:t>To create a customized version of the software while referencing the original code</a:t>
                </a:r>
              </a:p>
            </p:txBody>
          </p:sp>
        </p:grpSp>
        <p:grpSp>
          <p:nvGrpSpPr>
            <p:cNvPr id="21" name="Group 20">
              <a:extLst>
                <a:ext uri="{FF2B5EF4-FFF2-40B4-BE49-F238E27FC236}">
                  <a16:creationId xmlns:a16="http://schemas.microsoft.com/office/drawing/2014/main" id="{A8F16AD8-5212-CEF0-EABD-30F480A3EFEB}"/>
                </a:ext>
              </a:extLst>
            </p:cNvPr>
            <p:cNvGrpSpPr/>
            <p:nvPr/>
          </p:nvGrpSpPr>
          <p:grpSpPr>
            <a:xfrm flipH="1" flipV="1">
              <a:off x="4298710" y="6075056"/>
              <a:ext cx="2249755" cy="1650640"/>
              <a:chOff x="4653644" y="2083104"/>
              <a:chExt cx="2605147" cy="1650640"/>
            </a:xfrm>
          </p:grpSpPr>
          <p:cxnSp>
            <p:nvCxnSpPr>
              <p:cNvPr id="28" name="Straight Connector 27">
                <a:extLst>
                  <a:ext uri="{FF2B5EF4-FFF2-40B4-BE49-F238E27FC236}">
                    <a16:creationId xmlns:a16="http://schemas.microsoft.com/office/drawing/2014/main" id="{4EE7E3F5-B7DF-A9B3-8E14-B36C31B9E66D}"/>
                  </a:ext>
                </a:extLst>
              </p:cNvPr>
              <p:cNvCxnSpPr/>
              <p:nvPr/>
            </p:nvCxnSpPr>
            <p:spPr>
              <a:xfrm>
                <a:off x="4653644" y="2090919"/>
                <a:ext cx="1364343" cy="0"/>
              </a:xfrm>
              <a:prstGeom prst="line">
                <a:avLst/>
              </a:prstGeom>
              <a:noFill/>
              <a:ln w="57150" cap="flat" cmpd="sng" algn="ctr">
                <a:solidFill>
                  <a:srgbClr val="E7E6E6">
                    <a:lumMod val="50000"/>
                  </a:srgbClr>
                </a:solidFill>
                <a:prstDash val="solid"/>
                <a:headEnd type="arrow"/>
              </a:ln>
              <a:effectLst/>
            </p:spPr>
          </p:cxnSp>
          <p:cxnSp>
            <p:nvCxnSpPr>
              <p:cNvPr id="29" name="Straight Connector 28">
                <a:extLst>
                  <a:ext uri="{FF2B5EF4-FFF2-40B4-BE49-F238E27FC236}">
                    <a16:creationId xmlns:a16="http://schemas.microsoft.com/office/drawing/2014/main" id="{E7EF45A6-C4D5-EEA0-2159-6E9529322CD6}"/>
                  </a:ext>
                </a:extLst>
              </p:cNvPr>
              <p:cNvCxnSpPr>
                <a:cxnSpLocks/>
              </p:cNvCxnSpPr>
              <p:nvPr/>
            </p:nvCxnSpPr>
            <p:spPr>
              <a:xfrm>
                <a:off x="5998709" y="2083104"/>
                <a:ext cx="1260082" cy="1650640"/>
              </a:xfrm>
              <a:prstGeom prst="line">
                <a:avLst/>
              </a:prstGeom>
              <a:noFill/>
              <a:ln w="57150" cap="flat" cmpd="sng" algn="ctr">
                <a:solidFill>
                  <a:srgbClr val="E7E6E6">
                    <a:lumMod val="50000"/>
                  </a:srgbClr>
                </a:solidFill>
                <a:prstDash val="solid"/>
                <a:headEnd type="none"/>
              </a:ln>
              <a:effectLst/>
            </p:spPr>
          </p:cxnSp>
        </p:grpSp>
        <p:grpSp>
          <p:nvGrpSpPr>
            <p:cNvPr id="22" name="Group 21">
              <a:extLst>
                <a:ext uri="{FF2B5EF4-FFF2-40B4-BE49-F238E27FC236}">
                  <a16:creationId xmlns:a16="http://schemas.microsoft.com/office/drawing/2014/main" id="{619BF127-6343-F5A5-0FF7-C7011E1C6BCF}"/>
                </a:ext>
              </a:extLst>
            </p:cNvPr>
            <p:cNvGrpSpPr/>
            <p:nvPr/>
          </p:nvGrpSpPr>
          <p:grpSpPr>
            <a:xfrm>
              <a:off x="6609879" y="5168256"/>
              <a:ext cx="6764140" cy="1097280"/>
              <a:chOff x="11970607" y="3883528"/>
              <a:chExt cx="2764469" cy="1097280"/>
            </a:xfrm>
          </p:grpSpPr>
          <p:sp>
            <p:nvSpPr>
              <p:cNvPr id="26" name="Rectangle: Rounded Corners 25">
                <a:extLst>
                  <a:ext uri="{FF2B5EF4-FFF2-40B4-BE49-F238E27FC236}">
                    <a16:creationId xmlns:a16="http://schemas.microsoft.com/office/drawing/2014/main" id="{7928491A-703C-1984-7605-60A0FBD98FE6}"/>
                  </a:ext>
                </a:extLst>
              </p:cNvPr>
              <p:cNvSpPr/>
              <p:nvPr/>
            </p:nvSpPr>
            <p:spPr>
              <a:xfrm>
                <a:off x="11977003" y="3883528"/>
                <a:ext cx="2751677" cy="1097280"/>
              </a:xfrm>
              <a:prstGeom prst="roundRect">
                <a:avLst>
                  <a:gd name="adj" fmla="val 6070"/>
                </a:avLst>
              </a:prstGeom>
              <a:noFill/>
              <a:ln w="28575" cap="flat" cmpd="sng" algn="ctr">
                <a:solidFill>
                  <a:srgbClr val="55B78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7" name="Rectangle: Rounded Corners 26">
                <a:extLst>
                  <a:ext uri="{FF2B5EF4-FFF2-40B4-BE49-F238E27FC236}">
                    <a16:creationId xmlns:a16="http://schemas.microsoft.com/office/drawing/2014/main" id="{B0056834-BD76-CB8B-8916-4130B000A4BD}"/>
                  </a:ext>
                </a:extLst>
              </p:cNvPr>
              <p:cNvSpPr/>
              <p:nvPr/>
            </p:nvSpPr>
            <p:spPr>
              <a:xfrm>
                <a:off x="11970607" y="3931383"/>
                <a:ext cx="2764469" cy="1020850"/>
              </a:xfrm>
              <a:prstGeom prst="roundRect">
                <a:avLst>
                  <a:gd name="adj" fmla="val 20139"/>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0000">
                        <a:lumMod val="75000"/>
                        <a:lumOff val="25000"/>
                      </a:srgbClr>
                    </a:solidFill>
                    <a:effectLst/>
                    <a:uLnTx/>
                    <a:uFillTx/>
                    <a:latin typeface="Open Sans"/>
                    <a:ea typeface="Open Sans" panose="020B0606030504020204" pitchFamily="34" charset="0"/>
                    <a:cs typeface="Open Sans" panose="020B0606030504020204" pitchFamily="34" charset="0"/>
                    <a:sym typeface="Arial"/>
                  </a:rPr>
                  <a:t>To experiment with new features or explore different development paths</a:t>
                </a:r>
              </a:p>
            </p:txBody>
          </p:sp>
        </p:grpSp>
        <p:cxnSp>
          <p:nvCxnSpPr>
            <p:cNvPr id="23" name="Straight Connector 22">
              <a:extLst>
                <a:ext uri="{FF2B5EF4-FFF2-40B4-BE49-F238E27FC236}">
                  <a16:creationId xmlns:a16="http://schemas.microsoft.com/office/drawing/2014/main" id="{20C4C62E-3FD8-E916-9F86-F4CB5E9DF900}"/>
                </a:ext>
              </a:extLst>
            </p:cNvPr>
            <p:cNvCxnSpPr/>
            <p:nvPr/>
          </p:nvCxnSpPr>
          <p:spPr>
            <a:xfrm flipH="1" flipV="1">
              <a:off x="5339125" y="5692409"/>
              <a:ext cx="1178220" cy="0"/>
            </a:xfrm>
            <a:prstGeom prst="line">
              <a:avLst/>
            </a:prstGeom>
            <a:noFill/>
            <a:ln w="57150" cap="flat" cmpd="sng" algn="ctr">
              <a:solidFill>
                <a:srgbClr val="E7E6E6">
                  <a:lumMod val="50000"/>
                </a:srgbClr>
              </a:solidFill>
              <a:prstDash val="solid"/>
              <a:headEnd type="arrow"/>
            </a:ln>
            <a:effectLst/>
          </p:spPr>
        </p:cxnSp>
        <p:sp>
          <p:nvSpPr>
            <p:cNvPr id="24" name="Rectangle: Rounded Corners 23">
              <a:extLst>
                <a:ext uri="{FF2B5EF4-FFF2-40B4-BE49-F238E27FC236}">
                  <a16:creationId xmlns:a16="http://schemas.microsoft.com/office/drawing/2014/main" id="{84B84DE6-563E-0F14-EC96-A094D32DB388}"/>
                </a:ext>
              </a:extLst>
            </p:cNvPr>
            <p:cNvSpPr/>
            <p:nvPr/>
          </p:nvSpPr>
          <p:spPr>
            <a:xfrm>
              <a:off x="3163216" y="5308162"/>
              <a:ext cx="2480711" cy="808798"/>
            </a:xfrm>
            <a:prstGeom prst="roundRect">
              <a:avLst/>
            </a:prstGeom>
            <a:solidFill>
              <a:srgbClr val="55B78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5" name="TextBox 24">
              <a:extLst>
                <a:ext uri="{FF2B5EF4-FFF2-40B4-BE49-F238E27FC236}">
                  <a16:creationId xmlns:a16="http://schemas.microsoft.com/office/drawing/2014/main" id="{296F7986-4BD7-88AA-EC3F-5C31A572C5C0}"/>
                </a:ext>
              </a:extLst>
            </p:cNvPr>
            <p:cNvSpPr txBox="1"/>
            <p:nvPr/>
          </p:nvSpPr>
          <p:spPr>
            <a:xfrm>
              <a:off x="3236035" y="5324054"/>
              <a:ext cx="233507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Purpose of forking</a:t>
              </a:r>
            </a:p>
          </p:txBody>
        </p:sp>
      </p:grpSp>
    </p:spTree>
    <p:custDataLst>
      <p:tags r:id="rId1"/>
    </p:custDataLst>
    <p:extLst>
      <p:ext uri="{BB962C8B-B14F-4D97-AF65-F5344CB8AC3E}">
        <p14:creationId xmlns:p14="http://schemas.microsoft.com/office/powerpoint/2010/main" val="998951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993CA0-7039-E9A6-49F0-6A6F2638017A}"/>
              </a:ext>
            </a:extLst>
          </p:cNvPr>
          <p:cNvSpPr>
            <a:spLocks noGrp="1"/>
          </p:cNvSpPr>
          <p:nvPr>
            <p:ph type="body" idx="10"/>
          </p:nvPr>
        </p:nvSpPr>
        <p:spPr/>
        <p:txBody>
          <a:bodyPr/>
          <a:lstStyle/>
          <a:p>
            <a:r>
              <a:rPr lang="en-US" dirty="0"/>
              <a:t>The following are the fundamental differences between forking and cloning a remote repository:</a:t>
            </a:r>
          </a:p>
          <a:p>
            <a:endParaRPr lang="en-IN" dirty="0"/>
          </a:p>
        </p:txBody>
      </p:sp>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p:txBody>
          <a:bodyPr/>
          <a:lstStyle/>
          <a:p>
            <a:pPr>
              <a:tabLst>
                <a:tab pos="4224338" algn="l"/>
              </a:tabLst>
            </a:pPr>
            <a:r>
              <a:rPr lang="en-US" dirty="0"/>
              <a:t>Forking vs. Cloning</a:t>
            </a:r>
          </a:p>
        </p:txBody>
      </p:sp>
      <p:sp>
        <p:nvSpPr>
          <p:cNvPr id="18" name="Brandline_LVC">
            <a:extLst>
              <a:ext uri="{FF2B5EF4-FFF2-40B4-BE49-F238E27FC236}">
                <a16:creationId xmlns:a16="http://schemas.microsoft.com/office/drawing/2014/main" id="{1CB44129-04CC-FBE5-0EFD-ACCD6895E883}"/>
              </a:ext>
            </a:extLst>
          </p:cNvPr>
          <p:cNvSpPr/>
          <p:nvPr/>
        </p:nvSpPr>
        <p:spPr>
          <a:xfrm>
            <a:off x="6032501" y="816324"/>
            <a:ext cx="4208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0300C068-600A-98BE-3C19-32F70048EB5D}"/>
              </a:ext>
            </a:extLst>
          </p:cNvPr>
          <p:cNvSpPr txBox="1"/>
          <p:nvPr/>
        </p:nvSpPr>
        <p:spPr>
          <a:xfrm>
            <a:off x="3760026" y="3065685"/>
            <a:ext cx="184731" cy="430887"/>
          </a:xfrm>
          <a:prstGeom prst="rect">
            <a:avLst/>
          </a:prstGeom>
          <a:noFill/>
        </p:spPr>
        <p:txBody>
          <a:bodyPr wrap="none" rtlCol="0">
            <a:spAutoFit/>
          </a:bodyPr>
          <a:lstStyle/>
          <a:p>
            <a:pPr defTabSz="1219170"/>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57D3CBC5-72A9-C9CE-7261-D3BBDBE30030}"/>
              </a:ext>
            </a:extLst>
          </p:cNvPr>
          <p:cNvSpPr txBox="1"/>
          <p:nvPr/>
        </p:nvSpPr>
        <p:spPr>
          <a:xfrm>
            <a:off x="1692239" y="4196959"/>
            <a:ext cx="5757194" cy="769441"/>
          </a:xfrm>
          <a:prstGeom prst="rect">
            <a:avLst/>
          </a:prstGeom>
          <a:noFill/>
        </p:spPr>
        <p:txBody>
          <a:bodyPr wrap="square" rtlCol="0" anchor="ctr" anchorCtr="0">
            <a:spAutoFit/>
          </a:bodyPr>
          <a:lstStyle/>
          <a:p>
            <a:pPr defTabSz="1219170"/>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Forking allows individuals to create a copy of the original project.</a:t>
            </a:r>
          </a:p>
        </p:txBody>
      </p:sp>
      <p:sp>
        <p:nvSpPr>
          <p:cNvPr id="33" name="TextBox 32">
            <a:extLst>
              <a:ext uri="{FF2B5EF4-FFF2-40B4-BE49-F238E27FC236}">
                <a16:creationId xmlns:a16="http://schemas.microsoft.com/office/drawing/2014/main" id="{98478201-F6AA-66F4-3D3D-3D8D82AA9BBF}"/>
              </a:ext>
            </a:extLst>
          </p:cNvPr>
          <p:cNvSpPr txBox="1"/>
          <p:nvPr/>
        </p:nvSpPr>
        <p:spPr>
          <a:xfrm>
            <a:off x="1688501" y="4947180"/>
            <a:ext cx="5614725" cy="769441"/>
          </a:xfrm>
          <a:prstGeom prst="rect">
            <a:avLst/>
          </a:prstGeom>
          <a:noFill/>
        </p:spPr>
        <p:txBody>
          <a:bodyPr wrap="square" rtlCol="0" anchor="ctr" anchorCtr="0">
            <a:spAutoFit/>
          </a:bodyPr>
          <a:lstStyle/>
          <a:p>
            <a:pPr defTabSz="1219170"/>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Forking is often used in open-source development.</a:t>
            </a:r>
          </a:p>
        </p:txBody>
      </p:sp>
      <p:sp>
        <p:nvSpPr>
          <p:cNvPr id="34" name="TextBox 33">
            <a:extLst>
              <a:ext uri="{FF2B5EF4-FFF2-40B4-BE49-F238E27FC236}">
                <a16:creationId xmlns:a16="http://schemas.microsoft.com/office/drawing/2014/main" id="{9CEAB035-C3FC-557C-749E-35AD360B9E76}"/>
              </a:ext>
            </a:extLst>
          </p:cNvPr>
          <p:cNvSpPr txBox="1"/>
          <p:nvPr/>
        </p:nvSpPr>
        <p:spPr>
          <a:xfrm>
            <a:off x="1695120" y="5682162"/>
            <a:ext cx="5567067" cy="769441"/>
          </a:xfrm>
          <a:prstGeom prst="rect">
            <a:avLst/>
          </a:prstGeom>
          <a:noFill/>
        </p:spPr>
        <p:txBody>
          <a:bodyPr wrap="square" rtlCol="0" anchor="ctr" anchorCtr="0">
            <a:spAutoFit/>
          </a:bodyPr>
          <a:lstStyle/>
          <a:p>
            <a:pPr defTabSz="1219170"/>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Forking does not affect the original repository.</a:t>
            </a:r>
          </a:p>
        </p:txBody>
      </p:sp>
      <p:sp>
        <p:nvSpPr>
          <p:cNvPr id="50" name="TextBox 49">
            <a:extLst>
              <a:ext uri="{FF2B5EF4-FFF2-40B4-BE49-F238E27FC236}">
                <a16:creationId xmlns:a16="http://schemas.microsoft.com/office/drawing/2014/main" id="{5F8AA687-C76A-6466-8E4F-A97081490D18}"/>
              </a:ext>
            </a:extLst>
          </p:cNvPr>
          <p:cNvSpPr txBox="1"/>
          <p:nvPr/>
        </p:nvSpPr>
        <p:spPr>
          <a:xfrm>
            <a:off x="9177555" y="4196959"/>
            <a:ext cx="5748516" cy="769441"/>
          </a:xfrm>
          <a:prstGeom prst="rect">
            <a:avLst/>
          </a:prstGeom>
          <a:noFill/>
        </p:spPr>
        <p:txBody>
          <a:bodyPr wrap="square" rtlCol="0" anchor="ctr" anchorCtr="0">
            <a:spAutoFit/>
          </a:bodyPr>
          <a:lstStyle/>
          <a:p>
            <a:pPr defTabSz="1219170"/>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Cloning makes a local copy of the original project which developers do not own.</a:t>
            </a:r>
          </a:p>
        </p:txBody>
      </p:sp>
      <p:sp>
        <p:nvSpPr>
          <p:cNvPr id="51" name="TextBox 50">
            <a:extLst>
              <a:ext uri="{FF2B5EF4-FFF2-40B4-BE49-F238E27FC236}">
                <a16:creationId xmlns:a16="http://schemas.microsoft.com/office/drawing/2014/main" id="{FB39BF03-28D2-C9D6-59D0-6F039CCC76A7}"/>
              </a:ext>
            </a:extLst>
          </p:cNvPr>
          <p:cNvSpPr txBox="1"/>
          <p:nvPr/>
        </p:nvSpPr>
        <p:spPr>
          <a:xfrm>
            <a:off x="9177555" y="4940196"/>
            <a:ext cx="6080392" cy="769441"/>
          </a:xfrm>
          <a:prstGeom prst="rect">
            <a:avLst/>
          </a:prstGeom>
          <a:noFill/>
        </p:spPr>
        <p:txBody>
          <a:bodyPr wrap="square" rtlCol="0" anchor="ctr" anchorCtr="0">
            <a:spAutoFit/>
          </a:bodyPr>
          <a:lstStyle/>
          <a:p>
            <a:pPr defTabSz="1219170">
              <a:buSzPct val="800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Cloning is often used for development within an organization.</a:t>
            </a:r>
          </a:p>
        </p:txBody>
      </p:sp>
      <p:sp>
        <p:nvSpPr>
          <p:cNvPr id="52" name="TextBox 51">
            <a:extLst>
              <a:ext uri="{FF2B5EF4-FFF2-40B4-BE49-F238E27FC236}">
                <a16:creationId xmlns:a16="http://schemas.microsoft.com/office/drawing/2014/main" id="{B05E5C9C-08E2-9727-B9EB-EA6E5699B28A}"/>
              </a:ext>
            </a:extLst>
          </p:cNvPr>
          <p:cNvSpPr txBox="1"/>
          <p:nvPr/>
        </p:nvSpPr>
        <p:spPr>
          <a:xfrm>
            <a:off x="9159710" y="5658124"/>
            <a:ext cx="5597523" cy="769441"/>
          </a:xfrm>
          <a:prstGeom prst="rect">
            <a:avLst/>
          </a:prstGeom>
          <a:noFill/>
        </p:spPr>
        <p:txBody>
          <a:bodyPr wrap="square" rtlCol="0" anchor="ctr" anchorCtr="0">
            <a:spAutoFit/>
          </a:bodyPr>
          <a:lstStyle/>
          <a:p>
            <a:pPr defTabSz="1219170">
              <a:buSzPct val="800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Cloning maintains a direct connection to the original repository.</a:t>
            </a:r>
          </a:p>
        </p:txBody>
      </p:sp>
      <p:grpSp>
        <p:nvGrpSpPr>
          <p:cNvPr id="23" name="Group 22">
            <a:extLst>
              <a:ext uri="{FF2B5EF4-FFF2-40B4-BE49-F238E27FC236}">
                <a16:creationId xmlns:a16="http://schemas.microsoft.com/office/drawing/2014/main" id="{605A03E1-2588-5FC6-8534-1BD2CF1F50E3}"/>
              </a:ext>
            </a:extLst>
          </p:cNvPr>
          <p:cNvGrpSpPr/>
          <p:nvPr/>
        </p:nvGrpSpPr>
        <p:grpSpPr>
          <a:xfrm>
            <a:off x="1227825" y="2867827"/>
            <a:ext cx="6174310" cy="3046658"/>
            <a:chOff x="1225153" y="2866131"/>
            <a:chExt cx="6174310" cy="3046658"/>
          </a:xfrm>
        </p:grpSpPr>
        <p:grpSp>
          <p:nvGrpSpPr>
            <p:cNvPr id="19" name="Group 18">
              <a:extLst>
                <a:ext uri="{FF2B5EF4-FFF2-40B4-BE49-F238E27FC236}">
                  <a16:creationId xmlns:a16="http://schemas.microsoft.com/office/drawing/2014/main" id="{2DF494A0-169A-CF04-51B8-57C9A1180C8F}"/>
                </a:ext>
              </a:extLst>
            </p:cNvPr>
            <p:cNvGrpSpPr/>
            <p:nvPr/>
          </p:nvGrpSpPr>
          <p:grpSpPr>
            <a:xfrm>
              <a:off x="1225153" y="3624210"/>
              <a:ext cx="400782" cy="2288579"/>
              <a:chOff x="1239667" y="3682266"/>
              <a:chExt cx="400782" cy="2288579"/>
            </a:xfrm>
          </p:grpSpPr>
          <p:cxnSp>
            <p:nvCxnSpPr>
              <p:cNvPr id="26" name="Straight Connector 25">
                <a:extLst>
                  <a:ext uri="{FF2B5EF4-FFF2-40B4-BE49-F238E27FC236}">
                    <a16:creationId xmlns:a16="http://schemas.microsoft.com/office/drawing/2014/main" id="{18245807-E185-4AF8-8AA2-367473E3030D}"/>
                  </a:ext>
                </a:extLst>
              </p:cNvPr>
              <p:cNvCxnSpPr/>
              <p:nvPr/>
            </p:nvCxnSpPr>
            <p:spPr>
              <a:xfrm>
                <a:off x="1241038" y="3682266"/>
                <a:ext cx="0" cy="747016"/>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3FCEE0-120C-5A2E-CBB6-6B72E9FAEBE1}"/>
                  </a:ext>
                </a:extLst>
              </p:cNvPr>
              <p:cNvCxnSpPr>
                <a:cxnSpLocks/>
              </p:cNvCxnSpPr>
              <p:nvPr/>
            </p:nvCxnSpPr>
            <p:spPr>
              <a:xfrm>
                <a:off x="1243308" y="4429282"/>
                <a:ext cx="288022" cy="0"/>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43C3050-6655-6080-B3D3-444D48542404}"/>
                  </a:ext>
                </a:extLst>
              </p:cNvPr>
              <p:cNvSpPr/>
              <p:nvPr/>
            </p:nvSpPr>
            <p:spPr>
              <a:xfrm>
                <a:off x="1531330" y="4383562"/>
                <a:ext cx="91440" cy="91440"/>
              </a:xfrm>
              <a:prstGeom prst="ellipse">
                <a:avLst/>
              </a:prstGeom>
              <a:solidFill>
                <a:srgbClr val="FFB870"/>
              </a:solidFill>
              <a:ln>
                <a:solidFill>
                  <a:srgbClr val="FFB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grpSp>
            <p:nvGrpSpPr>
              <p:cNvPr id="17" name="Group 16">
                <a:extLst>
                  <a:ext uri="{FF2B5EF4-FFF2-40B4-BE49-F238E27FC236}">
                    <a16:creationId xmlns:a16="http://schemas.microsoft.com/office/drawing/2014/main" id="{A164B079-D57C-1B4F-E6AD-C86DCCB814CA}"/>
                  </a:ext>
                </a:extLst>
              </p:cNvPr>
              <p:cNvGrpSpPr/>
              <p:nvPr/>
            </p:nvGrpSpPr>
            <p:grpSpPr>
              <a:xfrm>
                <a:off x="1239667" y="4430188"/>
                <a:ext cx="400782" cy="792736"/>
                <a:chOff x="1225153" y="4430188"/>
                <a:chExt cx="400782" cy="792736"/>
              </a:xfrm>
            </p:grpSpPr>
            <p:cxnSp>
              <p:nvCxnSpPr>
                <p:cNvPr id="36" name="Straight Connector 35">
                  <a:extLst>
                    <a:ext uri="{FF2B5EF4-FFF2-40B4-BE49-F238E27FC236}">
                      <a16:creationId xmlns:a16="http://schemas.microsoft.com/office/drawing/2014/main" id="{F59B03D8-6DB5-EBBB-4657-81F5C77D4B92}"/>
                    </a:ext>
                  </a:extLst>
                </p:cNvPr>
                <p:cNvCxnSpPr/>
                <p:nvPr/>
              </p:nvCxnSpPr>
              <p:spPr>
                <a:xfrm>
                  <a:off x="1225153" y="4430188"/>
                  <a:ext cx="0" cy="747016"/>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DEEC46-B3CF-9617-3BB1-97C4F7D988BD}"/>
                    </a:ext>
                  </a:extLst>
                </p:cNvPr>
                <p:cNvCxnSpPr/>
                <p:nvPr/>
              </p:nvCxnSpPr>
              <p:spPr>
                <a:xfrm>
                  <a:off x="1235508" y="5177204"/>
                  <a:ext cx="290902" cy="0"/>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CA320D9-B854-E5C4-E55B-2B34213F8C1C}"/>
                    </a:ext>
                  </a:extLst>
                </p:cNvPr>
                <p:cNvSpPr/>
                <p:nvPr/>
              </p:nvSpPr>
              <p:spPr>
                <a:xfrm>
                  <a:off x="1534495" y="5131484"/>
                  <a:ext cx="91440" cy="91440"/>
                </a:xfrm>
                <a:prstGeom prst="ellipse">
                  <a:avLst/>
                </a:prstGeom>
                <a:solidFill>
                  <a:srgbClr val="FFB870"/>
                </a:solidFill>
                <a:ln>
                  <a:solidFill>
                    <a:srgbClr val="FFB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grpSp>
          <p:cxnSp>
            <p:nvCxnSpPr>
              <p:cNvPr id="40" name="Straight Connector 39">
                <a:extLst>
                  <a:ext uri="{FF2B5EF4-FFF2-40B4-BE49-F238E27FC236}">
                    <a16:creationId xmlns:a16="http://schemas.microsoft.com/office/drawing/2014/main" id="{5520CF10-25B7-0E14-0CBF-D9D3F3074A28}"/>
                  </a:ext>
                </a:extLst>
              </p:cNvPr>
              <p:cNvCxnSpPr/>
              <p:nvPr/>
            </p:nvCxnSpPr>
            <p:spPr>
              <a:xfrm>
                <a:off x="1241038" y="5178109"/>
                <a:ext cx="0" cy="747016"/>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6524AB-E670-99FF-CA57-826EF06C8884}"/>
                  </a:ext>
                </a:extLst>
              </p:cNvPr>
              <p:cNvCxnSpPr>
                <a:cxnSpLocks/>
              </p:cNvCxnSpPr>
              <p:nvPr/>
            </p:nvCxnSpPr>
            <p:spPr>
              <a:xfrm>
                <a:off x="1243308" y="5925125"/>
                <a:ext cx="288022" cy="0"/>
              </a:xfrm>
              <a:prstGeom prst="line">
                <a:avLst/>
              </a:prstGeom>
              <a:ln w="19050">
                <a:solidFill>
                  <a:srgbClr val="FFB870"/>
                </a:solidFill>
                <a:prstDash val="soli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91AA2753-B73C-837B-9D9D-0FC5A795CC9F}"/>
                  </a:ext>
                </a:extLst>
              </p:cNvPr>
              <p:cNvSpPr/>
              <p:nvPr/>
            </p:nvSpPr>
            <p:spPr>
              <a:xfrm>
                <a:off x="1531330" y="5879405"/>
                <a:ext cx="91440" cy="91440"/>
              </a:xfrm>
              <a:prstGeom prst="ellipse">
                <a:avLst/>
              </a:prstGeom>
              <a:solidFill>
                <a:srgbClr val="FFB870"/>
              </a:solidFill>
              <a:ln>
                <a:solidFill>
                  <a:srgbClr val="FFB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grpSp>
        <p:sp>
          <p:nvSpPr>
            <p:cNvPr id="20" name="Rectangle: Rounded Corners 19">
              <a:extLst>
                <a:ext uri="{FF2B5EF4-FFF2-40B4-BE49-F238E27FC236}">
                  <a16:creationId xmlns:a16="http://schemas.microsoft.com/office/drawing/2014/main" id="{BD989639-AAD2-E598-C925-8AC0062806E4}"/>
                </a:ext>
              </a:extLst>
            </p:cNvPr>
            <p:cNvSpPr/>
            <p:nvPr/>
          </p:nvSpPr>
          <p:spPr>
            <a:xfrm>
              <a:off x="1226524" y="2866131"/>
              <a:ext cx="6172939" cy="879854"/>
            </a:xfrm>
            <a:prstGeom prst="roundRect">
              <a:avLst/>
            </a:prstGeom>
            <a:solidFill>
              <a:srgbClr val="FFB8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tx1">
                      <a:lumMod val="75000"/>
                      <a:lumOff val="25000"/>
                    </a:schemeClr>
                  </a:solidFill>
                </a:rPr>
                <a:t>Forking</a:t>
              </a:r>
            </a:p>
          </p:txBody>
        </p:sp>
      </p:grpSp>
      <p:grpSp>
        <p:nvGrpSpPr>
          <p:cNvPr id="61" name="Group 60">
            <a:extLst>
              <a:ext uri="{FF2B5EF4-FFF2-40B4-BE49-F238E27FC236}">
                <a16:creationId xmlns:a16="http://schemas.microsoft.com/office/drawing/2014/main" id="{7FE5270D-0D34-9322-DBDE-A9ACFB73247F}"/>
              </a:ext>
            </a:extLst>
          </p:cNvPr>
          <p:cNvGrpSpPr/>
          <p:nvPr/>
        </p:nvGrpSpPr>
        <p:grpSpPr>
          <a:xfrm>
            <a:off x="8696799" y="2860573"/>
            <a:ext cx="6172939" cy="3061568"/>
            <a:chOff x="8696799" y="2860573"/>
            <a:chExt cx="6172939" cy="3061568"/>
          </a:xfrm>
        </p:grpSpPr>
        <p:grpSp>
          <p:nvGrpSpPr>
            <p:cNvPr id="7" name="Group 6">
              <a:extLst>
                <a:ext uri="{FF2B5EF4-FFF2-40B4-BE49-F238E27FC236}">
                  <a16:creationId xmlns:a16="http://schemas.microsoft.com/office/drawing/2014/main" id="{AE368958-2BF4-0864-AF72-04DA55735B6B}"/>
                </a:ext>
              </a:extLst>
            </p:cNvPr>
            <p:cNvGrpSpPr/>
            <p:nvPr/>
          </p:nvGrpSpPr>
          <p:grpSpPr>
            <a:xfrm>
              <a:off x="8714511" y="3656221"/>
              <a:ext cx="384897" cy="2265920"/>
              <a:chOff x="1231513" y="3682266"/>
              <a:chExt cx="384897" cy="2288579"/>
            </a:xfrm>
          </p:grpSpPr>
          <p:cxnSp>
            <p:nvCxnSpPr>
              <p:cNvPr id="8" name="Straight Connector 7">
                <a:extLst>
                  <a:ext uri="{FF2B5EF4-FFF2-40B4-BE49-F238E27FC236}">
                    <a16:creationId xmlns:a16="http://schemas.microsoft.com/office/drawing/2014/main" id="{1A9CD479-D28E-C166-D064-7B90652E013A}"/>
                  </a:ext>
                </a:extLst>
              </p:cNvPr>
              <p:cNvCxnSpPr/>
              <p:nvPr/>
            </p:nvCxnSpPr>
            <p:spPr>
              <a:xfrm>
                <a:off x="1231513" y="3682266"/>
                <a:ext cx="0" cy="747016"/>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DDFB77-0488-981C-4531-7708614AED8B}"/>
                  </a:ext>
                </a:extLst>
              </p:cNvPr>
              <p:cNvCxnSpPr>
                <a:cxnSpLocks/>
              </p:cNvCxnSpPr>
              <p:nvPr/>
            </p:nvCxnSpPr>
            <p:spPr>
              <a:xfrm>
                <a:off x="1233783" y="4429282"/>
                <a:ext cx="288022" cy="0"/>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FAE0102-6304-AC70-2DD1-979E23200037}"/>
                  </a:ext>
                </a:extLst>
              </p:cNvPr>
              <p:cNvSpPr/>
              <p:nvPr/>
            </p:nvSpPr>
            <p:spPr>
              <a:xfrm>
                <a:off x="1521805" y="4383562"/>
                <a:ext cx="91440" cy="91440"/>
              </a:xfrm>
              <a:prstGeom prst="ellipse">
                <a:avLst/>
              </a:prstGeom>
              <a:solidFill>
                <a:srgbClr val="5EB9C2"/>
              </a:solidFill>
              <a:ln>
                <a:solidFill>
                  <a:srgbClr val="5EB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cxnSp>
            <p:nvCxnSpPr>
              <p:cNvPr id="11" name="Straight Connector 10">
                <a:extLst>
                  <a:ext uri="{FF2B5EF4-FFF2-40B4-BE49-F238E27FC236}">
                    <a16:creationId xmlns:a16="http://schemas.microsoft.com/office/drawing/2014/main" id="{ABDC3C05-CDA3-D556-EF30-DCCA7FBF0B0A}"/>
                  </a:ext>
                </a:extLst>
              </p:cNvPr>
              <p:cNvCxnSpPr/>
              <p:nvPr/>
            </p:nvCxnSpPr>
            <p:spPr>
              <a:xfrm>
                <a:off x="1232297" y="4430188"/>
                <a:ext cx="0" cy="747016"/>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EB1A38F-F466-22CD-56D7-CA0D9FE62AB2}"/>
                  </a:ext>
                </a:extLst>
              </p:cNvPr>
              <p:cNvCxnSpPr/>
              <p:nvPr/>
            </p:nvCxnSpPr>
            <p:spPr>
              <a:xfrm>
                <a:off x="1236948" y="5177204"/>
                <a:ext cx="288022" cy="0"/>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E49667B-309D-2A74-FAD6-8CB23F593C9E}"/>
                  </a:ext>
                </a:extLst>
              </p:cNvPr>
              <p:cNvSpPr/>
              <p:nvPr/>
            </p:nvSpPr>
            <p:spPr>
              <a:xfrm>
                <a:off x="1524970" y="5131484"/>
                <a:ext cx="91440" cy="91440"/>
              </a:xfrm>
              <a:prstGeom prst="ellipse">
                <a:avLst/>
              </a:prstGeom>
              <a:solidFill>
                <a:srgbClr val="5EB9C2"/>
              </a:solidFill>
              <a:ln>
                <a:solidFill>
                  <a:srgbClr val="5EB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cxnSp>
            <p:nvCxnSpPr>
              <p:cNvPr id="14" name="Straight Connector 13">
                <a:extLst>
                  <a:ext uri="{FF2B5EF4-FFF2-40B4-BE49-F238E27FC236}">
                    <a16:creationId xmlns:a16="http://schemas.microsoft.com/office/drawing/2014/main" id="{28AE26B8-BAA2-6FDC-78A1-498E12A4204D}"/>
                  </a:ext>
                </a:extLst>
              </p:cNvPr>
              <p:cNvCxnSpPr/>
              <p:nvPr/>
            </p:nvCxnSpPr>
            <p:spPr>
              <a:xfrm>
                <a:off x="1231513" y="5178109"/>
                <a:ext cx="0" cy="747016"/>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A6053E-FD6E-F378-F9D5-2558C0F60282}"/>
                  </a:ext>
                </a:extLst>
              </p:cNvPr>
              <p:cNvCxnSpPr>
                <a:cxnSpLocks/>
              </p:cNvCxnSpPr>
              <p:nvPr/>
            </p:nvCxnSpPr>
            <p:spPr>
              <a:xfrm>
                <a:off x="1233783" y="5925125"/>
                <a:ext cx="288022" cy="0"/>
              </a:xfrm>
              <a:prstGeom prst="line">
                <a:avLst/>
              </a:prstGeom>
              <a:ln w="19050">
                <a:solidFill>
                  <a:srgbClr val="5EB9C2"/>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C1F15BD-45CE-8032-3C72-4990ADF2A56A}"/>
                  </a:ext>
                </a:extLst>
              </p:cNvPr>
              <p:cNvSpPr/>
              <p:nvPr/>
            </p:nvSpPr>
            <p:spPr>
              <a:xfrm>
                <a:off x="1521805" y="5879405"/>
                <a:ext cx="91440" cy="91440"/>
              </a:xfrm>
              <a:prstGeom prst="ellipse">
                <a:avLst/>
              </a:prstGeom>
              <a:solidFill>
                <a:srgbClr val="5EB9C2"/>
              </a:solidFill>
              <a:ln>
                <a:solidFill>
                  <a:srgbClr val="5EB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endParaRPr>
              </a:p>
            </p:txBody>
          </p:sp>
        </p:grpSp>
        <p:sp>
          <p:nvSpPr>
            <p:cNvPr id="25" name="Rectangle: Rounded Corners 24">
              <a:extLst>
                <a:ext uri="{FF2B5EF4-FFF2-40B4-BE49-F238E27FC236}">
                  <a16:creationId xmlns:a16="http://schemas.microsoft.com/office/drawing/2014/main" id="{C5B6E309-5477-FF0C-C891-0239BF3EFC3F}"/>
                </a:ext>
              </a:extLst>
            </p:cNvPr>
            <p:cNvSpPr/>
            <p:nvPr/>
          </p:nvSpPr>
          <p:spPr>
            <a:xfrm>
              <a:off x="8696799" y="2860573"/>
              <a:ext cx="6172939" cy="879854"/>
            </a:xfrm>
            <a:prstGeom prst="roundRect">
              <a:avLst/>
            </a:prstGeom>
            <a:solidFill>
              <a:srgbClr val="5EB9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tx1">
                      <a:lumMod val="75000"/>
                      <a:lumOff val="25000"/>
                    </a:schemeClr>
                  </a:solidFill>
                </a:rPr>
                <a:t>Cloning</a:t>
              </a:r>
            </a:p>
          </p:txBody>
        </p:sp>
      </p:grpSp>
    </p:spTree>
    <p:custDataLst>
      <p:tags r:id="rId1"/>
    </p:custDataLst>
    <p:extLst>
      <p:ext uri="{BB962C8B-B14F-4D97-AF65-F5344CB8AC3E}">
        <p14:creationId xmlns:p14="http://schemas.microsoft.com/office/powerpoint/2010/main" val="951877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800"/>
              <a:buFont typeface="Arial"/>
              <a:buNone/>
              <a:tabLst>
                <a:tab pos="4941888" algn="l"/>
              </a:tabLst>
              <a:defRPr/>
            </a:pPr>
            <a:r>
              <a:rPr kumimoji="0" lang="en-US" sz="2800" b="1" i="0" u="none" strike="noStrike" kern="0" cap="none" spc="0" normalizeH="0" baseline="0" noProof="0" dirty="0">
                <a:ln>
                  <a:noFill/>
                </a:ln>
                <a:solidFill>
                  <a:srgbClr val="3F3F3F"/>
                </a:solidFill>
                <a:effectLst/>
                <a:uLnTx/>
                <a:uFillTx/>
                <a:latin typeface="Open Sans"/>
                <a:ea typeface="Open Sans"/>
                <a:cs typeface="Open Sans"/>
                <a:sym typeface="Open Sans"/>
              </a:rPr>
              <a:t>What Is a Pull Request?</a:t>
            </a:r>
            <a:endParaRPr kumimoji="0" sz="2800" b="1" i="0" u="none" strike="noStrike" kern="0" cap="none" spc="0" normalizeH="0" baseline="0" noProof="0" dirty="0">
              <a:ln>
                <a:noFill/>
              </a:ln>
              <a:solidFill>
                <a:srgbClr val="3F3F3F"/>
              </a:solidFill>
              <a:effectLst/>
              <a:uLnTx/>
              <a:uFillTx/>
              <a:latin typeface="Open Sans"/>
              <a:ea typeface="Open Sans"/>
              <a:cs typeface="Open Sans"/>
              <a:sym typeface="Open Sans"/>
            </a:endParaRPr>
          </a:p>
        </p:txBody>
      </p:sp>
      <p:sp>
        <p:nvSpPr>
          <p:cNvPr id="434" name="Google Shape;434;p10"/>
          <p:cNvSpPr/>
          <p:nvPr/>
        </p:nvSpPr>
        <p:spPr>
          <a:xfrm>
            <a:off x="2085700" y="1404546"/>
            <a:ext cx="12084477" cy="86417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3F3F3F"/>
                </a:solidFill>
                <a:effectLst/>
                <a:uLnTx/>
                <a:uFillTx/>
                <a:latin typeface="Open Sans"/>
                <a:ea typeface="Open Sans"/>
                <a:cs typeface="Open Sans"/>
                <a:sym typeface="Open Sans"/>
              </a:rPr>
              <a:t>A pull request in Git is a method used to propose changes made to a codebase and request that they be merged into another branch, typically the main or master branch.</a:t>
            </a:r>
            <a:endParaRPr kumimoji="0" sz="2200" b="0" i="0" u="none" strike="noStrike" kern="0" cap="none" spc="0" normalizeH="0" baseline="0" noProof="0" dirty="0">
              <a:ln>
                <a:noFill/>
              </a:ln>
              <a:solidFill>
                <a:srgbClr val="3F3F3F"/>
              </a:solidFill>
              <a:effectLst/>
              <a:uLnTx/>
              <a:uFillTx/>
              <a:latin typeface="Open Sans"/>
              <a:ea typeface="Open Sans"/>
              <a:cs typeface="Open Sans"/>
              <a:sym typeface="Open Sans"/>
            </a:endParaRPr>
          </a:p>
        </p:txBody>
      </p:sp>
      <p:sp>
        <p:nvSpPr>
          <p:cNvPr id="436" name="Google Shape;436;p10"/>
          <p:cNvSpPr/>
          <p:nvPr/>
        </p:nvSpPr>
        <p:spPr>
          <a:xfrm>
            <a:off x="864819" y="3589020"/>
            <a:ext cx="14652662" cy="3223260"/>
          </a:xfrm>
          <a:prstGeom prst="roundRect">
            <a:avLst>
              <a:gd name="adj" fmla="val 10757"/>
            </a:avLst>
          </a:prstGeom>
          <a:solidFill>
            <a:schemeClr val="lt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437" name="Google Shape;437;p10"/>
          <p:cNvSpPr/>
          <p:nvPr/>
        </p:nvSpPr>
        <p:spPr>
          <a:xfrm>
            <a:off x="1085134" y="3961433"/>
            <a:ext cx="3268723" cy="93784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FFFFFF"/>
                </a:solidFill>
                <a:effectLst/>
                <a:uLnTx/>
                <a:uFillTx/>
                <a:latin typeface="Open Sans"/>
                <a:ea typeface="Open Sans"/>
                <a:cs typeface="Open Sans"/>
                <a:sym typeface="Open Sans"/>
              </a:rPr>
              <a:t>Create a pull request to propose changes</a:t>
            </a:r>
            <a:endParaRPr kumimoji="0" sz="22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sp>
        <p:nvSpPr>
          <p:cNvPr id="438" name="Google Shape;438;p10"/>
          <p:cNvSpPr/>
          <p:nvPr/>
        </p:nvSpPr>
        <p:spPr>
          <a:xfrm>
            <a:off x="6536518" y="3961433"/>
            <a:ext cx="3268723" cy="93784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FFFFFF"/>
                </a:solidFill>
                <a:effectLst/>
                <a:uLnTx/>
                <a:uFillTx/>
                <a:latin typeface="Open Sans"/>
                <a:ea typeface="Open Sans"/>
                <a:cs typeface="Open Sans"/>
                <a:sym typeface="Open Sans"/>
              </a:rPr>
              <a:t>Review the proposed changes</a:t>
            </a:r>
            <a:endParaRPr kumimoji="0" sz="22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sp>
        <p:nvSpPr>
          <p:cNvPr id="439" name="Google Shape;439;p10"/>
          <p:cNvSpPr/>
          <p:nvPr/>
        </p:nvSpPr>
        <p:spPr>
          <a:xfrm>
            <a:off x="11987902" y="3961433"/>
            <a:ext cx="3268723" cy="93784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FFFFFF"/>
                </a:solidFill>
                <a:effectLst/>
                <a:uLnTx/>
                <a:uFillTx/>
                <a:latin typeface="Open Sans"/>
                <a:ea typeface="Open Sans"/>
                <a:cs typeface="Open Sans"/>
                <a:sym typeface="Open Sans"/>
              </a:rPr>
              <a:t>Trigger continuous integration of code</a:t>
            </a:r>
            <a:endParaRPr kumimoji="0" sz="22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cxnSp>
        <p:nvCxnSpPr>
          <p:cNvPr id="440" name="Google Shape;440;p10"/>
          <p:cNvCxnSpPr>
            <a:stCxn id="437" idx="3"/>
            <a:endCxn id="438" idx="1"/>
          </p:cNvCxnSpPr>
          <p:nvPr/>
        </p:nvCxnSpPr>
        <p:spPr>
          <a:xfrm>
            <a:off x="4353857" y="4430356"/>
            <a:ext cx="2182800" cy="0"/>
          </a:xfrm>
          <a:prstGeom prst="straightConnector1">
            <a:avLst/>
          </a:prstGeom>
          <a:noFill/>
          <a:ln w="9525" cap="flat" cmpd="sng">
            <a:solidFill>
              <a:srgbClr val="5597D3"/>
            </a:solidFill>
            <a:prstDash val="solid"/>
            <a:round/>
            <a:headEnd type="none" w="sm" len="sm"/>
            <a:tailEnd type="triangle" w="med" len="med"/>
          </a:ln>
        </p:spPr>
      </p:cxnSp>
      <p:cxnSp>
        <p:nvCxnSpPr>
          <p:cNvPr id="441" name="Google Shape;441;p10"/>
          <p:cNvCxnSpPr>
            <a:stCxn id="438" idx="3"/>
            <a:endCxn id="439" idx="1"/>
          </p:cNvCxnSpPr>
          <p:nvPr/>
        </p:nvCxnSpPr>
        <p:spPr>
          <a:xfrm>
            <a:off x="9805241" y="4430356"/>
            <a:ext cx="2182800" cy="0"/>
          </a:xfrm>
          <a:prstGeom prst="straightConnector1">
            <a:avLst/>
          </a:prstGeom>
          <a:noFill/>
          <a:ln w="9525" cap="flat" cmpd="sng">
            <a:solidFill>
              <a:srgbClr val="5597D3"/>
            </a:solidFill>
            <a:prstDash val="solid"/>
            <a:round/>
            <a:headEnd type="none" w="sm" len="sm"/>
            <a:tailEnd type="triangle" w="med" len="med"/>
          </a:ln>
        </p:spPr>
      </p:cxnSp>
      <p:sp>
        <p:nvSpPr>
          <p:cNvPr id="3" name="Brandline_LVC">
            <a:extLst>
              <a:ext uri="{FF2B5EF4-FFF2-40B4-BE49-F238E27FC236}">
                <a16:creationId xmlns:a16="http://schemas.microsoft.com/office/drawing/2014/main" id="{33FDA908-BA29-8216-E767-4BF44FA3F0E8}"/>
              </a:ext>
            </a:extLst>
          </p:cNvPr>
          <p:cNvSpPr/>
          <p:nvPr/>
        </p:nvSpPr>
        <p:spPr>
          <a:xfrm>
            <a:off x="5562600" y="816352"/>
            <a:ext cx="5135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 name="Google Shape;438;p10">
            <a:extLst>
              <a:ext uri="{FF2B5EF4-FFF2-40B4-BE49-F238E27FC236}">
                <a16:creationId xmlns:a16="http://schemas.microsoft.com/office/drawing/2014/main" id="{F22ACC36-B649-7CC2-BFC0-479F062C8362}"/>
              </a:ext>
            </a:extLst>
          </p:cNvPr>
          <p:cNvSpPr/>
          <p:nvPr/>
        </p:nvSpPr>
        <p:spPr>
          <a:xfrm>
            <a:off x="3692799" y="5495161"/>
            <a:ext cx="3268723" cy="93784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FFFFFF"/>
                </a:solidFill>
                <a:effectLst/>
                <a:uLnTx/>
                <a:uFillTx/>
                <a:latin typeface="Open Sans"/>
                <a:ea typeface="Open Sans"/>
                <a:cs typeface="Open Sans"/>
                <a:sym typeface="Open Sans"/>
              </a:rPr>
              <a:t>Merge the pull request to the target branch</a:t>
            </a:r>
            <a:endParaRPr kumimoji="0" sz="22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sp>
        <p:nvSpPr>
          <p:cNvPr id="5" name="Google Shape;438;p10">
            <a:extLst>
              <a:ext uri="{FF2B5EF4-FFF2-40B4-BE49-F238E27FC236}">
                <a16:creationId xmlns:a16="http://schemas.microsoft.com/office/drawing/2014/main" id="{9A5E8067-9A68-566E-416D-2AD02A96192D}"/>
              </a:ext>
            </a:extLst>
          </p:cNvPr>
          <p:cNvSpPr/>
          <p:nvPr/>
        </p:nvSpPr>
        <p:spPr>
          <a:xfrm>
            <a:off x="9218105" y="5495161"/>
            <a:ext cx="3268723" cy="937846"/>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FFFFFF"/>
                </a:solidFill>
                <a:effectLst/>
                <a:uLnTx/>
                <a:uFillTx/>
                <a:latin typeface="Open Sans"/>
                <a:ea typeface="Open Sans"/>
                <a:cs typeface="Open Sans"/>
                <a:sym typeface="Open Sans"/>
              </a:rPr>
              <a:t>Resolve merge conflicts</a:t>
            </a:r>
            <a:endParaRPr kumimoji="0" sz="22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cxnSp>
        <p:nvCxnSpPr>
          <p:cNvPr id="6" name="Google Shape;441;p10">
            <a:extLst>
              <a:ext uri="{FF2B5EF4-FFF2-40B4-BE49-F238E27FC236}">
                <a16:creationId xmlns:a16="http://schemas.microsoft.com/office/drawing/2014/main" id="{F4313FF0-E9B4-82DD-95AA-5EC50E5A2B08}"/>
              </a:ext>
            </a:extLst>
          </p:cNvPr>
          <p:cNvCxnSpPr>
            <a:cxnSpLocks/>
          </p:cNvCxnSpPr>
          <p:nvPr/>
        </p:nvCxnSpPr>
        <p:spPr>
          <a:xfrm flipH="1">
            <a:off x="6980136" y="5925171"/>
            <a:ext cx="2494604" cy="0"/>
          </a:xfrm>
          <a:prstGeom prst="straightConnector1">
            <a:avLst/>
          </a:prstGeom>
          <a:noFill/>
          <a:ln w="9525" cap="flat" cmpd="sng">
            <a:solidFill>
              <a:srgbClr val="5597D3"/>
            </a:solidFill>
            <a:prstDash val="solid"/>
            <a:round/>
            <a:headEnd type="none" w="sm" len="sm"/>
            <a:tailEnd type="triangle" w="med" len="med"/>
          </a:ln>
        </p:spPr>
      </p:cxnSp>
      <p:grpSp>
        <p:nvGrpSpPr>
          <p:cNvPr id="14" name="Group 13">
            <a:extLst>
              <a:ext uri="{FF2B5EF4-FFF2-40B4-BE49-F238E27FC236}">
                <a16:creationId xmlns:a16="http://schemas.microsoft.com/office/drawing/2014/main" id="{122A8996-0CE8-3BE9-44DD-660AF57B95FA}"/>
              </a:ext>
            </a:extLst>
          </p:cNvPr>
          <p:cNvGrpSpPr/>
          <p:nvPr/>
        </p:nvGrpSpPr>
        <p:grpSpPr>
          <a:xfrm>
            <a:off x="12511460" y="4917602"/>
            <a:ext cx="1114215" cy="1043239"/>
            <a:chOff x="12511460" y="4917602"/>
            <a:chExt cx="1114215" cy="1043239"/>
          </a:xfrm>
        </p:grpSpPr>
        <p:cxnSp>
          <p:nvCxnSpPr>
            <p:cNvPr id="11" name="Straight Connector 10">
              <a:extLst>
                <a:ext uri="{FF2B5EF4-FFF2-40B4-BE49-F238E27FC236}">
                  <a16:creationId xmlns:a16="http://schemas.microsoft.com/office/drawing/2014/main" id="{1CD40E72-29B4-30EC-0061-206E27283657}"/>
                </a:ext>
              </a:extLst>
            </p:cNvPr>
            <p:cNvCxnSpPr>
              <a:cxnSpLocks/>
            </p:cNvCxnSpPr>
            <p:nvPr/>
          </p:nvCxnSpPr>
          <p:spPr>
            <a:xfrm>
              <a:off x="13622264" y="4917602"/>
              <a:ext cx="0" cy="1036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oogle Shape;441;p10">
              <a:extLst>
                <a:ext uri="{FF2B5EF4-FFF2-40B4-BE49-F238E27FC236}">
                  <a16:creationId xmlns:a16="http://schemas.microsoft.com/office/drawing/2014/main" id="{8AA947EC-23C9-6492-6848-F1113A4A8C24}"/>
                </a:ext>
              </a:extLst>
            </p:cNvPr>
            <p:cNvCxnSpPr>
              <a:cxnSpLocks/>
            </p:cNvCxnSpPr>
            <p:nvPr/>
          </p:nvCxnSpPr>
          <p:spPr>
            <a:xfrm flipH="1">
              <a:off x="12511460" y="5960841"/>
              <a:ext cx="1114215" cy="0"/>
            </a:xfrm>
            <a:prstGeom prst="straightConnector1">
              <a:avLst/>
            </a:prstGeom>
            <a:noFill/>
            <a:ln w="9525" cap="flat" cmpd="sng">
              <a:solidFill>
                <a:srgbClr val="5597D3"/>
              </a:solidFill>
              <a:prstDash val="solid"/>
              <a:round/>
              <a:headEnd type="none" w="sm" len="sm"/>
              <a:tailEnd type="triangle" w="med" len="med"/>
            </a:ln>
          </p:spPr>
        </p:cxn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2800"/>
              <a:buFont typeface="Arial"/>
              <a:buNone/>
              <a:tabLst>
                <a:tab pos="4933950" algn="l"/>
              </a:tabLst>
              <a:defRPr/>
            </a:pPr>
            <a:r>
              <a:rPr kumimoji="0" lang="en-US" sz="2800" b="1" i="0" u="none" strike="noStrike" kern="0" cap="none" spc="0" normalizeH="0" baseline="0" noProof="0" dirty="0">
                <a:ln>
                  <a:noFill/>
                </a:ln>
                <a:solidFill>
                  <a:srgbClr val="3F3F3F"/>
                </a:solidFill>
                <a:effectLst/>
                <a:uLnTx/>
                <a:uFillTx/>
                <a:latin typeface="Open Sans"/>
                <a:ea typeface="Open Sans"/>
                <a:cs typeface="Open Sans"/>
                <a:sym typeface="Open Sans"/>
              </a:rPr>
              <a:t>Creating a Pull Request</a:t>
            </a:r>
            <a:endParaRPr kumimoji="0" sz="2800" b="1" i="0" u="none" strike="noStrike" kern="0" cap="none" spc="0" normalizeH="0" baseline="0" noProof="0" dirty="0">
              <a:ln>
                <a:noFill/>
              </a:ln>
              <a:solidFill>
                <a:srgbClr val="3F3F3F"/>
              </a:solidFill>
              <a:effectLst/>
              <a:uLnTx/>
              <a:uFillTx/>
              <a:latin typeface="Open Sans"/>
              <a:ea typeface="Open Sans"/>
              <a:cs typeface="Open Sans"/>
              <a:sym typeface="Open Sans"/>
            </a:endParaRPr>
          </a:p>
        </p:txBody>
      </p:sp>
      <p:sp>
        <p:nvSpPr>
          <p:cNvPr id="544" name="Google Shape;544;p50"/>
          <p:cNvSpPr/>
          <p:nvPr/>
        </p:nvSpPr>
        <p:spPr>
          <a:xfrm>
            <a:off x="2899912" y="1443958"/>
            <a:ext cx="10392900" cy="430800"/>
          </a:xfrm>
          <a:prstGeom prst="rect">
            <a:avLst/>
          </a:prstGeom>
          <a:noFill/>
          <a:ln>
            <a:noFill/>
          </a:ln>
        </p:spPr>
        <p:txBody>
          <a:bodyPr spcFirstLastPara="1" wrap="square" lIns="91425" tIns="45700" rIns="91425" bIns="45700" anchor="t" anchorCtr="0">
            <a:spAutoFit/>
          </a:bodyPr>
          <a:lstStyle/>
          <a:p>
            <a:pPr marL="457200" marR="0" lvl="0" indent="-22860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IN" sz="2200" b="0" i="0" u="none" strike="noStrike" kern="0" cap="none" spc="0" normalizeH="0" baseline="0" noProof="0" dirty="0">
                <a:ln>
                  <a:noFill/>
                </a:ln>
                <a:solidFill>
                  <a:srgbClr val="3F3F3F"/>
                </a:solidFill>
                <a:effectLst/>
                <a:uLnTx/>
                <a:uFillTx/>
                <a:latin typeface="Open Sans"/>
                <a:ea typeface="Open Sans"/>
                <a:cs typeface="Open Sans"/>
                <a:sym typeface="Open Sans"/>
              </a:rPr>
              <a:t>T</a:t>
            </a:r>
            <a:r>
              <a:rPr kumimoji="0" lang="en-US" sz="2200" b="0" i="0" u="none" strike="noStrike" kern="0" cap="none" spc="0" normalizeH="0" baseline="0" noProof="0" dirty="0">
                <a:ln>
                  <a:noFill/>
                </a:ln>
                <a:solidFill>
                  <a:srgbClr val="3F3F3F"/>
                </a:solidFill>
                <a:effectLst/>
                <a:uLnTx/>
                <a:uFillTx/>
                <a:latin typeface="Open Sans"/>
                <a:ea typeface="Open Sans"/>
                <a:cs typeface="Open Sans"/>
                <a:sym typeface="Open Sans"/>
              </a:rPr>
              <a:t>he following are the steps to create a pull request:</a:t>
            </a:r>
            <a:endParaRPr kumimoji="0" sz="2200" b="0" i="0" u="none" strike="noStrike" kern="0" cap="none" spc="0" normalizeH="0" baseline="0" noProof="0" dirty="0">
              <a:ln>
                <a:noFill/>
              </a:ln>
              <a:solidFill>
                <a:srgbClr val="3F3F3F"/>
              </a:solidFill>
              <a:effectLst/>
              <a:uLnTx/>
              <a:uFillTx/>
              <a:latin typeface="Open Sans"/>
              <a:ea typeface="Open Sans"/>
              <a:cs typeface="Open Sans"/>
              <a:sym typeface="Open Sans"/>
            </a:endParaRPr>
          </a:p>
        </p:txBody>
      </p:sp>
      <p:grpSp>
        <p:nvGrpSpPr>
          <p:cNvPr id="33" name="Group 32">
            <a:extLst>
              <a:ext uri="{FF2B5EF4-FFF2-40B4-BE49-F238E27FC236}">
                <a16:creationId xmlns:a16="http://schemas.microsoft.com/office/drawing/2014/main" id="{521F5F0F-F294-1E6F-63B1-09A39956E290}"/>
              </a:ext>
            </a:extLst>
          </p:cNvPr>
          <p:cNvGrpSpPr/>
          <p:nvPr/>
        </p:nvGrpSpPr>
        <p:grpSpPr>
          <a:xfrm>
            <a:off x="1622210" y="2234040"/>
            <a:ext cx="13011580" cy="5437920"/>
            <a:chOff x="1279367" y="2626579"/>
            <a:chExt cx="13011580" cy="5437920"/>
          </a:xfrm>
        </p:grpSpPr>
        <p:sp>
          <p:nvSpPr>
            <p:cNvPr id="18" name="Google Shape;1902;p77">
              <a:extLst>
                <a:ext uri="{FF2B5EF4-FFF2-40B4-BE49-F238E27FC236}">
                  <a16:creationId xmlns:a16="http://schemas.microsoft.com/office/drawing/2014/main" id="{90FB5480-8B0A-CCF2-C7B8-D9440253F1EF}"/>
                </a:ext>
              </a:extLst>
            </p:cNvPr>
            <p:cNvSpPr/>
            <p:nvPr/>
          </p:nvSpPr>
          <p:spPr>
            <a:xfrm>
              <a:off x="8141554" y="5544188"/>
              <a:ext cx="2682179" cy="2520311"/>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rPr>
                <a:t>Collaborate with the repository maintainers to review your pull request</a:t>
              </a:r>
              <a:endParaRPr kumimoji="0" sz="2200" b="1"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endParaRPr>
            </a:p>
          </p:txBody>
        </p:sp>
        <p:sp>
          <p:nvSpPr>
            <p:cNvPr id="19" name="Google Shape;1903;p77">
              <a:extLst>
                <a:ext uri="{FF2B5EF4-FFF2-40B4-BE49-F238E27FC236}">
                  <a16:creationId xmlns:a16="http://schemas.microsoft.com/office/drawing/2014/main" id="{A3E5395A-B8B5-7EBD-D2DD-65E12BA042DB}"/>
                </a:ext>
              </a:extLst>
            </p:cNvPr>
            <p:cNvSpPr/>
            <p:nvPr/>
          </p:nvSpPr>
          <p:spPr>
            <a:xfrm>
              <a:off x="4725953" y="5544189"/>
              <a:ext cx="2629330" cy="2520310"/>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rPr>
                <a:t>Go to the original repository on GitHub and open a pull request</a:t>
              </a:r>
              <a:endParaRPr kumimoji="0"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endParaRPr>
            </a:p>
          </p:txBody>
        </p:sp>
        <p:sp>
          <p:nvSpPr>
            <p:cNvPr id="20" name="Google Shape;1904;p77">
              <a:extLst>
                <a:ext uri="{FF2B5EF4-FFF2-40B4-BE49-F238E27FC236}">
                  <a16:creationId xmlns:a16="http://schemas.microsoft.com/office/drawing/2014/main" id="{3EE8FBC8-796F-176B-96C2-4073A56CBB89}"/>
                </a:ext>
              </a:extLst>
            </p:cNvPr>
            <p:cNvSpPr/>
            <p:nvPr/>
          </p:nvSpPr>
          <p:spPr>
            <a:xfrm>
              <a:off x="1289144" y="5579417"/>
              <a:ext cx="2629330" cy="2474722"/>
            </a:xfrm>
            <a:prstGeom prst="roundRect">
              <a:avLst>
                <a:gd name="adj" fmla="val 5554"/>
              </a:avLst>
            </a:prstGeom>
            <a:solidFill>
              <a:schemeClr val="lt1"/>
            </a:solidFill>
            <a:ln w="25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rPr>
                <a:t>Push the branch with changes to the forked repository in GitHub</a:t>
              </a:r>
              <a:endParaRPr kumimoji="0"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endParaRPr>
            </a:p>
          </p:txBody>
        </p:sp>
        <p:sp>
          <p:nvSpPr>
            <p:cNvPr id="21" name="Google Shape;1905;p77">
              <a:extLst>
                <a:ext uri="{FF2B5EF4-FFF2-40B4-BE49-F238E27FC236}">
                  <a16:creationId xmlns:a16="http://schemas.microsoft.com/office/drawing/2014/main" id="{73E8D932-8D6F-E25F-9894-D099A9D12A7B}"/>
                </a:ext>
              </a:extLst>
            </p:cNvPr>
            <p:cNvSpPr/>
            <p:nvPr/>
          </p:nvSpPr>
          <p:spPr>
            <a:xfrm>
              <a:off x="8163417" y="2626579"/>
              <a:ext cx="2629330" cy="2331300"/>
            </a:xfrm>
            <a:prstGeom prst="roundRect">
              <a:avLst>
                <a:gd name="adj" fmla="val 5554"/>
              </a:avLst>
            </a:prstGeom>
            <a:solidFill>
              <a:schemeClr val="lt1"/>
            </a:solidFill>
            <a:ln w="25400" cap="flat" cmpd="sng">
              <a:solidFill>
                <a:srgbClr val="0284E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Arial"/>
                  <a:sym typeface="Arial"/>
                </a:rPr>
                <a:t>Create a new local branch</a:t>
              </a:r>
              <a:endParaRPr kumimoji="0" sz="2200" b="0" i="0" u="none" strike="noStrike" kern="1200" cap="none" spc="0" normalizeH="0" baseline="0" noProof="0" dirty="0">
                <a:ln>
                  <a:noFill/>
                </a:ln>
                <a:solidFill>
                  <a:prstClr val="black">
                    <a:lumMod val="75000"/>
                    <a:lumOff val="25000"/>
                  </a:prstClr>
                </a:solidFill>
                <a:effectLst/>
                <a:uLnTx/>
                <a:uFillTx/>
                <a:latin typeface="Open Sans"/>
                <a:ea typeface="Arial"/>
                <a:cs typeface="Arial"/>
                <a:sym typeface="Arial"/>
              </a:endParaRPr>
            </a:p>
          </p:txBody>
        </p:sp>
        <p:sp>
          <p:nvSpPr>
            <p:cNvPr id="22" name="Google Shape;1906;p77">
              <a:extLst>
                <a:ext uri="{FF2B5EF4-FFF2-40B4-BE49-F238E27FC236}">
                  <a16:creationId xmlns:a16="http://schemas.microsoft.com/office/drawing/2014/main" id="{A88E9846-8406-30C5-AFDD-DB67C0501D3B}"/>
                </a:ext>
              </a:extLst>
            </p:cNvPr>
            <p:cNvSpPr/>
            <p:nvPr/>
          </p:nvSpPr>
          <p:spPr>
            <a:xfrm>
              <a:off x="4721392" y="2626579"/>
              <a:ext cx="2629330" cy="2331300"/>
            </a:xfrm>
            <a:prstGeom prst="roundRect">
              <a:avLst>
                <a:gd name="adj" fmla="val 5554"/>
              </a:avLst>
            </a:prstGeom>
            <a:solidFill>
              <a:schemeClr val="lt1"/>
            </a:solidFill>
            <a:ln w="25400" cap="flat" cmpd="sng">
              <a:solidFill>
                <a:srgbClr val="C9471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Clone the forked repository</a:t>
              </a:r>
              <a:endParaRPr kumimoji="0" lang="en-IN"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sp>
          <p:nvSpPr>
            <p:cNvPr id="23" name="Google Shape;1907;p77">
              <a:extLst>
                <a:ext uri="{FF2B5EF4-FFF2-40B4-BE49-F238E27FC236}">
                  <a16:creationId xmlns:a16="http://schemas.microsoft.com/office/drawing/2014/main" id="{2256693D-4088-582F-DA36-4AC2D4BE5ED2}"/>
                </a:ext>
              </a:extLst>
            </p:cNvPr>
            <p:cNvSpPr/>
            <p:nvPr/>
          </p:nvSpPr>
          <p:spPr>
            <a:xfrm>
              <a:off x="2502292" y="4944609"/>
              <a:ext cx="10432657" cy="599580"/>
            </a:xfrm>
            <a:custGeom>
              <a:avLst/>
              <a:gdLst/>
              <a:ahLst/>
              <a:cxnLst/>
              <a:rect l="l" t="t" r="r" b="b"/>
              <a:pathLst>
                <a:path w="120000" h="120000" extrusionOk="0">
                  <a:moveTo>
                    <a:pt x="120000" y="0"/>
                  </a:moveTo>
                  <a:lnTo>
                    <a:pt x="120000" y="63693"/>
                  </a:lnTo>
                  <a:lnTo>
                    <a:pt x="0" y="63693"/>
                  </a:lnTo>
                  <a:lnTo>
                    <a:pt x="0" y="12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24" name="Google Shape;1908;p77">
              <a:extLst>
                <a:ext uri="{FF2B5EF4-FFF2-40B4-BE49-F238E27FC236}">
                  <a16:creationId xmlns:a16="http://schemas.microsoft.com/office/drawing/2014/main" id="{4BD4A246-11FC-DFAF-7657-7CECD071BFC2}"/>
                </a:ext>
              </a:extLst>
            </p:cNvPr>
            <p:cNvSpPr/>
            <p:nvPr/>
          </p:nvSpPr>
          <p:spPr>
            <a:xfrm>
              <a:off x="3920760"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25" name="Google Shape;1909;p77">
              <a:extLst>
                <a:ext uri="{FF2B5EF4-FFF2-40B4-BE49-F238E27FC236}">
                  <a16:creationId xmlns:a16="http://schemas.microsoft.com/office/drawing/2014/main" id="{F0777479-99A0-466E-986A-3322B4BAE39B}"/>
                </a:ext>
              </a:extLst>
            </p:cNvPr>
            <p:cNvSpPr/>
            <p:nvPr/>
          </p:nvSpPr>
          <p:spPr>
            <a:xfrm>
              <a:off x="7340772"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26" name="Google Shape;1910;p77">
              <a:extLst>
                <a:ext uri="{FF2B5EF4-FFF2-40B4-BE49-F238E27FC236}">
                  <a16:creationId xmlns:a16="http://schemas.microsoft.com/office/drawing/2014/main" id="{FB7EACEA-8A5F-1E06-AE02-C4E554EC14BB}"/>
                </a:ext>
              </a:extLst>
            </p:cNvPr>
            <p:cNvSpPr/>
            <p:nvPr/>
          </p:nvSpPr>
          <p:spPr>
            <a:xfrm>
              <a:off x="3965392" y="661833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27" name="Google Shape;1911;p77">
              <a:extLst>
                <a:ext uri="{FF2B5EF4-FFF2-40B4-BE49-F238E27FC236}">
                  <a16:creationId xmlns:a16="http://schemas.microsoft.com/office/drawing/2014/main" id="{17DDDED1-1EA7-F0DC-C1D2-EB717DF027A7}"/>
                </a:ext>
              </a:extLst>
            </p:cNvPr>
            <p:cNvSpPr/>
            <p:nvPr/>
          </p:nvSpPr>
          <p:spPr>
            <a:xfrm>
              <a:off x="7367346" y="666408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28" name="Google Shape;1914;p77">
              <a:extLst>
                <a:ext uri="{FF2B5EF4-FFF2-40B4-BE49-F238E27FC236}">
                  <a16:creationId xmlns:a16="http://schemas.microsoft.com/office/drawing/2014/main" id="{7DDED54E-47D9-BB99-3753-893D840D87D9}"/>
                </a:ext>
              </a:extLst>
            </p:cNvPr>
            <p:cNvSpPr/>
            <p:nvPr/>
          </p:nvSpPr>
          <p:spPr>
            <a:xfrm>
              <a:off x="1279367" y="2626579"/>
              <a:ext cx="2629330" cy="2331300"/>
            </a:xfrm>
            <a:prstGeom prst="roundRect">
              <a:avLst>
                <a:gd name="adj" fmla="val 5554"/>
              </a:avLst>
            </a:prstGeom>
            <a:solidFill>
              <a:schemeClr val="lt1"/>
            </a:solidFill>
            <a:ln w="25400" cap="flat" cmpd="sng">
              <a:solidFill>
                <a:srgbClr val="32736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 sz="2200" b="0" i="0" u="none" strike="noStrike" kern="1200" cap="none" spc="0" normalizeH="0" baseline="0" noProof="0">
                  <a:ln>
                    <a:noFill/>
                  </a:ln>
                  <a:solidFill>
                    <a:prstClr val="black">
                      <a:lumMod val="75000"/>
                      <a:lumOff val="25000"/>
                    </a:prstClr>
                  </a:solidFill>
                  <a:effectLst/>
                  <a:uLnTx/>
                  <a:uFillTx/>
                  <a:latin typeface="Open Sans"/>
                  <a:ea typeface="Open Sans"/>
                  <a:cs typeface="Open Sans"/>
                  <a:sym typeface="Open Sans"/>
                </a:rPr>
                <a:t>Fork the project repository </a:t>
              </a: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sp>
          <p:nvSpPr>
            <p:cNvPr id="29" name="Google Shape;1906;p77">
              <a:extLst>
                <a:ext uri="{FF2B5EF4-FFF2-40B4-BE49-F238E27FC236}">
                  <a16:creationId xmlns:a16="http://schemas.microsoft.com/office/drawing/2014/main" id="{4503D9F4-1327-6156-283E-D29E69884FEB}"/>
                </a:ext>
              </a:extLst>
            </p:cNvPr>
            <p:cNvSpPr/>
            <p:nvPr/>
          </p:nvSpPr>
          <p:spPr>
            <a:xfrm>
              <a:off x="11617492" y="2626579"/>
              <a:ext cx="2629330" cy="2331300"/>
            </a:xfrm>
            <a:prstGeom prst="roundRect">
              <a:avLst>
                <a:gd name="adj" fmla="val 5554"/>
              </a:avLst>
            </a:prstGeom>
            <a:solidFill>
              <a:schemeClr val="lt1"/>
            </a:solidFill>
            <a:ln w="25400" cap="flat" cmpd="sng">
              <a:solidFill>
                <a:srgbClr val="C9471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Make changes to the codebase and commit those changes in the local branch</a:t>
              </a:r>
              <a:endParaRPr kumimoji="0" lang="en-IN"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sp>
          <p:nvSpPr>
            <p:cNvPr id="30" name="Google Shape;1908;p77">
              <a:extLst>
                <a:ext uri="{FF2B5EF4-FFF2-40B4-BE49-F238E27FC236}">
                  <a16:creationId xmlns:a16="http://schemas.microsoft.com/office/drawing/2014/main" id="{FCE6B6F5-C9F8-70BC-3ABC-C88242F9619A}"/>
                </a:ext>
              </a:extLst>
            </p:cNvPr>
            <p:cNvSpPr/>
            <p:nvPr/>
          </p:nvSpPr>
          <p:spPr>
            <a:xfrm>
              <a:off x="10816860" y="374647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31" name="Google Shape;1910;p77">
              <a:extLst>
                <a:ext uri="{FF2B5EF4-FFF2-40B4-BE49-F238E27FC236}">
                  <a16:creationId xmlns:a16="http://schemas.microsoft.com/office/drawing/2014/main" id="{8248B6DF-5486-3E5F-5C78-A36116F99E16}"/>
                </a:ext>
              </a:extLst>
            </p:cNvPr>
            <p:cNvSpPr/>
            <p:nvPr/>
          </p:nvSpPr>
          <p:spPr>
            <a:xfrm>
              <a:off x="10842442" y="6618339"/>
              <a:ext cx="756000" cy="91500"/>
            </a:xfrm>
            <a:custGeom>
              <a:avLst/>
              <a:gdLst/>
              <a:ahLst/>
              <a:cxnLst/>
              <a:rect l="l" t="t" r="r" b="b"/>
              <a:pathLst>
                <a:path w="120000" h="120000" extrusionOk="0">
                  <a:moveTo>
                    <a:pt x="0" y="60000"/>
                  </a:moveTo>
                  <a:lnTo>
                    <a:pt x="120000" y="60000"/>
                  </a:lnTo>
                </a:path>
              </a:pathLst>
            </a:custGeom>
            <a:noFill/>
            <a:ln w="57150" cap="flat" cmpd="sng">
              <a:solidFill>
                <a:srgbClr val="404040"/>
              </a:solidFill>
              <a:prstDash val="solid"/>
              <a:round/>
              <a:headEnd type="none" w="sm" len="sm"/>
              <a:tailEnd type="triangle" w="med" len="med"/>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000000"/>
                </a:solidFill>
                <a:effectLst/>
                <a:uLnTx/>
                <a:uFillTx/>
                <a:latin typeface="Open Sans"/>
                <a:ea typeface="Open Sans"/>
                <a:cs typeface="Open Sans"/>
                <a:sym typeface="Open Sans"/>
              </a:endParaRPr>
            </a:p>
          </p:txBody>
        </p:sp>
        <p:sp>
          <p:nvSpPr>
            <p:cNvPr id="32" name="Google Shape;1914;p77">
              <a:extLst>
                <a:ext uri="{FF2B5EF4-FFF2-40B4-BE49-F238E27FC236}">
                  <a16:creationId xmlns:a16="http://schemas.microsoft.com/office/drawing/2014/main" id="{5BE3C68D-F310-2A3F-43B9-1F28416135D0}"/>
                </a:ext>
              </a:extLst>
            </p:cNvPr>
            <p:cNvSpPr/>
            <p:nvPr/>
          </p:nvSpPr>
          <p:spPr>
            <a:xfrm>
              <a:off x="11661617" y="5562600"/>
              <a:ext cx="2629330" cy="2462329"/>
            </a:xfrm>
            <a:prstGeom prst="roundRect">
              <a:avLst>
                <a:gd name="adj" fmla="val 5554"/>
              </a:avLst>
            </a:prstGeom>
            <a:solidFill>
              <a:schemeClr val="lt1"/>
            </a:solidFill>
            <a:ln w="25400" cap="flat" cmpd="sng">
              <a:solidFill>
                <a:srgbClr val="32736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Once approved, the maintainer merges the pull request</a:t>
              </a: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sp>
        <p:nvSpPr>
          <p:cNvPr id="35" name="Brandline_LVC">
            <a:extLst>
              <a:ext uri="{FF2B5EF4-FFF2-40B4-BE49-F238E27FC236}">
                <a16:creationId xmlns:a16="http://schemas.microsoft.com/office/drawing/2014/main" id="{39E4B02F-DCF4-8C1C-879D-DC1DB57610B3}"/>
              </a:ext>
            </a:extLst>
          </p:cNvPr>
          <p:cNvSpPr/>
          <p:nvPr/>
        </p:nvSpPr>
        <p:spPr>
          <a:xfrm>
            <a:off x="5562600" y="816352"/>
            <a:ext cx="5145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a:t>
            </a:r>
            <a:r>
              <a:rPr lang="en-US" b="1" dirty="0">
                <a:sym typeface="Open Sans"/>
              </a:rPr>
              <a:t>s</a:t>
            </a:r>
            <a:r>
              <a:rPr lang="en-US" b="1" dirty="0">
                <a:solidFill>
                  <a:schemeClr val="tx1">
                    <a:lumMod val="75000"/>
                    <a:lumOff val="25000"/>
                  </a:schemeClr>
                </a:solidFill>
                <a:sym typeface="Open Sans"/>
              </a:rPr>
              <a:t>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create a pull request for merging the local changes into a remote Git repository.</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creating a pull request to merge local changes into a remote Git repository. You will learn how to fork a repository, clone the fork, sync it with the original repository, push changes to the fork, and create a pull request.</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Creating a pull </a:t>
            </a:r>
            <a:r>
              <a:rPr lang="en-US" b="1" dirty="0">
                <a:latin typeface="Open Sans"/>
                <a:ea typeface="Open Sans"/>
                <a:cs typeface="Open Sans"/>
                <a:sym typeface="Open Sans"/>
              </a:rPr>
              <a:t>r</a:t>
            </a:r>
            <a:r>
              <a:rPr lang="en-US" b="1" dirty="0">
                <a:solidFill>
                  <a:schemeClr val="tx1">
                    <a:lumMod val="75000"/>
                    <a:lumOff val="25000"/>
                  </a:schemeClr>
                </a:solidFill>
                <a:latin typeface="Open Sans"/>
                <a:ea typeface="Open Sans"/>
                <a:cs typeface="Open Sans"/>
                <a:sym typeface="Open Sans"/>
              </a:rPr>
              <a:t>equest in Git </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6D329324-7F5B-2EF5-708C-D0632F43963C}"/>
              </a:ext>
            </a:extLst>
          </p:cNvPr>
          <p:cNvSpPr/>
          <p:nvPr/>
        </p:nvSpPr>
        <p:spPr>
          <a:xfrm>
            <a:off x="1902091" y="7002379"/>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3152439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fork</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fork</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Sync the fork with the original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Push changes to the GitHub fork</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pull request</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3857349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1129780-64C2-5849-328B-3EE9F65CC8C8}"/>
              </a:ext>
            </a:extLst>
          </p:cNvPr>
          <p:cNvSpPr>
            <a:spLocks noGrp="1"/>
          </p:cNvSpPr>
          <p:nvPr>
            <p:ph type="body" idx="2"/>
          </p:nvPr>
        </p:nvSpPr>
        <p:spPr>
          <a:xfrm>
            <a:off x="8128000" y="4528702"/>
            <a:ext cx="7315200" cy="3214534"/>
          </a:xfrm>
        </p:spPr>
        <p:txBody>
          <a:bodyPr/>
          <a:lstStyle/>
          <a:p>
            <a:r>
              <a:rPr lang="en-US" dirty="0"/>
              <a:t>git pull, git push origin master, create a pull request</a:t>
            </a:r>
          </a:p>
          <a:p>
            <a:r>
              <a:rPr lang="en-US" dirty="0"/>
              <a:t>git fetch upstream, git merge upstream/master, git push origin master, create a pull request</a:t>
            </a:r>
          </a:p>
          <a:p>
            <a:r>
              <a:rPr lang="en-US" dirty="0"/>
              <a:t>git clone [repository URL], git pull, git push, create a pull request</a:t>
            </a:r>
          </a:p>
          <a:p>
            <a:r>
              <a:rPr lang="en-US" dirty="0"/>
              <a:t>git fetch origin, git rebase origin/master, git push origin, create a pull request</a:t>
            </a:r>
            <a:endParaRPr lang="en-IN" dirty="0"/>
          </a:p>
        </p:txBody>
      </p:sp>
      <p:sp>
        <p:nvSpPr>
          <p:cNvPr id="6" name="Text Placeholder 5">
            <a:extLst>
              <a:ext uri="{FF2B5EF4-FFF2-40B4-BE49-F238E27FC236}">
                <a16:creationId xmlns:a16="http://schemas.microsoft.com/office/drawing/2014/main" id="{2C23EA34-4EBF-4607-96DA-5B0E8DBFE034}"/>
              </a:ext>
            </a:extLst>
          </p:cNvPr>
          <p:cNvSpPr>
            <a:spLocks noGrp="1"/>
          </p:cNvSpPr>
          <p:nvPr>
            <p:ph type="body" idx="10"/>
          </p:nvPr>
        </p:nvSpPr>
        <p:spPr>
          <a:xfrm>
            <a:off x="8128000" y="2057505"/>
            <a:ext cx="7315200" cy="2315634"/>
          </a:xfrm>
        </p:spPr>
        <p:txBody>
          <a:bodyPr/>
          <a:lstStyle/>
          <a:p>
            <a:r>
              <a:rPr lang="en-US" dirty="0"/>
              <a:t>As a DevOps engineer, you've forked a repository to implement a new feature. After local changes, ensure your fork is up-to-date with the main repository before pushing and creating a pull request. What sequence of Git commands should you use to update your fork, push your changes, and create a pull request?</a:t>
            </a:r>
            <a:endParaRPr lang="en-IN" dirty="0"/>
          </a:p>
        </p:txBody>
      </p:sp>
    </p:spTree>
    <p:custDataLst>
      <p:tags r:id="rId1"/>
    </p:custDataLst>
    <p:extLst>
      <p:ext uri="{BB962C8B-B14F-4D97-AF65-F5344CB8AC3E}">
        <p14:creationId xmlns:p14="http://schemas.microsoft.com/office/powerpoint/2010/main" val="1209399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279440-86AB-3813-BB51-CEA01A37439F}"/>
              </a:ext>
            </a:extLst>
          </p:cNvPr>
          <p:cNvSpPr>
            <a:spLocks noGrp="1"/>
          </p:cNvSpPr>
          <p:nvPr>
            <p:ph type="body" idx="10"/>
          </p:nvPr>
        </p:nvSpPr>
        <p:spPr/>
        <p:txBody>
          <a:bodyPr/>
          <a:lstStyle/>
          <a:p>
            <a:r>
              <a:rPr lang="en-IN" dirty="0"/>
              <a:t>Branching and Merging in Git</a:t>
            </a:r>
          </a:p>
        </p:txBody>
      </p:sp>
    </p:spTree>
    <p:custDataLst>
      <p:tags r:id="rId1"/>
    </p:custDataLst>
    <p:extLst>
      <p:ext uri="{BB962C8B-B14F-4D97-AF65-F5344CB8AC3E}">
        <p14:creationId xmlns:p14="http://schemas.microsoft.com/office/powerpoint/2010/main" val="2504888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848DA76-2D04-9382-A027-2C77A7B16981}"/>
              </a:ext>
            </a:extLst>
          </p:cNvPr>
          <p:cNvSpPr>
            <a:spLocks noGrp="1"/>
          </p:cNvSpPr>
          <p:nvPr>
            <p:ph type="body" idx="10"/>
          </p:nvPr>
        </p:nvSpPr>
        <p:spPr/>
        <p:txBody>
          <a:bodyPr>
            <a:noAutofit/>
          </a:bodyPr>
          <a:lstStyle/>
          <a:p>
            <a:r>
              <a:rPr lang="en-US" dirty="0"/>
              <a:t>A Git branch is a lightweight movable pointer to the commits. It allows developers to create isolated copies of the codebase at specific points of the development line within the project.</a:t>
            </a:r>
          </a:p>
          <a:p>
            <a:r>
              <a:rPr lang="en-US" dirty="0"/>
              <a:t> </a:t>
            </a:r>
            <a:endParaRPr lang="en-IN" dirty="0"/>
          </a:p>
        </p:txBody>
      </p:sp>
      <p:sp>
        <p:nvSpPr>
          <p:cNvPr id="3" name="Title 2">
            <a:extLst>
              <a:ext uri="{FF2B5EF4-FFF2-40B4-BE49-F238E27FC236}">
                <a16:creationId xmlns:a16="http://schemas.microsoft.com/office/drawing/2014/main" id="{6C582B83-C90F-1F9B-9FA9-49FE1ED0B9A0}"/>
              </a:ext>
            </a:extLst>
          </p:cNvPr>
          <p:cNvSpPr>
            <a:spLocks noGrp="1"/>
          </p:cNvSpPr>
          <p:nvPr>
            <p:ph type="title"/>
          </p:nvPr>
        </p:nvSpPr>
        <p:spPr/>
        <p:txBody>
          <a:bodyPr/>
          <a:lstStyle/>
          <a:p>
            <a:r>
              <a:rPr lang="en-IN" dirty="0"/>
              <a:t>Branching in Git</a:t>
            </a:r>
          </a:p>
        </p:txBody>
      </p:sp>
      <p:sp>
        <p:nvSpPr>
          <p:cNvPr id="7" name="Brandline_LVC">
            <a:extLst>
              <a:ext uri="{FF2B5EF4-FFF2-40B4-BE49-F238E27FC236}">
                <a16:creationId xmlns:a16="http://schemas.microsoft.com/office/drawing/2014/main" id="{81C9DAF8-F2B7-EA1A-58DC-7538183A8592}"/>
              </a:ext>
            </a:extLst>
          </p:cNvPr>
          <p:cNvSpPr/>
          <p:nvPr/>
        </p:nvSpPr>
        <p:spPr>
          <a:xfrm>
            <a:off x="6350000" y="816324"/>
            <a:ext cx="3566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R_Box">
            <a:extLst>
              <a:ext uri="{FF2B5EF4-FFF2-40B4-BE49-F238E27FC236}">
                <a16:creationId xmlns:a16="http://schemas.microsoft.com/office/drawing/2014/main" id="{03C278B1-A2DA-ECE3-CC0C-762682CBC71E}"/>
              </a:ext>
            </a:extLst>
          </p:cNvPr>
          <p:cNvSpPr/>
          <p:nvPr/>
        </p:nvSpPr>
        <p:spPr>
          <a:xfrm>
            <a:off x="1571016" y="7227455"/>
            <a:ext cx="13113968" cy="1089910"/>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It enables the developers to experiment with new features, fix bugs, or collaborate on different parts of the project without affecting the main codebase.</a:t>
            </a:r>
            <a:endParaRPr lang="en-IN" sz="2200" dirty="0">
              <a:solidFill>
                <a:schemeClr val="tx1">
                  <a:lumMod val="75000"/>
                  <a:lumOff val="25000"/>
                </a:schemeClr>
              </a:solidFill>
            </a:endParaRPr>
          </a:p>
        </p:txBody>
      </p:sp>
      <p:grpSp>
        <p:nvGrpSpPr>
          <p:cNvPr id="26" name="Group 25">
            <a:extLst>
              <a:ext uri="{FF2B5EF4-FFF2-40B4-BE49-F238E27FC236}">
                <a16:creationId xmlns:a16="http://schemas.microsoft.com/office/drawing/2014/main" id="{EA35829C-FF34-8985-F5BF-BF58A375EC95}"/>
              </a:ext>
            </a:extLst>
          </p:cNvPr>
          <p:cNvGrpSpPr/>
          <p:nvPr/>
        </p:nvGrpSpPr>
        <p:grpSpPr>
          <a:xfrm>
            <a:off x="4276652" y="3380015"/>
            <a:ext cx="8329006" cy="2993569"/>
            <a:chOff x="4276652" y="3380015"/>
            <a:chExt cx="8329006" cy="2993569"/>
          </a:xfrm>
        </p:grpSpPr>
        <p:grpSp>
          <p:nvGrpSpPr>
            <p:cNvPr id="8" name="Google Shape;1019;p69">
              <a:extLst>
                <a:ext uri="{FF2B5EF4-FFF2-40B4-BE49-F238E27FC236}">
                  <a16:creationId xmlns:a16="http://schemas.microsoft.com/office/drawing/2014/main" id="{911B8297-B396-1197-5E52-905A51683777}"/>
                </a:ext>
              </a:extLst>
            </p:cNvPr>
            <p:cNvGrpSpPr/>
            <p:nvPr/>
          </p:nvGrpSpPr>
          <p:grpSpPr>
            <a:xfrm>
              <a:off x="4276652" y="3704493"/>
              <a:ext cx="7702696" cy="2235077"/>
              <a:chOff x="4300715" y="1095724"/>
              <a:chExt cx="7702696" cy="2235077"/>
            </a:xfrm>
          </p:grpSpPr>
          <p:pic>
            <p:nvPicPr>
              <p:cNvPr id="9" name="Google Shape;1020;p69" descr="Image result for git branches">
                <a:extLst>
                  <a:ext uri="{FF2B5EF4-FFF2-40B4-BE49-F238E27FC236}">
                    <a16:creationId xmlns:a16="http://schemas.microsoft.com/office/drawing/2014/main" id="{8D13DF81-8833-8AB2-31F5-E544CC79B16E}"/>
                  </a:ext>
                </a:extLst>
              </p:cNvPr>
              <p:cNvPicPr preferRelativeResize="0"/>
              <p:nvPr/>
            </p:nvPicPr>
            <p:blipFill rotWithShape="1">
              <a:blip r:embed="rId4">
                <a:alphaModFix/>
              </a:blip>
              <a:srcRect/>
              <a:stretch/>
            </p:blipFill>
            <p:spPr>
              <a:xfrm>
                <a:off x="4300715" y="1095724"/>
                <a:ext cx="7702696" cy="2235077"/>
              </a:xfrm>
              <a:prstGeom prst="rect">
                <a:avLst/>
              </a:prstGeom>
              <a:noFill/>
              <a:ln>
                <a:noFill/>
              </a:ln>
            </p:spPr>
          </p:pic>
          <p:cxnSp>
            <p:nvCxnSpPr>
              <p:cNvPr id="19" name="Google Shape;1030;p69">
                <a:extLst>
                  <a:ext uri="{FF2B5EF4-FFF2-40B4-BE49-F238E27FC236}">
                    <a16:creationId xmlns:a16="http://schemas.microsoft.com/office/drawing/2014/main" id="{CF59D958-4E64-31AF-4E3A-41F4B68A2B9C}"/>
                  </a:ext>
                </a:extLst>
              </p:cNvPr>
              <p:cNvCxnSpPr/>
              <p:nvPr/>
            </p:nvCxnSpPr>
            <p:spPr>
              <a:xfrm>
                <a:off x="5210127" y="2186853"/>
                <a:ext cx="522600" cy="0"/>
              </a:xfrm>
              <a:prstGeom prst="straightConnector1">
                <a:avLst/>
              </a:prstGeom>
              <a:noFill/>
              <a:ln w="9525" cap="flat" cmpd="sng">
                <a:solidFill>
                  <a:srgbClr val="484848"/>
                </a:solidFill>
                <a:prstDash val="solid"/>
                <a:round/>
                <a:headEnd type="none" w="sm" len="sm"/>
                <a:tailEnd type="none" w="sm" len="sm"/>
              </a:ln>
            </p:spPr>
          </p:cxnSp>
        </p:grpSp>
        <p:sp>
          <p:nvSpPr>
            <p:cNvPr id="2" name="Text_Box">
              <a:extLst>
                <a:ext uri="{FF2B5EF4-FFF2-40B4-BE49-F238E27FC236}">
                  <a16:creationId xmlns:a16="http://schemas.microsoft.com/office/drawing/2014/main" id="{A6BAAF03-F31A-C2F9-FFA7-A9987E3B7ACE}"/>
                </a:ext>
              </a:extLst>
            </p:cNvPr>
            <p:cNvSpPr/>
            <p:nvPr/>
          </p:nvSpPr>
          <p:spPr>
            <a:xfrm>
              <a:off x="10624458" y="4606697"/>
              <a:ext cx="1981200" cy="44291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rgbClr val="404040"/>
                  </a:solidFill>
                  <a:latin typeface="Open Sans" pitchFamily="2" charset="0"/>
                </a:rPr>
                <a:t>Main branch</a:t>
              </a:r>
              <a:endParaRPr lang="en-US" sz="2200" dirty="0">
                <a:solidFill>
                  <a:srgbClr val="404040"/>
                </a:solidFill>
                <a:latin typeface="Open Sans" pitchFamily="2" charset="0"/>
              </a:endParaRPr>
            </a:p>
          </p:txBody>
        </p:sp>
        <p:sp>
          <p:nvSpPr>
            <p:cNvPr id="4" name="Text_Box">
              <a:extLst>
                <a:ext uri="{FF2B5EF4-FFF2-40B4-BE49-F238E27FC236}">
                  <a16:creationId xmlns:a16="http://schemas.microsoft.com/office/drawing/2014/main" id="{C693EC01-D275-579F-0B56-13ED9FF7A3EE}"/>
                </a:ext>
              </a:extLst>
            </p:cNvPr>
            <p:cNvSpPr/>
            <p:nvPr/>
          </p:nvSpPr>
          <p:spPr>
            <a:xfrm>
              <a:off x="9936121" y="5992584"/>
              <a:ext cx="2610393"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itchFamily="2" charset="0"/>
                </a:rPr>
                <a:t>Developer branch</a:t>
              </a:r>
            </a:p>
          </p:txBody>
        </p:sp>
        <p:sp>
          <p:nvSpPr>
            <p:cNvPr id="6" name="Text_Box">
              <a:extLst>
                <a:ext uri="{FF2B5EF4-FFF2-40B4-BE49-F238E27FC236}">
                  <a16:creationId xmlns:a16="http://schemas.microsoft.com/office/drawing/2014/main" id="{9FA827D1-D19D-F63B-2886-CD854573C647}"/>
                </a:ext>
              </a:extLst>
            </p:cNvPr>
            <p:cNvSpPr/>
            <p:nvPr/>
          </p:nvSpPr>
          <p:spPr>
            <a:xfrm>
              <a:off x="6898445" y="3380015"/>
              <a:ext cx="2459109"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rgbClr val="404040"/>
                  </a:solidFill>
                  <a:latin typeface="Open Sans" pitchFamily="2" charset="0"/>
                </a:rPr>
                <a:t>Release branch</a:t>
              </a:r>
              <a:endParaRPr lang="en-US" sz="2200" dirty="0">
                <a:solidFill>
                  <a:srgbClr val="404040"/>
                </a:solidFill>
                <a:latin typeface="Open Sans" pitchFamily="2" charset="0"/>
              </a:endParaRPr>
            </a:p>
          </p:txBody>
        </p:sp>
      </p:grpSp>
    </p:spTree>
    <p:custDataLst>
      <p:tags r:id="rId1"/>
    </p:custDataLst>
    <p:extLst>
      <p:ext uri="{BB962C8B-B14F-4D97-AF65-F5344CB8AC3E}">
        <p14:creationId xmlns:p14="http://schemas.microsoft.com/office/powerpoint/2010/main" val="3862161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39">
            <a:extLst>
              <a:ext uri="{FF2B5EF4-FFF2-40B4-BE49-F238E27FC236}">
                <a16:creationId xmlns:a16="http://schemas.microsoft.com/office/drawing/2014/main" id="{6256D58B-1322-4079-4D19-2DD40F9624E9}"/>
              </a:ext>
            </a:extLst>
          </p:cNvPr>
          <p:cNvSpPr>
            <a:spLocks noGrp="1"/>
          </p:cNvSpPr>
          <p:nvPr>
            <p:ph type="body" idx="10"/>
          </p:nvPr>
        </p:nvSpPr>
        <p:spPr/>
        <p:txBody>
          <a:bodyPr/>
          <a:lstStyle/>
          <a:p>
            <a:r>
              <a:rPr lang="en-IN" dirty="0"/>
              <a:t>The primary </a:t>
            </a:r>
            <a:r>
              <a:rPr lang="en-US" dirty="0"/>
              <a:t>purpose of branching in Git is to create isolated environments for development within the project. Additionally, here are some key reasons to use branches:</a:t>
            </a:r>
            <a:r>
              <a:rPr lang="en-IN" dirty="0"/>
              <a:t> </a:t>
            </a:r>
          </a:p>
        </p:txBody>
      </p:sp>
      <p:sp>
        <p:nvSpPr>
          <p:cNvPr id="4" name="Title 3">
            <a:extLst>
              <a:ext uri="{FF2B5EF4-FFF2-40B4-BE49-F238E27FC236}">
                <a16:creationId xmlns:a16="http://schemas.microsoft.com/office/drawing/2014/main" id="{3820A62C-E315-264A-2932-752BC1B53A4E}"/>
              </a:ext>
            </a:extLst>
          </p:cNvPr>
          <p:cNvSpPr>
            <a:spLocks noGrp="1"/>
          </p:cNvSpPr>
          <p:nvPr>
            <p:ph type="title"/>
          </p:nvPr>
        </p:nvSpPr>
        <p:spPr/>
        <p:txBody>
          <a:bodyPr/>
          <a:lstStyle/>
          <a:p>
            <a:r>
              <a:rPr lang="en-IN" dirty="0"/>
              <a:t>Purpose of Branching</a:t>
            </a:r>
          </a:p>
        </p:txBody>
      </p:sp>
      <p:grpSp>
        <p:nvGrpSpPr>
          <p:cNvPr id="38" name="Group 37">
            <a:extLst>
              <a:ext uri="{FF2B5EF4-FFF2-40B4-BE49-F238E27FC236}">
                <a16:creationId xmlns:a16="http://schemas.microsoft.com/office/drawing/2014/main" id="{A58406E6-9DA1-86D4-BF63-D7A3641D45CE}"/>
              </a:ext>
            </a:extLst>
          </p:cNvPr>
          <p:cNvGrpSpPr/>
          <p:nvPr/>
        </p:nvGrpSpPr>
        <p:grpSpPr>
          <a:xfrm>
            <a:off x="3003626" y="2974510"/>
            <a:ext cx="10896902" cy="4669154"/>
            <a:chOff x="2734489" y="1869673"/>
            <a:chExt cx="10896902" cy="4669154"/>
          </a:xfrm>
        </p:grpSpPr>
        <p:grpSp>
          <p:nvGrpSpPr>
            <p:cNvPr id="6" name="Group 5">
              <a:extLst>
                <a:ext uri="{FF2B5EF4-FFF2-40B4-BE49-F238E27FC236}">
                  <a16:creationId xmlns:a16="http://schemas.microsoft.com/office/drawing/2014/main" id="{9A80FA47-2860-36C6-B8D7-B0ACACE3F9D3}"/>
                </a:ext>
              </a:extLst>
            </p:cNvPr>
            <p:cNvGrpSpPr/>
            <p:nvPr/>
          </p:nvGrpSpPr>
          <p:grpSpPr>
            <a:xfrm>
              <a:off x="2734489" y="1869673"/>
              <a:ext cx="10879911" cy="900311"/>
              <a:chOff x="9496474" y="1397258"/>
              <a:chExt cx="10879911" cy="859154"/>
            </a:xfrm>
          </p:grpSpPr>
          <p:grpSp>
            <p:nvGrpSpPr>
              <p:cNvPr id="7" name="Group 4">
                <a:extLst>
                  <a:ext uri="{FF2B5EF4-FFF2-40B4-BE49-F238E27FC236}">
                    <a16:creationId xmlns:a16="http://schemas.microsoft.com/office/drawing/2014/main" id="{9793B9FB-8246-DB54-DF61-77014E1B8ED2}"/>
                  </a:ext>
                </a:extLst>
              </p:cNvPr>
              <p:cNvGrpSpPr>
                <a:grpSpLocks noChangeAspect="1"/>
              </p:cNvGrpSpPr>
              <p:nvPr/>
            </p:nvGrpSpPr>
            <p:grpSpPr bwMode="auto">
              <a:xfrm rot="16200000">
                <a:off x="9180404" y="1713328"/>
                <a:ext cx="859154" cy="227014"/>
                <a:chOff x="1731" y="2264"/>
                <a:chExt cx="492" cy="143"/>
              </a:xfrm>
            </p:grpSpPr>
            <p:sp>
              <p:nvSpPr>
                <p:cNvPr id="9" name="Freeform 5">
                  <a:extLst>
                    <a:ext uri="{FF2B5EF4-FFF2-40B4-BE49-F238E27FC236}">
                      <a16:creationId xmlns:a16="http://schemas.microsoft.com/office/drawing/2014/main" id="{40ED582A-2859-42F8-2A49-CEADB0EB2626}"/>
                    </a:ext>
                  </a:extLst>
                </p:cNvPr>
                <p:cNvSpPr>
                  <a:spLocks/>
                </p:cNvSpPr>
                <p:nvPr/>
              </p:nvSpPr>
              <p:spPr bwMode="auto">
                <a:xfrm>
                  <a:off x="1786" y="2264"/>
                  <a:ext cx="379" cy="143"/>
                </a:xfrm>
                <a:custGeom>
                  <a:avLst/>
                  <a:gdLst>
                    <a:gd name="T0" fmla="*/ 0 w 379"/>
                    <a:gd name="T1" fmla="*/ 0 h 474"/>
                    <a:gd name="T2" fmla="*/ 379 w 379"/>
                    <a:gd name="T3" fmla="*/ 0 h 474"/>
                    <a:gd name="T4" fmla="*/ 379 w 379"/>
                    <a:gd name="T5" fmla="*/ 474 h 474"/>
                    <a:gd name="T6" fmla="*/ 0 w 379"/>
                    <a:gd name="T7" fmla="*/ 474 h 474"/>
                    <a:gd name="T8" fmla="*/ 0 w 379"/>
                    <a:gd name="T9" fmla="*/ 0 h 474"/>
                    <a:gd name="T10" fmla="*/ 0 w 379"/>
                    <a:gd name="T11" fmla="*/ 0 h 474"/>
                  </a:gdLst>
                  <a:ahLst/>
                  <a:cxnLst>
                    <a:cxn ang="0">
                      <a:pos x="T0" y="T1"/>
                    </a:cxn>
                    <a:cxn ang="0">
                      <a:pos x="T2" y="T3"/>
                    </a:cxn>
                    <a:cxn ang="0">
                      <a:pos x="T4" y="T5"/>
                    </a:cxn>
                    <a:cxn ang="0">
                      <a:pos x="T6" y="T7"/>
                    </a:cxn>
                    <a:cxn ang="0">
                      <a:pos x="T8" y="T9"/>
                    </a:cxn>
                    <a:cxn ang="0">
                      <a:pos x="T10" y="T11"/>
                    </a:cxn>
                  </a:cxnLst>
                  <a:rect l="0" t="0" r="r" b="b"/>
                  <a:pathLst>
                    <a:path w="379" h="474">
                      <a:moveTo>
                        <a:pt x="0" y="0"/>
                      </a:moveTo>
                      <a:lnTo>
                        <a:pt x="379" y="0"/>
                      </a:lnTo>
                      <a:lnTo>
                        <a:pt x="379" y="474"/>
                      </a:lnTo>
                      <a:lnTo>
                        <a:pt x="0" y="474"/>
                      </a:lnTo>
                      <a:lnTo>
                        <a:pt x="0" y="0"/>
                      </a:lnTo>
                      <a:lnTo>
                        <a:pt x="0" y="0"/>
                      </a:lnTo>
                      <a:close/>
                    </a:path>
                  </a:pathLst>
                </a:custGeom>
                <a:solidFill>
                  <a:srgbClr val="609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Freeform 6">
                  <a:extLst>
                    <a:ext uri="{FF2B5EF4-FFF2-40B4-BE49-F238E27FC236}">
                      <a16:creationId xmlns:a16="http://schemas.microsoft.com/office/drawing/2014/main" id="{7D0EC471-E688-7C49-D707-D84F37776788}"/>
                    </a:ext>
                  </a:extLst>
                </p:cNvPr>
                <p:cNvSpPr>
                  <a:spLocks/>
                </p:cNvSpPr>
                <p:nvPr/>
              </p:nvSpPr>
              <p:spPr bwMode="auto">
                <a:xfrm>
                  <a:off x="2165" y="2264"/>
                  <a:ext cx="58" cy="65"/>
                </a:xfrm>
                <a:custGeom>
                  <a:avLst/>
                  <a:gdLst>
                    <a:gd name="T0" fmla="*/ 0 w 24"/>
                    <a:gd name="T1" fmla="*/ 27 h 27"/>
                    <a:gd name="T2" fmla="*/ 0 w 24"/>
                    <a:gd name="T3" fmla="*/ 0 h 27"/>
                    <a:gd name="T4" fmla="*/ 1 w 24"/>
                    <a:gd name="T5" fmla="*/ 0 h 27"/>
                    <a:gd name="T6" fmla="*/ 24 w 24"/>
                    <a:gd name="T7" fmla="*/ 23 h 27"/>
                    <a:gd name="T8" fmla="*/ 23 w 24"/>
                    <a:gd name="T9" fmla="*/ 27 h 27"/>
                    <a:gd name="T10" fmla="*/ 0 w 24"/>
                    <a:gd name="T11" fmla="*/ 27 h 27"/>
                  </a:gdLst>
                  <a:ahLst/>
                  <a:cxnLst>
                    <a:cxn ang="0">
                      <a:pos x="T0" y="T1"/>
                    </a:cxn>
                    <a:cxn ang="0">
                      <a:pos x="T2" y="T3"/>
                    </a:cxn>
                    <a:cxn ang="0">
                      <a:pos x="T4" y="T5"/>
                    </a:cxn>
                    <a:cxn ang="0">
                      <a:pos x="T6" y="T7"/>
                    </a:cxn>
                    <a:cxn ang="0">
                      <a:pos x="T8" y="T9"/>
                    </a:cxn>
                    <a:cxn ang="0">
                      <a:pos x="T10" y="T11"/>
                    </a:cxn>
                  </a:cxnLst>
                  <a:rect l="0" t="0" r="r" b="b"/>
                  <a:pathLst>
                    <a:path w="24" h="27">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7">
                  <a:extLst>
                    <a:ext uri="{FF2B5EF4-FFF2-40B4-BE49-F238E27FC236}">
                      <a16:creationId xmlns:a16="http://schemas.microsoft.com/office/drawing/2014/main" id="{DA6FC879-31E2-57C2-5BAF-68AEE66A828B}"/>
                    </a:ext>
                  </a:extLst>
                </p:cNvPr>
                <p:cNvSpPr>
                  <a:spLocks/>
                </p:cNvSpPr>
                <p:nvPr/>
              </p:nvSpPr>
              <p:spPr bwMode="auto">
                <a:xfrm>
                  <a:off x="1731" y="2264"/>
                  <a:ext cx="55" cy="65"/>
                </a:xfrm>
                <a:custGeom>
                  <a:avLst/>
                  <a:gdLst>
                    <a:gd name="T0" fmla="*/ 23 w 23"/>
                    <a:gd name="T1" fmla="*/ 27 h 27"/>
                    <a:gd name="T2" fmla="*/ 23 w 23"/>
                    <a:gd name="T3" fmla="*/ 0 h 27"/>
                    <a:gd name="T4" fmla="*/ 22 w 23"/>
                    <a:gd name="T5" fmla="*/ 0 h 27"/>
                    <a:gd name="T6" fmla="*/ 0 w 23"/>
                    <a:gd name="T7" fmla="*/ 23 h 27"/>
                    <a:gd name="T8" fmla="*/ 0 w 23"/>
                    <a:gd name="T9" fmla="*/ 27 h 27"/>
                    <a:gd name="T10" fmla="*/ 23 w 23"/>
                    <a:gd name="T11" fmla="*/ 27 h 27"/>
                  </a:gdLst>
                  <a:ahLst/>
                  <a:cxnLst>
                    <a:cxn ang="0">
                      <a:pos x="T0" y="T1"/>
                    </a:cxn>
                    <a:cxn ang="0">
                      <a:pos x="T2" y="T3"/>
                    </a:cxn>
                    <a:cxn ang="0">
                      <a:pos x="T4" y="T5"/>
                    </a:cxn>
                    <a:cxn ang="0">
                      <a:pos x="T6" y="T7"/>
                    </a:cxn>
                    <a:cxn ang="0">
                      <a:pos x="T8" y="T9"/>
                    </a:cxn>
                    <a:cxn ang="0">
                      <a:pos x="T10" y="T11"/>
                    </a:cxn>
                  </a:cxnLst>
                  <a:rect l="0" t="0" r="r" b="b"/>
                  <a:pathLst>
                    <a:path w="23" h="27">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Rectangle 7">
                <a:extLst>
                  <a:ext uri="{FF2B5EF4-FFF2-40B4-BE49-F238E27FC236}">
                    <a16:creationId xmlns:a16="http://schemas.microsoft.com/office/drawing/2014/main" id="{266F38D1-A1F1-0F4D-AA8A-62134AC45C39}"/>
                  </a:ext>
                </a:extLst>
              </p:cNvPr>
              <p:cNvSpPr/>
              <p:nvPr/>
            </p:nvSpPr>
            <p:spPr>
              <a:xfrm>
                <a:off x="9820118" y="1481322"/>
                <a:ext cx="10556267" cy="734267"/>
              </a:xfrm>
              <a:prstGeom prst="rect">
                <a:avLst/>
              </a:prstGeom>
            </p:spPr>
            <p:txBody>
              <a:bodyPr wrap="square">
                <a:spAutoFit/>
              </a:bodyPr>
              <a:lstStyle/>
              <a:p>
                <a:r>
                  <a:rPr lang="en-US" sz="2200" b="1"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Experimentation and feature development: </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provides developers with separate space to test and experiment with new software features.</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DAE7FA1E-CADB-EF9D-A983-85195333B290}"/>
                </a:ext>
              </a:extLst>
            </p:cNvPr>
            <p:cNvGrpSpPr/>
            <p:nvPr/>
          </p:nvGrpSpPr>
          <p:grpSpPr>
            <a:xfrm>
              <a:off x="2734494" y="3100183"/>
              <a:ext cx="10896897" cy="905183"/>
              <a:chOff x="9454768" y="2440422"/>
              <a:chExt cx="10896897" cy="863802"/>
            </a:xfrm>
          </p:grpSpPr>
          <p:grpSp>
            <p:nvGrpSpPr>
              <p:cNvPr id="13" name="Group 4">
                <a:extLst>
                  <a:ext uri="{FF2B5EF4-FFF2-40B4-BE49-F238E27FC236}">
                    <a16:creationId xmlns:a16="http://schemas.microsoft.com/office/drawing/2014/main" id="{F90758D4-B7AA-95EB-7B45-4E2F63DFCD68}"/>
                  </a:ext>
                </a:extLst>
              </p:cNvPr>
              <p:cNvGrpSpPr>
                <a:grpSpLocks noChangeAspect="1"/>
              </p:cNvGrpSpPr>
              <p:nvPr/>
            </p:nvGrpSpPr>
            <p:grpSpPr bwMode="auto">
              <a:xfrm rot="16200000">
                <a:off x="9138696" y="2756494"/>
                <a:ext cx="859157" cy="227013"/>
                <a:chOff x="1731" y="2264"/>
                <a:chExt cx="492" cy="143"/>
              </a:xfrm>
            </p:grpSpPr>
            <p:sp>
              <p:nvSpPr>
                <p:cNvPr id="15" name="Freeform 5">
                  <a:extLst>
                    <a:ext uri="{FF2B5EF4-FFF2-40B4-BE49-F238E27FC236}">
                      <a16:creationId xmlns:a16="http://schemas.microsoft.com/office/drawing/2014/main" id="{8F1020FF-D861-45F2-3771-C9718CB1503C}"/>
                    </a:ext>
                  </a:extLst>
                </p:cNvPr>
                <p:cNvSpPr>
                  <a:spLocks/>
                </p:cNvSpPr>
                <p:nvPr/>
              </p:nvSpPr>
              <p:spPr bwMode="auto">
                <a:xfrm>
                  <a:off x="1786" y="2264"/>
                  <a:ext cx="379" cy="143"/>
                </a:xfrm>
                <a:custGeom>
                  <a:avLst/>
                  <a:gdLst>
                    <a:gd name="T0" fmla="*/ 0 w 379"/>
                    <a:gd name="T1" fmla="*/ 0 h 474"/>
                    <a:gd name="T2" fmla="*/ 379 w 379"/>
                    <a:gd name="T3" fmla="*/ 0 h 474"/>
                    <a:gd name="T4" fmla="*/ 379 w 379"/>
                    <a:gd name="T5" fmla="*/ 474 h 474"/>
                    <a:gd name="T6" fmla="*/ 0 w 379"/>
                    <a:gd name="T7" fmla="*/ 474 h 474"/>
                    <a:gd name="T8" fmla="*/ 0 w 379"/>
                    <a:gd name="T9" fmla="*/ 0 h 474"/>
                    <a:gd name="T10" fmla="*/ 0 w 379"/>
                    <a:gd name="T11" fmla="*/ 0 h 474"/>
                  </a:gdLst>
                  <a:ahLst/>
                  <a:cxnLst>
                    <a:cxn ang="0">
                      <a:pos x="T0" y="T1"/>
                    </a:cxn>
                    <a:cxn ang="0">
                      <a:pos x="T2" y="T3"/>
                    </a:cxn>
                    <a:cxn ang="0">
                      <a:pos x="T4" y="T5"/>
                    </a:cxn>
                    <a:cxn ang="0">
                      <a:pos x="T6" y="T7"/>
                    </a:cxn>
                    <a:cxn ang="0">
                      <a:pos x="T8" y="T9"/>
                    </a:cxn>
                    <a:cxn ang="0">
                      <a:pos x="T10" y="T11"/>
                    </a:cxn>
                  </a:cxnLst>
                  <a:rect l="0" t="0" r="r" b="b"/>
                  <a:pathLst>
                    <a:path w="379" h="474">
                      <a:moveTo>
                        <a:pt x="0" y="0"/>
                      </a:moveTo>
                      <a:lnTo>
                        <a:pt x="379" y="0"/>
                      </a:lnTo>
                      <a:lnTo>
                        <a:pt x="379" y="474"/>
                      </a:lnTo>
                      <a:lnTo>
                        <a:pt x="0" y="474"/>
                      </a:lnTo>
                      <a:lnTo>
                        <a:pt x="0" y="0"/>
                      </a:lnTo>
                      <a:lnTo>
                        <a:pt x="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6">
                  <a:extLst>
                    <a:ext uri="{FF2B5EF4-FFF2-40B4-BE49-F238E27FC236}">
                      <a16:creationId xmlns:a16="http://schemas.microsoft.com/office/drawing/2014/main" id="{53C3D636-AC88-5FEE-52B0-1B853A25C969}"/>
                    </a:ext>
                  </a:extLst>
                </p:cNvPr>
                <p:cNvSpPr>
                  <a:spLocks/>
                </p:cNvSpPr>
                <p:nvPr/>
              </p:nvSpPr>
              <p:spPr bwMode="auto">
                <a:xfrm>
                  <a:off x="2165" y="2264"/>
                  <a:ext cx="58" cy="65"/>
                </a:xfrm>
                <a:custGeom>
                  <a:avLst/>
                  <a:gdLst>
                    <a:gd name="T0" fmla="*/ 0 w 24"/>
                    <a:gd name="T1" fmla="*/ 27 h 27"/>
                    <a:gd name="T2" fmla="*/ 0 w 24"/>
                    <a:gd name="T3" fmla="*/ 0 h 27"/>
                    <a:gd name="T4" fmla="*/ 1 w 24"/>
                    <a:gd name="T5" fmla="*/ 0 h 27"/>
                    <a:gd name="T6" fmla="*/ 24 w 24"/>
                    <a:gd name="T7" fmla="*/ 23 h 27"/>
                    <a:gd name="T8" fmla="*/ 23 w 24"/>
                    <a:gd name="T9" fmla="*/ 27 h 27"/>
                    <a:gd name="T10" fmla="*/ 0 w 24"/>
                    <a:gd name="T11" fmla="*/ 27 h 27"/>
                  </a:gdLst>
                  <a:ahLst/>
                  <a:cxnLst>
                    <a:cxn ang="0">
                      <a:pos x="T0" y="T1"/>
                    </a:cxn>
                    <a:cxn ang="0">
                      <a:pos x="T2" y="T3"/>
                    </a:cxn>
                    <a:cxn ang="0">
                      <a:pos x="T4" y="T5"/>
                    </a:cxn>
                    <a:cxn ang="0">
                      <a:pos x="T6" y="T7"/>
                    </a:cxn>
                    <a:cxn ang="0">
                      <a:pos x="T8" y="T9"/>
                    </a:cxn>
                    <a:cxn ang="0">
                      <a:pos x="T10" y="T11"/>
                    </a:cxn>
                  </a:cxnLst>
                  <a:rect l="0" t="0" r="r" b="b"/>
                  <a:pathLst>
                    <a:path w="24" h="27">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7">
                  <a:extLst>
                    <a:ext uri="{FF2B5EF4-FFF2-40B4-BE49-F238E27FC236}">
                      <a16:creationId xmlns:a16="http://schemas.microsoft.com/office/drawing/2014/main" id="{5B9BBDEE-E95F-B6EB-2233-B03EE6D87400}"/>
                    </a:ext>
                  </a:extLst>
                </p:cNvPr>
                <p:cNvSpPr>
                  <a:spLocks/>
                </p:cNvSpPr>
                <p:nvPr/>
              </p:nvSpPr>
              <p:spPr bwMode="auto">
                <a:xfrm>
                  <a:off x="1731" y="2264"/>
                  <a:ext cx="55" cy="65"/>
                </a:xfrm>
                <a:custGeom>
                  <a:avLst/>
                  <a:gdLst>
                    <a:gd name="T0" fmla="*/ 23 w 23"/>
                    <a:gd name="T1" fmla="*/ 27 h 27"/>
                    <a:gd name="T2" fmla="*/ 23 w 23"/>
                    <a:gd name="T3" fmla="*/ 0 h 27"/>
                    <a:gd name="T4" fmla="*/ 22 w 23"/>
                    <a:gd name="T5" fmla="*/ 0 h 27"/>
                    <a:gd name="T6" fmla="*/ 0 w 23"/>
                    <a:gd name="T7" fmla="*/ 23 h 27"/>
                    <a:gd name="T8" fmla="*/ 0 w 23"/>
                    <a:gd name="T9" fmla="*/ 27 h 27"/>
                    <a:gd name="T10" fmla="*/ 23 w 23"/>
                    <a:gd name="T11" fmla="*/ 27 h 27"/>
                  </a:gdLst>
                  <a:ahLst/>
                  <a:cxnLst>
                    <a:cxn ang="0">
                      <a:pos x="T0" y="T1"/>
                    </a:cxn>
                    <a:cxn ang="0">
                      <a:pos x="T2" y="T3"/>
                    </a:cxn>
                    <a:cxn ang="0">
                      <a:pos x="T4" y="T5"/>
                    </a:cxn>
                    <a:cxn ang="0">
                      <a:pos x="T6" y="T7"/>
                    </a:cxn>
                    <a:cxn ang="0">
                      <a:pos x="T8" y="T9"/>
                    </a:cxn>
                    <a:cxn ang="0">
                      <a:pos x="T10" y="T11"/>
                    </a:cxn>
                  </a:cxnLst>
                  <a:rect l="0" t="0" r="r" b="b"/>
                  <a:pathLst>
                    <a:path w="23" h="27">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4" name="Rectangle 13">
                <a:extLst>
                  <a:ext uri="{FF2B5EF4-FFF2-40B4-BE49-F238E27FC236}">
                    <a16:creationId xmlns:a16="http://schemas.microsoft.com/office/drawing/2014/main" id="{82D3C03E-3CB3-0F98-002E-C96C1C3225FD}"/>
                  </a:ext>
                </a:extLst>
              </p:cNvPr>
              <p:cNvSpPr/>
              <p:nvPr/>
            </p:nvSpPr>
            <p:spPr>
              <a:xfrm>
                <a:off x="9795398" y="2569958"/>
                <a:ext cx="10556267" cy="734266"/>
              </a:xfrm>
              <a:prstGeom prst="rect">
                <a:avLst/>
              </a:prstGeom>
            </p:spPr>
            <p:txBody>
              <a:bodyPr wrap="square">
                <a:spAutoFit/>
              </a:bodyPr>
              <a:lstStyle/>
              <a:p>
                <a:r>
                  <a:rPr lang="en-US" sz="2200" b="1"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Collaboration and parallel development: </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allows developers to work simultaneously without conflicts or overwriting.</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grpSp>
          <p:nvGrpSpPr>
            <p:cNvPr id="18" name="Group 17">
              <a:extLst>
                <a:ext uri="{FF2B5EF4-FFF2-40B4-BE49-F238E27FC236}">
                  <a16:creationId xmlns:a16="http://schemas.microsoft.com/office/drawing/2014/main" id="{CC1FDE97-3655-4BA1-E224-E0DBCBEAAA50}"/>
                </a:ext>
              </a:extLst>
            </p:cNvPr>
            <p:cNvGrpSpPr/>
            <p:nvPr/>
          </p:nvGrpSpPr>
          <p:grpSpPr>
            <a:xfrm>
              <a:off x="2734493" y="4330708"/>
              <a:ext cx="10896898" cy="977603"/>
              <a:chOff x="9476343" y="4367966"/>
              <a:chExt cx="10896898" cy="932912"/>
            </a:xfrm>
          </p:grpSpPr>
          <p:grpSp>
            <p:nvGrpSpPr>
              <p:cNvPr id="19" name="Group 4">
                <a:extLst>
                  <a:ext uri="{FF2B5EF4-FFF2-40B4-BE49-F238E27FC236}">
                    <a16:creationId xmlns:a16="http://schemas.microsoft.com/office/drawing/2014/main" id="{A1FF5445-FE0D-AB82-DA1B-DC94DE205C04}"/>
                  </a:ext>
                </a:extLst>
              </p:cNvPr>
              <p:cNvGrpSpPr>
                <a:grpSpLocks noChangeAspect="1"/>
              </p:cNvGrpSpPr>
              <p:nvPr/>
            </p:nvGrpSpPr>
            <p:grpSpPr bwMode="auto">
              <a:xfrm rot="16200000">
                <a:off x="9123251" y="4721058"/>
                <a:ext cx="932912" cy="226728"/>
                <a:chOff x="1731" y="2264"/>
                <a:chExt cx="492" cy="128"/>
              </a:xfrm>
            </p:grpSpPr>
            <p:sp>
              <p:nvSpPr>
                <p:cNvPr id="21" name="Freeform 5">
                  <a:extLst>
                    <a:ext uri="{FF2B5EF4-FFF2-40B4-BE49-F238E27FC236}">
                      <a16:creationId xmlns:a16="http://schemas.microsoft.com/office/drawing/2014/main" id="{4DB8388A-B32B-F56B-212A-20634EA318FA}"/>
                    </a:ext>
                  </a:extLst>
                </p:cNvPr>
                <p:cNvSpPr>
                  <a:spLocks/>
                </p:cNvSpPr>
                <p:nvPr/>
              </p:nvSpPr>
              <p:spPr bwMode="auto">
                <a:xfrm>
                  <a:off x="1786" y="2264"/>
                  <a:ext cx="379" cy="128"/>
                </a:xfrm>
                <a:custGeom>
                  <a:avLst/>
                  <a:gdLst>
                    <a:gd name="T0" fmla="*/ 0 w 379"/>
                    <a:gd name="T1" fmla="*/ 0 h 474"/>
                    <a:gd name="T2" fmla="*/ 379 w 379"/>
                    <a:gd name="T3" fmla="*/ 0 h 474"/>
                    <a:gd name="T4" fmla="*/ 379 w 379"/>
                    <a:gd name="T5" fmla="*/ 474 h 474"/>
                    <a:gd name="T6" fmla="*/ 0 w 379"/>
                    <a:gd name="T7" fmla="*/ 474 h 474"/>
                    <a:gd name="T8" fmla="*/ 0 w 379"/>
                    <a:gd name="T9" fmla="*/ 0 h 474"/>
                    <a:gd name="T10" fmla="*/ 0 w 379"/>
                    <a:gd name="T11" fmla="*/ 0 h 474"/>
                  </a:gdLst>
                  <a:ahLst/>
                  <a:cxnLst>
                    <a:cxn ang="0">
                      <a:pos x="T0" y="T1"/>
                    </a:cxn>
                    <a:cxn ang="0">
                      <a:pos x="T2" y="T3"/>
                    </a:cxn>
                    <a:cxn ang="0">
                      <a:pos x="T4" y="T5"/>
                    </a:cxn>
                    <a:cxn ang="0">
                      <a:pos x="T6" y="T7"/>
                    </a:cxn>
                    <a:cxn ang="0">
                      <a:pos x="T8" y="T9"/>
                    </a:cxn>
                    <a:cxn ang="0">
                      <a:pos x="T10" y="T11"/>
                    </a:cxn>
                  </a:cxnLst>
                  <a:rect l="0" t="0" r="r" b="b"/>
                  <a:pathLst>
                    <a:path w="379" h="474">
                      <a:moveTo>
                        <a:pt x="0" y="0"/>
                      </a:moveTo>
                      <a:lnTo>
                        <a:pt x="379" y="0"/>
                      </a:lnTo>
                      <a:lnTo>
                        <a:pt x="379" y="474"/>
                      </a:lnTo>
                      <a:lnTo>
                        <a:pt x="0" y="474"/>
                      </a:lnTo>
                      <a:lnTo>
                        <a:pt x="0" y="0"/>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6">
                  <a:extLst>
                    <a:ext uri="{FF2B5EF4-FFF2-40B4-BE49-F238E27FC236}">
                      <a16:creationId xmlns:a16="http://schemas.microsoft.com/office/drawing/2014/main" id="{15298BB4-0611-7BF8-8D2E-F6636912489C}"/>
                    </a:ext>
                  </a:extLst>
                </p:cNvPr>
                <p:cNvSpPr>
                  <a:spLocks/>
                </p:cNvSpPr>
                <p:nvPr/>
              </p:nvSpPr>
              <p:spPr bwMode="auto">
                <a:xfrm>
                  <a:off x="2165" y="2264"/>
                  <a:ext cx="58" cy="65"/>
                </a:xfrm>
                <a:custGeom>
                  <a:avLst/>
                  <a:gdLst>
                    <a:gd name="T0" fmla="*/ 0 w 24"/>
                    <a:gd name="T1" fmla="*/ 27 h 27"/>
                    <a:gd name="T2" fmla="*/ 0 w 24"/>
                    <a:gd name="T3" fmla="*/ 0 h 27"/>
                    <a:gd name="T4" fmla="*/ 1 w 24"/>
                    <a:gd name="T5" fmla="*/ 0 h 27"/>
                    <a:gd name="T6" fmla="*/ 24 w 24"/>
                    <a:gd name="T7" fmla="*/ 23 h 27"/>
                    <a:gd name="T8" fmla="*/ 23 w 24"/>
                    <a:gd name="T9" fmla="*/ 27 h 27"/>
                    <a:gd name="T10" fmla="*/ 0 w 24"/>
                    <a:gd name="T11" fmla="*/ 27 h 27"/>
                  </a:gdLst>
                  <a:ahLst/>
                  <a:cxnLst>
                    <a:cxn ang="0">
                      <a:pos x="T0" y="T1"/>
                    </a:cxn>
                    <a:cxn ang="0">
                      <a:pos x="T2" y="T3"/>
                    </a:cxn>
                    <a:cxn ang="0">
                      <a:pos x="T4" y="T5"/>
                    </a:cxn>
                    <a:cxn ang="0">
                      <a:pos x="T6" y="T7"/>
                    </a:cxn>
                    <a:cxn ang="0">
                      <a:pos x="T8" y="T9"/>
                    </a:cxn>
                    <a:cxn ang="0">
                      <a:pos x="T10" y="T11"/>
                    </a:cxn>
                  </a:cxnLst>
                  <a:rect l="0" t="0" r="r" b="b"/>
                  <a:pathLst>
                    <a:path w="24" h="27">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7">
                  <a:extLst>
                    <a:ext uri="{FF2B5EF4-FFF2-40B4-BE49-F238E27FC236}">
                      <a16:creationId xmlns:a16="http://schemas.microsoft.com/office/drawing/2014/main" id="{7EA19FA9-5D1B-A15C-ABC7-A75E586512E4}"/>
                    </a:ext>
                  </a:extLst>
                </p:cNvPr>
                <p:cNvSpPr>
                  <a:spLocks/>
                </p:cNvSpPr>
                <p:nvPr/>
              </p:nvSpPr>
              <p:spPr bwMode="auto">
                <a:xfrm>
                  <a:off x="1731" y="2264"/>
                  <a:ext cx="55" cy="65"/>
                </a:xfrm>
                <a:custGeom>
                  <a:avLst/>
                  <a:gdLst>
                    <a:gd name="T0" fmla="*/ 23 w 23"/>
                    <a:gd name="T1" fmla="*/ 27 h 27"/>
                    <a:gd name="T2" fmla="*/ 23 w 23"/>
                    <a:gd name="T3" fmla="*/ 0 h 27"/>
                    <a:gd name="T4" fmla="*/ 22 w 23"/>
                    <a:gd name="T5" fmla="*/ 0 h 27"/>
                    <a:gd name="T6" fmla="*/ 0 w 23"/>
                    <a:gd name="T7" fmla="*/ 23 h 27"/>
                    <a:gd name="T8" fmla="*/ 0 w 23"/>
                    <a:gd name="T9" fmla="*/ 27 h 27"/>
                    <a:gd name="T10" fmla="*/ 23 w 23"/>
                    <a:gd name="T11" fmla="*/ 27 h 27"/>
                  </a:gdLst>
                  <a:ahLst/>
                  <a:cxnLst>
                    <a:cxn ang="0">
                      <a:pos x="T0" y="T1"/>
                    </a:cxn>
                    <a:cxn ang="0">
                      <a:pos x="T2" y="T3"/>
                    </a:cxn>
                    <a:cxn ang="0">
                      <a:pos x="T4" y="T5"/>
                    </a:cxn>
                    <a:cxn ang="0">
                      <a:pos x="T6" y="T7"/>
                    </a:cxn>
                    <a:cxn ang="0">
                      <a:pos x="T8" y="T9"/>
                    </a:cxn>
                    <a:cxn ang="0">
                      <a:pos x="T10" y="T11"/>
                    </a:cxn>
                  </a:cxnLst>
                  <a:rect l="0" t="0" r="r" b="b"/>
                  <a:pathLst>
                    <a:path w="23" h="27">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Rectangle 19">
                <a:extLst>
                  <a:ext uri="{FF2B5EF4-FFF2-40B4-BE49-F238E27FC236}">
                    <a16:creationId xmlns:a16="http://schemas.microsoft.com/office/drawing/2014/main" id="{FB5F2D43-631D-6282-95F7-7B1BAA073389}"/>
                  </a:ext>
                </a:extLst>
              </p:cNvPr>
              <p:cNvSpPr/>
              <p:nvPr/>
            </p:nvSpPr>
            <p:spPr>
              <a:xfrm>
                <a:off x="9774364" y="4450459"/>
                <a:ext cx="10598877" cy="734267"/>
              </a:xfrm>
              <a:prstGeom prst="rect">
                <a:avLst/>
              </a:prstGeom>
            </p:spPr>
            <p:txBody>
              <a:bodyPr wrap="square">
                <a:spAutoFit/>
              </a:bodyPr>
              <a:lstStyle/>
              <a:p>
                <a:r>
                  <a:rPr lang="en-US" sz="2200" b="1"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Version control and code history:</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It allows tracking of changes, reverting to previous versions, and understanding the evolution of the codebase.</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28832ACF-114C-A23E-BA02-12A1D2375E58}"/>
                </a:ext>
              </a:extLst>
            </p:cNvPr>
            <p:cNvGrpSpPr/>
            <p:nvPr/>
          </p:nvGrpSpPr>
          <p:grpSpPr>
            <a:xfrm>
              <a:off x="2734494" y="5638512"/>
              <a:ext cx="10879906" cy="900315"/>
              <a:chOff x="9454768" y="2440422"/>
              <a:chExt cx="10879906" cy="859157"/>
            </a:xfrm>
          </p:grpSpPr>
          <p:grpSp>
            <p:nvGrpSpPr>
              <p:cNvPr id="25" name="Group 4">
                <a:extLst>
                  <a:ext uri="{FF2B5EF4-FFF2-40B4-BE49-F238E27FC236}">
                    <a16:creationId xmlns:a16="http://schemas.microsoft.com/office/drawing/2014/main" id="{B72C55AF-50BF-3754-843E-EE7B222BF3D2}"/>
                  </a:ext>
                </a:extLst>
              </p:cNvPr>
              <p:cNvGrpSpPr>
                <a:grpSpLocks noChangeAspect="1"/>
              </p:cNvGrpSpPr>
              <p:nvPr/>
            </p:nvGrpSpPr>
            <p:grpSpPr bwMode="auto">
              <a:xfrm rot="16200000">
                <a:off x="9138696" y="2756494"/>
                <a:ext cx="859157" cy="227013"/>
                <a:chOff x="1731" y="2264"/>
                <a:chExt cx="492" cy="143"/>
              </a:xfrm>
            </p:grpSpPr>
            <p:sp>
              <p:nvSpPr>
                <p:cNvPr id="27" name="Freeform 5">
                  <a:extLst>
                    <a:ext uri="{FF2B5EF4-FFF2-40B4-BE49-F238E27FC236}">
                      <a16:creationId xmlns:a16="http://schemas.microsoft.com/office/drawing/2014/main" id="{C45B6EE6-B535-E8F8-BEBA-1833481D0189}"/>
                    </a:ext>
                  </a:extLst>
                </p:cNvPr>
                <p:cNvSpPr>
                  <a:spLocks/>
                </p:cNvSpPr>
                <p:nvPr/>
              </p:nvSpPr>
              <p:spPr bwMode="auto">
                <a:xfrm>
                  <a:off x="1786" y="2264"/>
                  <a:ext cx="379" cy="143"/>
                </a:xfrm>
                <a:custGeom>
                  <a:avLst/>
                  <a:gdLst>
                    <a:gd name="T0" fmla="*/ 0 w 379"/>
                    <a:gd name="T1" fmla="*/ 0 h 474"/>
                    <a:gd name="T2" fmla="*/ 379 w 379"/>
                    <a:gd name="T3" fmla="*/ 0 h 474"/>
                    <a:gd name="T4" fmla="*/ 379 w 379"/>
                    <a:gd name="T5" fmla="*/ 474 h 474"/>
                    <a:gd name="T6" fmla="*/ 0 w 379"/>
                    <a:gd name="T7" fmla="*/ 474 h 474"/>
                    <a:gd name="T8" fmla="*/ 0 w 379"/>
                    <a:gd name="T9" fmla="*/ 0 h 474"/>
                    <a:gd name="T10" fmla="*/ 0 w 379"/>
                    <a:gd name="T11" fmla="*/ 0 h 474"/>
                  </a:gdLst>
                  <a:ahLst/>
                  <a:cxnLst>
                    <a:cxn ang="0">
                      <a:pos x="T0" y="T1"/>
                    </a:cxn>
                    <a:cxn ang="0">
                      <a:pos x="T2" y="T3"/>
                    </a:cxn>
                    <a:cxn ang="0">
                      <a:pos x="T4" y="T5"/>
                    </a:cxn>
                    <a:cxn ang="0">
                      <a:pos x="T6" y="T7"/>
                    </a:cxn>
                    <a:cxn ang="0">
                      <a:pos x="T8" y="T9"/>
                    </a:cxn>
                    <a:cxn ang="0">
                      <a:pos x="T10" y="T11"/>
                    </a:cxn>
                  </a:cxnLst>
                  <a:rect l="0" t="0" r="r" b="b"/>
                  <a:pathLst>
                    <a:path w="379" h="474">
                      <a:moveTo>
                        <a:pt x="0" y="0"/>
                      </a:moveTo>
                      <a:lnTo>
                        <a:pt x="379" y="0"/>
                      </a:lnTo>
                      <a:lnTo>
                        <a:pt x="379" y="474"/>
                      </a:lnTo>
                      <a:lnTo>
                        <a:pt x="0" y="474"/>
                      </a:lnTo>
                      <a:lnTo>
                        <a:pt x="0" y="0"/>
                      </a:lnTo>
                      <a:lnTo>
                        <a:pt x="0" y="0"/>
                      </a:lnTo>
                      <a:close/>
                    </a:path>
                  </a:pathLst>
                </a:custGeom>
                <a:solidFill>
                  <a:srgbClr val="ED83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6">
                  <a:extLst>
                    <a:ext uri="{FF2B5EF4-FFF2-40B4-BE49-F238E27FC236}">
                      <a16:creationId xmlns:a16="http://schemas.microsoft.com/office/drawing/2014/main" id="{AD1F91D2-6456-D9B4-52C7-C0E16867BD64}"/>
                    </a:ext>
                  </a:extLst>
                </p:cNvPr>
                <p:cNvSpPr>
                  <a:spLocks/>
                </p:cNvSpPr>
                <p:nvPr/>
              </p:nvSpPr>
              <p:spPr bwMode="auto">
                <a:xfrm>
                  <a:off x="2165" y="2264"/>
                  <a:ext cx="58" cy="65"/>
                </a:xfrm>
                <a:custGeom>
                  <a:avLst/>
                  <a:gdLst>
                    <a:gd name="T0" fmla="*/ 0 w 24"/>
                    <a:gd name="T1" fmla="*/ 27 h 27"/>
                    <a:gd name="T2" fmla="*/ 0 w 24"/>
                    <a:gd name="T3" fmla="*/ 0 h 27"/>
                    <a:gd name="T4" fmla="*/ 1 w 24"/>
                    <a:gd name="T5" fmla="*/ 0 h 27"/>
                    <a:gd name="T6" fmla="*/ 24 w 24"/>
                    <a:gd name="T7" fmla="*/ 23 h 27"/>
                    <a:gd name="T8" fmla="*/ 23 w 24"/>
                    <a:gd name="T9" fmla="*/ 27 h 27"/>
                    <a:gd name="T10" fmla="*/ 0 w 24"/>
                    <a:gd name="T11" fmla="*/ 27 h 27"/>
                  </a:gdLst>
                  <a:ahLst/>
                  <a:cxnLst>
                    <a:cxn ang="0">
                      <a:pos x="T0" y="T1"/>
                    </a:cxn>
                    <a:cxn ang="0">
                      <a:pos x="T2" y="T3"/>
                    </a:cxn>
                    <a:cxn ang="0">
                      <a:pos x="T4" y="T5"/>
                    </a:cxn>
                    <a:cxn ang="0">
                      <a:pos x="T6" y="T7"/>
                    </a:cxn>
                    <a:cxn ang="0">
                      <a:pos x="T8" y="T9"/>
                    </a:cxn>
                    <a:cxn ang="0">
                      <a:pos x="T10" y="T11"/>
                    </a:cxn>
                  </a:cxnLst>
                  <a:rect l="0" t="0" r="r" b="b"/>
                  <a:pathLst>
                    <a:path w="24" h="27">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7">
                  <a:extLst>
                    <a:ext uri="{FF2B5EF4-FFF2-40B4-BE49-F238E27FC236}">
                      <a16:creationId xmlns:a16="http://schemas.microsoft.com/office/drawing/2014/main" id="{5ECD37B1-CA2F-76DC-B0AD-515D03214D72}"/>
                    </a:ext>
                  </a:extLst>
                </p:cNvPr>
                <p:cNvSpPr>
                  <a:spLocks/>
                </p:cNvSpPr>
                <p:nvPr/>
              </p:nvSpPr>
              <p:spPr bwMode="auto">
                <a:xfrm>
                  <a:off x="1731" y="2264"/>
                  <a:ext cx="55" cy="65"/>
                </a:xfrm>
                <a:custGeom>
                  <a:avLst/>
                  <a:gdLst>
                    <a:gd name="T0" fmla="*/ 23 w 23"/>
                    <a:gd name="T1" fmla="*/ 27 h 27"/>
                    <a:gd name="T2" fmla="*/ 23 w 23"/>
                    <a:gd name="T3" fmla="*/ 0 h 27"/>
                    <a:gd name="T4" fmla="*/ 22 w 23"/>
                    <a:gd name="T5" fmla="*/ 0 h 27"/>
                    <a:gd name="T6" fmla="*/ 0 w 23"/>
                    <a:gd name="T7" fmla="*/ 23 h 27"/>
                    <a:gd name="T8" fmla="*/ 0 w 23"/>
                    <a:gd name="T9" fmla="*/ 27 h 27"/>
                    <a:gd name="T10" fmla="*/ 23 w 23"/>
                    <a:gd name="T11" fmla="*/ 27 h 27"/>
                  </a:gdLst>
                  <a:ahLst/>
                  <a:cxnLst>
                    <a:cxn ang="0">
                      <a:pos x="T0" y="T1"/>
                    </a:cxn>
                    <a:cxn ang="0">
                      <a:pos x="T2" y="T3"/>
                    </a:cxn>
                    <a:cxn ang="0">
                      <a:pos x="T4" y="T5"/>
                    </a:cxn>
                    <a:cxn ang="0">
                      <a:pos x="T6" y="T7"/>
                    </a:cxn>
                    <a:cxn ang="0">
                      <a:pos x="T8" y="T9"/>
                    </a:cxn>
                    <a:cxn ang="0">
                      <a:pos x="T10" y="T11"/>
                    </a:cxn>
                  </a:cxnLst>
                  <a:rect l="0" t="0" r="r" b="b"/>
                  <a:pathLst>
                    <a:path w="23" h="27">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R="0" lvl="0" algn="l" defTabSz="1248305" rtl="0" eaLnBrk="1" fontAlgn="auto" latinLnBrk="0" hangingPunct="1">
                    <a:lnSpc>
                      <a:spcPct val="100000"/>
                    </a:lnSpc>
                    <a:spcBef>
                      <a:spcPts val="0"/>
                    </a:spcBef>
                    <a:spcAft>
                      <a:spcPts val="0"/>
                    </a:spcAft>
                    <a:buClrTx/>
                    <a:buSzTx/>
                    <a:tabLst/>
                    <a:defRPr/>
                  </a:pPr>
                  <a:endPar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6" name="Rectangle 25">
                <a:extLst>
                  <a:ext uri="{FF2B5EF4-FFF2-40B4-BE49-F238E27FC236}">
                    <a16:creationId xmlns:a16="http://schemas.microsoft.com/office/drawing/2014/main" id="{E086BF94-E0F9-8AAB-D7AA-67B3F2DCE572}"/>
                  </a:ext>
                </a:extLst>
              </p:cNvPr>
              <p:cNvSpPr/>
              <p:nvPr/>
            </p:nvSpPr>
            <p:spPr>
              <a:xfrm>
                <a:off x="9795398" y="2558058"/>
                <a:ext cx="10539276" cy="734266"/>
              </a:xfrm>
              <a:prstGeom prst="rect">
                <a:avLst/>
              </a:prstGeom>
            </p:spPr>
            <p:txBody>
              <a:bodyPr wrap="square">
                <a:spAutoFit/>
              </a:bodyPr>
              <a:lstStyle/>
              <a:p>
                <a:r>
                  <a:rPr lang="en-US" sz="2200" b="1"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Deployment strategies: </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a:t>
                </a:r>
                <a:r>
                  <a:rPr lang="en-US" sz="2200" b="1"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 </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can be used to create separate environments for deployment purposes.</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grpSp>
      <p:sp>
        <p:nvSpPr>
          <p:cNvPr id="37" name="Brandline_LVC">
            <a:extLst>
              <a:ext uri="{FF2B5EF4-FFF2-40B4-BE49-F238E27FC236}">
                <a16:creationId xmlns:a16="http://schemas.microsoft.com/office/drawing/2014/main" id="{57F4FA13-85F5-CBF7-DC65-F6E335F469DF}"/>
              </a:ext>
            </a:extLst>
          </p:cNvPr>
          <p:cNvSpPr/>
          <p:nvPr/>
        </p:nvSpPr>
        <p:spPr>
          <a:xfrm>
            <a:off x="5753100" y="816324"/>
            <a:ext cx="4752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17299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ED0ADF-3C1A-A1E1-AB7F-380B19BA78A6}"/>
              </a:ext>
            </a:extLst>
          </p:cNvPr>
          <p:cNvSpPr>
            <a:spLocks noGrp="1"/>
          </p:cNvSpPr>
          <p:nvPr>
            <p:ph type="body" idx="1"/>
          </p:nvPr>
        </p:nvSpPr>
        <p:spPr>
          <a:xfrm>
            <a:off x="7072699" y="2662869"/>
            <a:ext cx="2160030" cy="542065"/>
          </a:xfrm>
          <a:prstGeom prst="roundRect">
            <a:avLst/>
          </a:prstGeom>
          <a:solidFill>
            <a:schemeClr val="accent1">
              <a:lumMod val="40000"/>
              <a:lumOff val="60000"/>
            </a:schemeClr>
          </a:solidFill>
        </p:spPr>
        <p:txBody>
          <a:bodyPr/>
          <a:lstStyle/>
          <a:p>
            <a:pPr algn="ctr"/>
            <a:r>
              <a:rPr lang="en-US" sz="2200" b="0" i="0" u="none" strike="noStrike" cap="none" dirty="0">
                <a:latin typeface="Open Sans"/>
                <a:ea typeface="Open Sans"/>
                <a:cs typeface="Open Sans"/>
                <a:sym typeface="Open Sans"/>
              </a:rPr>
              <a:t> E</a:t>
            </a:r>
            <a:r>
              <a:rPr lang="en-US" sz="2200" i="0" u="none" strike="noStrike" cap="none" dirty="0">
                <a:latin typeface="Open Sans"/>
                <a:ea typeface="Open Sans"/>
                <a:cs typeface="Open Sans"/>
                <a:sym typeface="Open Sans"/>
              </a:rPr>
              <a:t>xample:</a:t>
            </a:r>
            <a:endParaRPr lang="en-IN" dirty="0"/>
          </a:p>
        </p:txBody>
      </p:sp>
      <p:sp>
        <p:nvSpPr>
          <p:cNvPr id="3" name="Text Placeholder 2">
            <a:extLst>
              <a:ext uri="{FF2B5EF4-FFF2-40B4-BE49-F238E27FC236}">
                <a16:creationId xmlns:a16="http://schemas.microsoft.com/office/drawing/2014/main" id="{2406C7C8-D720-379D-C9DB-0EA39BA3A55B}"/>
              </a:ext>
            </a:extLst>
          </p:cNvPr>
          <p:cNvSpPr>
            <a:spLocks noGrp="1"/>
          </p:cNvSpPr>
          <p:nvPr>
            <p:ph type="body" idx="10"/>
          </p:nvPr>
        </p:nvSpPr>
        <p:spPr>
          <a:xfrm>
            <a:off x="1291857" y="1512833"/>
            <a:ext cx="13696999" cy="903776"/>
          </a:xfrm>
        </p:spPr>
        <p:txBody>
          <a:bodyPr/>
          <a:lstStyle/>
          <a:p>
            <a:r>
              <a:rPr lang="en-US" dirty="0"/>
              <a:t>It is a system that records changes to a set of files over a period to recall specific versions. It is used to store every version of an image or layout.</a:t>
            </a:r>
            <a:endParaRPr lang="en-IN" dirty="0"/>
          </a:p>
        </p:txBody>
      </p:sp>
      <p:sp>
        <p:nvSpPr>
          <p:cNvPr id="4" name="Title 3">
            <a:extLst>
              <a:ext uri="{FF2B5EF4-FFF2-40B4-BE49-F238E27FC236}">
                <a16:creationId xmlns:a16="http://schemas.microsoft.com/office/drawing/2014/main" id="{65B72334-F5D8-3889-2F56-9A9092F998F5}"/>
              </a:ext>
            </a:extLst>
          </p:cNvPr>
          <p:cNvSpPr>
            <a:spLocks noGrp="1"/>
          </p:cNvSpPr>
          <p:nvPr>
            <p:ph type="title"/>
          </p:nvPr>
        </p:nvSpPr>
        <p:spPr/>
        <p:txBody>
          <a:bodyPr/>
          <a:lstStyle/>
          <a:p>
            <a:pPr>
              <a:tabLst>
                <a:tab pos="8153400" algn="l"/>
              </a:tabLst>
            </a:pPr>
            <a:r>
              <a:rPr lang="en-US" dirty="0"/>
              <a:t>What Is a Version Control System (VCS)?</a:t>
            </a:r>
            <a:endParaRPr lang="en-IN" dirty="0"/>
          </a:p>
        </p:txBody>
      </p:sp>
      <p:sp>
        <p:nvSpPr>
          <p:cNvPr id="6" name="Brandline_LVC">
            <a:extLst>
              <a:ext uri="{FF2B5EF4-FFF2-40B4-BE49-F238E27FC236}">
                <a16:creationId xmlns:a16="http://schemas.microsoft.com/office/drawing/2014/main" id="{51BF3B40-5921-A449-B014-C415397D052B}"/>
              </a:ext>
            </a:extLst>
          </p:cNvPr>
          <p:cNvSpPr/>
          <p:nvPr/>
        </p:nvSpPr>
        <p:spPr>
          <a:xfrm>
            <a:off x="3746500" y="816324"/>
            <a:ext cx="87587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0" name="Group 29">
            <a:extLst>
              <a:ext uri="{FF2B5EF4-FFF2-40B4-BE49-F238E27FC236}">
                <a16:creationId xmlns:a16="http://schemas.microsoft.com/office/drawing/2014/main" id="{8B233E66-9570-C639-47D0-3D90EE19CEA7}"/>
              </a:ext>
            </a:extLst>
          </p:cNvPr>
          <p:cNvGrpSpPr/>
          <p:nvPr/>
        </p:nvGrpSpPr>
        <p:grpSpPr>
          <a:xfrm>
            <a:off x="1179352" y="3495244"/>
            <a:ext cx="13926734" cy="4597794"/>
            <a:chOff x="1204066" y="3594100"/>
            <a:chExt cx="13926734" cy="4597794"/>
          </a:xfrm>
        </p:grpSpPr>
        <p:grpSp>
          <p:nvGrpSpPr>
            <p:cNvPr id="7" name="Group 6">
              <a:extLst>
                <a:ext uri="{FF2B5EF4-FFF2-40B4-BE49-F238E27FC236}">
                  <a16:creationId xmlns:a16="http://schemas.microsoft.com/office/drawing/2014/main" id="{E06F3DC1-F6D9-7DB2-4CB0-D40F588AC7AA}"/>
                </a:ext>
              </a:extLst>
            </p:cNvPr>
            <p:cNvGrpSpPr/>
            <p:nvPr/>
          </p:nvGrpSpPr>
          <p:grpSpPr>
            <a:xfrm>
              <a:off x="2457604" y="3594100"/>
              <a:ext cx="11551633" cy="4597794"/>
              <a:chOff x="2457604" y="3594100"/>
              <a:chExt cx="11551633" cy="4597794"/>
            </a:xfrm>
          </p:grpSpPr>
          <p:pic>
            <p:nvPicPr>
              <p:cNvPr id="8" name="Google Shape;351;p1" descr="Image result for html page">
                <a:extLst>
                  <a:ext uri="{FF2B5EF4-FFF2-40B4-BE49-F238E27FC236}">
                    <a16:creationId xmlns:a16="http://schemas.microsoft.com/office/drawing/2014/main" id="{9FC44F39-87E1-FD98-071C-D73B31B285EE}"/>
                  </a:ext>
                </a:extLst>
              </p:cNvPr>
              <p:cNvPicPr preferRelativeResize="0"/>
              <p:nvPr/>
            </p:nvPicPr>
            <p:blipFill rotWithShape="1">
              <a:blip r:embed="rId4">
                <a:alphaModFix/>
              </a:blip>
              <a:srcRect/>
              <a:stretch/>
            </p:blipFill>
            <p:spPr>
              <a:xfrm>
                <a:off x="6056314" y="5187567"/>
                <a:ext cx="4268807" cy="2426833"/>
              </a:xfrm>
              <a:prstGeom prst="rect">
                <a:avLst/>
              </a:prstGeom>
              <a:noFill/>
              <a:ln>
                <a:noFill/>
              </a:ln>
            </p:spPr>
          </p:pic>
          <p:sp>
            <p:nvSpPr>
              <p:cNvPr id="9" name="Google Shape;354;p1">
                <a:extLst>
                  <a:ext uri="{FF2B5EF4-FFF2-40B4-BE49-F238E27FC236}">
                    <a16:creationId xmlns:a16="http://schemas.microsoft.com/office/drawing/2014/main" id="{BCD99EFE-A1AF-C661-6FC0-2FD9BBE538D7}"/>
                  </a:ext>
                </a:extLst>
              </p:cNvPr>
              <p:cNvSpPr txBox="1"/>
              <p:nvPr/>
            </p:nvSpPr>
            <p:spPr>
              <a:xfrm>
                <a:off x="10528300" y="3810000"/>
                <a:ext cx="1676400" cy="625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11" name="Google Shape;356;p1">
                <a:extLst>
                  <a:ext uri="{FF2B5EF4-FFF2-40B4-BE49-F238E27FC236}">
                    <a16:creationId xmlns:a16="http://schemas.microsoft.com/office/drawing/2014/main" id="{38EE009E-70A2-1754-4491-0EE7321E72F5}"/>
                  </a:ext>
                </a:extLst>
              </p:cNvPr>
              <p:cNvSpPr/>
              <p:nvPr/>
            </p:nvSpPr>
            <p:spPr>
              <a:xfrm>
                <a:off x="5555891" y="6382657"/>
                <a:ext cx="348000" cy="266700"/>
              </a:xfrm>
              <a:prstGeom prst="rightArrow">
                <a:avLst>
                  <a:gd name="adj1" fmla="val 50000"/>
                  <a:gd name="adj2" fmla="val 50000"/>
                </a:avLst>
              </a:prstGeom>
              <a:solidFill>
                <a:srgbClr val="0070C0"/>
              </a:solidFill>
              <a:ln>
                <a:solidFill>
                  <a:srgbClr val="0070C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12" name="Google Shape;357;p1">
                <a:extLst>
                  <a:ext uri="{FF2B5EF4-FFF2-40B4-BE49-F238E27FC236}">
                    <a16:creationId xmlns:a16="http://schemas.microsoft.com/office/drawing/2014/main" id="{8F51E6C4-A14F-B52B-E533-3409FB5AECF5}"/>
                  </a:ext>
                </a:extLst>
              </p:cNvPr>
              <p:cNvSpPr/>
              <p:nvPr/>
            </p:nvSpPr>
            <p:spPr>
              <a:xfrm>
                <a:off x="10478971" y="6291217"/>
                <a:ext cx="348000" cy="266700"/>
              </a:xfrm>
              <a:prstGeom prst="rightArrow">
                <a:avLst>
                  <a:gd name="adj1" fmla="val 50000"/>
                  <a:gd name="adj2" fmla="val 50000"/>
                </a:avLst>
              </a:prstGeom>
              <a:solidFill>
                <a:srgbClr val="0070C0"/>
              </a:solidFill>
              <a:ln>
                <a:solidFill>
                  <a:srgbClr val="0070C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13" name="Google Shape;358;p1">
                <a:extLst>
                  <a:ext uri="{FF2B5EF4-FFF2-40B4-BE49-F238E27FC236}">
                    <a16:creationId xmlns:a16="http://schemas.microsoft.com/office/drawing/2014/main" id="{49FE24F5-16F3-45F2-CFDC-6D5A0313E9A9}"/>
                  </a:ext>
                </a:extLst>
              </p:cNvPr>
              <p:cNvSpPr txBox="1"/>
              <p:nvPr/>
            </p:nvSpPr>
            <p:spPr>
              <a:xfrm>
                <a:off x="2457604" y="7761094"/>
                <a:ext cx="2692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Created</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4" name="Google Shape;359;p1">
                <a:extLst>
                  <a:ext uri="{FF2B5EF4-FFF2-40B4-BE49-F238E27FC236}">
                    <a16:creationId xmlns:a16="http://schemas.microsoft.com/office/drawing/2014/main" id="{5E12FB4D-729F-6C18-5D4B-05321DAFFEF6}"/>
                  </a:ext>
                </a:extLst>
              </p:cNvPr>
              <p:cNvSpPr txBox="1"/>
              <p:nvPr/>
            </p:nvSpPr>
            <p:spPr>
              <a:xfrm>
                <a:off x="7404100" y="7710294"/>
                <a:ext cx="1612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Modified</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5" name="Google Shape;360;p1">
                <a:extLst>
                  <a:ext uri="{FF2B5EF4-FFF2-40B4-BE49-F238E27FC236}">
                    <a16:creationId xmlns:a16="http://schemas.microsoft.com/office/drawing/2014/main" id="{9B7A9F2E-66D7-0563-2C1D-C5E5C7C5A192}"/>
                  </a:ext>
                </a:extLst>
              </p:cNvPr>
              <p:cNvSpPr txBox="1"/>
              <p:nvPr/>
            </p:nvSpPr>
            <p:spPr>
              <a:xfrm>
                <a:off x="12396437" y="7672194"/>
                <a:ext cx="1612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Modified</a:t>
                </a:r>
                <a:endParaRPr sz="2200" b="0" i="0" u="none" strike="noStrike" cap="none" dirty="0">
                  <a:solidFill>
                    <a:schemeClr val="tx1">
                      <a:lumMod val="75000"/>
                      <a:lumOff val="25000"/>
                    </a:schemeClr>
                  </a:solidFill>
                  <a:latin typeface="Open Sans"/>
                  <a:ea typeface="Open Sans"/>
                  <a:cs typeface="Open Sans"/>
                  <a:sym typeface="Open Sans"/>
                </a:endParaRPr>
              </a:p>
            </p:txBody>
          </p:sp>
          <p:cxnSp>
            <p:nvCxnSpPr>
              <p:cNvPr id="16" name="Google Shape;361;p1">
                <a:extLst>
                  <a:ext uri="{FF2B5EF4-FFF2-40B4-BE49-F238E27FC236}">
                    <a16:creationId xmlns:a16="http://schemas.microsoft.com/office/drawing/2014/main" id="{989073E2-4CF8-D976-845F-1E708A91558B}"/>
                  </a:ext>
                </a:extLst>
              </p:cNvPr>
              <p:cNvCxnSpPr/>
              <p:nvPr/>
            </p:nvCxnSpPr>
            <p:spPr>
              <a:xfrm rot="10800000" flipH="1">
                <a:off x="2590800" y="4216800"/>
                <a:ext cx="11277600" cy="12300"/>
              </a:xfrm>
              <a:prstGeom prst="straightConnector1">
                <a:avLst/>
              </a:prstGeom>
              <a:noFill/>
              <a:ln w="19050" cap="flat" cmpd="sng">
                <a:solidFill>
                  <a:srgbClr val="0070C0"/>
                </a:solidFill>
                <a:prstDash val="solid"/>
                <a:round/>
                <a:headEnd type="triangle" w="med" len="med"/>
                <a:tailEnd type="triangle" w="med" len="med"/>
              </a:ln>
            </p:spPr>
          </p:cxnSp>
          <p:cxnSp>
            <p:nvCxnSpPr>
              <p:cNvPr id="17" name="Google Shape;362;p1">
                <a:extLst>
                  <a:ext uri="{FF2B5EF4-FFF2-40B4-BE49-F238E27FC236}">
                    <a16:creationId xmlns:a16="http://schemas.microsoft.com/office/drawing/2014/main" id="{1402D3D5-3418-2378-4410-99D426AD935A}"/>
                  </a:ext>
                </a:extLst>
              </p:cNvPr>
              <p:cNvCxnSpPr/>
              <p:nvPr/>
            </p:nvCxnSpPr>
            <p:spPr>
              <a:xfrm>
                <a:off x="3581400" y="4276270"/>
                <a:ext cx="0" cy="958500"/>
              </a:xfrm>
              <a:prstGeom prst="straightConnector1">
                <a:avLst/>
              </a:prstGeom>
              <a:noFill/>
              <a:ln w="19050" cap="flat" cmpd="sng">
                <a:solidFill>
                  <a:srgbClr val="0070C0"/>
                </a:solidFill>
                <a:prstDash val="solid"/>
                <a:round/>
                <a:headEnd type="none" w="sm" len="sm"/>
                <a:tailEnd type="none" w="sm" len="sm"/>
              </a:ln>
            </p:spPr>
          </p:cxnSp>
          <p:cxnSp>
            <p:nvCxnSpPr>
              <p:cNvPr id="18" name="Google Shape;363;p1">
                <a:extLst>
                  <a:ext uri="{FF2B5EF4-FFF2-40B4-BE49-F238E27FC236}">
                    <a16:creationId xmlns:a16="http://schemas.microsoft.com/office/drawing/2014/main" id="{71CA6DD7-CDFD-DD7E-3C94-C7C7688DA68F}"/>
                  </a:ext>
                </a:extLst>
              </p:cNvPr>
              <p:cNvCxnSpPr/>
              <p:nvPr/>
            </p:nvCxnSpPr>
            <p:spPr>
              <a:xfrm>
                <a:off x="8216900" y="4250870"/>
                <a:ext cx="0" cy="958500"/>
              </a:xfrm>
              <a:prstGeom prst="straightConnector1">
                <a:avLst/>
              </a:prstGeom>
              <a:noFill/>
              <a:ln w="19050" cap="flat" cmpd="sng">
                <a:solidFill>
                  <a:srgbClr val="0070C0"/>
                </a:solidFill>
                <a:prstDash val="solid"/>
                <a:round/>
                <a:headEnd type="none" w="sm" len="sm"/>
                <a:tailEnd type="none" w="sm" len="sm"/>
              </a:ln>
            </p:spPr>
          </p:cxnSp>
          <p:cxnSp>
            <p:nvCxnSpPr>
              <p:cNvPr id="19" name="Google Shape;364;p1">
                <a:extLst>
                  <a:ext uri="{FF2B5EF4-FFF2-40B4-BE49-F238E27FC236}">
                    <a16:creationId xmlns:a16="http://schemas.microsoft.com/office/drawing/2014/main" id="{96CAED73-DC60-8108-60F0-F5F4D52089B1}"/>
                  </a:ext>
                </a:extLst>
              </p:cNvPr>
              <p:cNvCxnSpPr/>
              <p:nvPr/>
            </p:nvCxnSpPr>
            <p:spPr>
              <a:xfrm>
                <a:off x="12471400" y="4225470"/>
                <a:ext cx="0" cy="958500"/>
              </a:xfrm>
              <a:prstGeom prst="straightConnector1">
                <a:avLst/>
              </a:prstGeom>
              <a:noFill/>
              <a:ln w="19050" cap="flat" cmpd="sng">
                <a:solidFill>
                  <a:srgbClr val="0070C0"/>
                </a:solidFill>
                <a:prstDash val="solid"/>
                <a:round/>
                <a:headEnd type="none" w="sm" len="sm"/>
                <a:tailEnd type="none" w="sm" len="sm"/>
              </a:ln>
            </p:spPr>
          </p:cxnSp>
          <p:sp>
            <p:nvSpPr>
              <p:cNvPr id="20" name="Google Shape;365;p1">
                <a:extLst>
                  <a:ext uri="{FF2B5EF4-FFF2-40B4-BE49-F238E27FC236}">
                    <a16:creationId xmlns:a16="http://schemas.microsoft.com/office/drawing/2014/main" id="{FA48FCD7-3C85-9BAE-7132-0B1F047483DB}"/>
                  </a:ext>
                </a:extLst>
              </p:cNvPr>
              <p:cNvSpPr/>
              <p:nvPr/>
            </p:nvSpPr>
            <p:spPr>
              <a:xfrm>
                <a:off x="3492500" y="41509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21" name="Google Shape;366;p1">
                <a:extLst>
                  <a:ext uri="{FF2B5EF4-FFF2-40B4-BE49-F238E27FC236}">
                    <a16:creationId xmlns:a16="http://schemas.microsoft.com/office/drawing/2014/main" id="{F0CF2187-0E1A-F149-EFF5-28F7C09EF2FA}"/>
                  </a:ext>
                </a:extLst>
              </p:cNvPr>
              <p:cNvSpPr/>
              <p:nvPr/>
            </p:nvSpPr>
            <p:spPr>
              <a:xfrm>
                <a:off x="12369800" y="41255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22" name="Google Shape;367;p1">
                <a:extLst>
                  <a:ext uri="{FF2B5EF4-FFF2-40B4-BE49-F238E27FC236}">
                    <a16:creationId xmlns:a16="http://schemas.microsoft.com/office/drawing/2014/main" id="{19EE6174-B64B-E0DE-9060-2CA891940603}"/>
                  </a:ext>
                </a:extLst>
              </p:cNvPr>
              <p:cNvSpPr/>
              <p:nvPr/>
            </p:nvSpPr>
            <p:spPr>
              <a:xfrm>
                <a:off x="8128000" y="41255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75000"/>
                      <a:lumOff val="25000"/>
                    </a:schemeClr>
                  </a:solidFill>
                  <a:latin typeface="Arial"/>
                  <a:ea typeface="Arial"/>
                  <a:cs typeface="Arial"/>
                  <a:sym typeface="Arial"/>
                </a:endParaRPr>
              </a:p>
            </p:txBody>
          </p:sp>
          <p:sp>
            <p:nvSpPr>
              <p:cNvPr id="23" name="Google Shape;368;p1">
                <a:extLst>
                  <a:ext uri="{FF2B5EF4-FFF2-40B4-BE49-F238E27FC236}">
                    <a16:creationId xmlns:a16="http://schemas.microsoft.com/office/drawing/2014/main" id="{D300D362-9CFE-A6BA-12B0-D382167E7374}"/>
                  </a:ext>
                </a:extLst>
              </p:cNvPr>
              <p:cNvSpPr txBox="1"/>
              <p:nvPr/>
            </p:nvSpPr>
            <p:spPr>
              <a:xfrm>
                <a:off x="3022599" y="37084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Version 1</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24" name="Google Shape;369;p1">
                <a:extLst>
                  <a:ext uri="{FF2B5EF4-FFF2-40B4-BE49-F238E27FC236}">
                    <a16:creationId xmlns:a16="http://schemas.microsoft.com/office/drawing/2014/main" id="{009D7700-9FD1-1084-E428-600C8A1E0BE6}"/>
                  </a:ext>
                </a:extLst>
              </p:cNvPr>
              <p:cNvSpPr txBox="1"/>
              <p:nvPr/>
            </p:nvSpPr>
            <p:spPr>
              <a:xfrm>
                <a:off x="11823699" y="36576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Version 3</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25" name="Google Shape;370;p1">
                <a:extLst>
                  <a:ext uri="{FF2B5EF4-FFF2-40B4-BE49-F238E27FC236}">
                    <a16:creationId xmlns:a16="http://schemas.microsoft.com/office/drawing/2014/main" id="{6E91D486-2E0E-3617-007D-F95D215DEBA6}"/>
                  </a:ext>
                </a:extLst>
              </p:cNvPr>
              <p:cNvSpPr txBox="1"/>
              <p:nvPr/>
            </p:nvSpPr>
            <p:spPr>
              <a:xfrm>
                <a:off x="7581899" y="35941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Version 2</a:t>
                </a:r>
                <a:endParaRPr sz="2200" b="0" i="0" u="none" strike="noStrike" cap="none" dirty="0">
                  <a:solidFill>
                    <a:schemeClr val="tx1">
                      <a:lumMod val="75000"/>
                      <a:lumOff val="25000"/>
                    </a:schemeClr>
                  </a:solidFill>
                  <a:latin typeface="Open Sans"/>
                  <a:ea typeface="Open Sans"/>
                  <a:cs typeface="Open Sans"/>
                  <a:sym typeface="Open Sans"/>
                </a:endParaRPr>
              </a:p>
            </p:txBody>
          </p:sp>
        </p:grpSp>
        <p:pic>
          <p:nvPicPr>
            <p:cNvPr id="27" name="Google Shape;350;p1" descr="Image result for html page">
              <a:extLst>
                <a:ext uri="{FF2B5EF4-FFF2-40B4-BE49-F238E27FC236}">
                  <a16:creationId xmlns:a16="http://schemas.microsoft.com/office/drawing/2014/main" id="{51F1863D-93D7-36F8-49F0-9B53A3294A28}"/>
                </a:ext>
              </a:extLst>
            </p:cNvPr>
            <p:cNvPicPr preferRelativeResize="0"/>
            <p:nvPr/>
          </p:nvPicPr>
          <p:blipFill rotWithShape="1">
            <a:blip r:embed="rId4">
              <a:alphaModFix/>
            </a:blip>
            <a:srcRect/>
            <a:stretch/>
          </p:blipFill>
          <p:spPr>
            <a:xfrm>
              <a:off x="1204066" y="5234737"/>
              <a:ext cx="4185834" cy="2379663"/>
            </a:xfrm>
            <a:prstGeom prst="rect">
              <a:avLst/>
            </a:prstGeom>
            <a:noFill/>
            <a:ln>
              <a:noFill/>
            </a:ln>
          </p:spPr>
        </p:pic>
        <p:pic>
          <p:nvPicPr>
            <p:cNvPr id="29" name="Google Shape;353;p1" descr="Image result for html page">
              <a:extLst>
                <a:ext uri="{FF2B5EF4-FFF2-40B4-BE49-F238E27FC236}">
                  <a16:creationId xmlns:a16="http://schemas.microsoft.com/office/drawing/2014/main" id="{F4B95CEF-E71F-86FF-2D86-70AD581CF843}"/>
                </a:ext>
              </a:extLst>
            </p:cNvPr>
            <p:cNvPicPr preferRelativeResize="0"/>
            <p:nvPr/>
          </p:nvPicPr>
          <p:blipFill rotWithShape="1">
            <a:blip r:embed="rId4">
              <a:alphaModFix/>
            </a:blip>
            <a:srcRect/>
            <a:stretch/>
          </p:blipFill>
          <p:spPr>
            <a:xfrm>
              <a:off x="10944966" y="5234737"/>
              <a:ext cx="4185834" cy="2379663"/>
            </a:xfrm>
            <a:prstGeom prst="rect">
              <a:avLst/>
            </a:prstGeom>
            <a:noFill/>
            <a:ln>
              <a:noFill/>
            </a:ln>
          </p:spPr>
        </p:pic>
      </p:grpSp>
    </p:spTree>
    <p:custDataLst>
      <p:tags r:id="rId1"/>
    </p:custDataLst>
    <p:extLst>
      <p:ext uri="{BB962C8B-B14F-4D97-AF65-F5344CB8AC3E}">
        <p14:creationId xmlns:p14="http://schemas.microsoft.com/office/powerpoint/2010/main" val="2252945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7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Operations in Branching</a:t>
            </a:r>
            <a:endParaRPr dirty="0"/>
          </a:p>
        </p:txBody>
      </p:sp>
      <p:sp>
        <p:nvSpPr>
          <p:cNvPr id="1055" name="Google Shape;1055;p71"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aphicFrame>
        <p:nvGraphicFramePr>
          <p:cNvPr id="1056" name="Google Shape;1056;p71"/>
          <p:cNvGraphicFramePr/>
          <p:nvPr>
            <p:extLst>
              <p:ext uri="{D42A27DB-BD31-4B8C-83A1-F6EECF244321}">
                <p14:modId xmlns:p14="http://schemas.microsoft.com/office/powerpoint/2010/main" val="1483058190"/>
              </p:ext>
            </p:extLst>
          </p:nvPr>
        </p:nvGraphicFramePr>
        <p:xfrm>
          <a:off x="2019288" y="2171700"/>
          <a:ext cx="12765500" cy="4057229"/>
        </p:xfrm>
        <a:graphic>
          <a:graphicData uri="http://schemas.openxmlformats.org/drawingml/2006/table">
            <a:tbl>
              <a:tblPr>
                <a:noFill/>
              </a:tblPr>
              <a:tblGrid>
                <a:gridCol w="2900475">
                  <a:extLst>
                    <a:ext uri="{9D8B030D-6E8A-4147-A177-3AD203B41FA5}">
                      <a16:colId xmlns:a16="http://schemas.microsoft.com/office/drawing/2014/main" val="20000"/>
                    </a:ext>
                  </a:extLst>
                </a:gridCol>
                <a:gridCol w="9865025">
                  <a:extLst>
                    <a:ext uri="{9D8B030D-6E8A-4147-A177-3AD203B41FA5}">
                      <a16:colId xmlns:a16="http://schemas.microsoft.com/office/drawing/2014/main" val="20001"/>
                    </a:ext>
                  </a:extLst>
                </a:gridCol>
              </a:tblGrid>
              <a:tr h="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dirty="0">
                          <a:solidFill>
                            <a:srgbClr val="FFFFFF"/>
                          </a:solidFill>
                          <a:latin typeface="Open Sans" panose="020B0606030504020204" pitchFamily="34" charset="0"/>
                          <a:ea typeface="Open Sans"/>
                          <a:cs typeface="Open Sans"/>
                          <a:sym typeface="Open Sans"/>
                        </a:rPr>
                        <a:t>Operations</a:t>
                      </a:r>
                    </a:p>
                  </a:txBody>
                  <a:tcPr marL="91425" marR="91425" marT="91425" marB="91425">
                    <a:solidFill>
                      <a:srgbClr val="0070C0"/>
                    </a:solidFill>
                  </a:tcPr>
                </a:tc>
                <a:tc>
                  <a:txBody>
                    <a:bodyPr/>
                    <a:lstStyle/>
                    <a:p>
                      <a:pPr marL="0" marR="0" lvl="0" indent="0" algn="ctr" rtl="0">
                        <a:lnSpc>
                          <a:spcPct val="115000"/>
                        </a:lnSpc>
                        <a:spcBef>
                          <a:spcPts val="0"/>
                        </a:spcBef>
                        <a:spcAft>
                          <a:spcPts val="0"/>
                        </a:spcAft>
                        <a:buClr>
                          <a:schemeClr val="dk1"/>
                        </a:buClr>
                        <a:buSzPts val="2200"/>
                        <a:buFont typeface="Arial"/>
                        <a:buNone/>
                      </a:pPr>
                      <a:r>
                        <a:rPr lang="en-US" sz="2200" b="1" u="none" strike="noStrike" cap="none" dirty="0">
                          <a:solidFill>
                            <a:schemeClr val="lt1"/>
                          </a:solidFill>
                          <a:latin typeface="Open Sans" panose="020B0606030504020204" pitchFamily="34" charset="0"/>
                          <a:ea typeface="Open Sans"/>
                          <a:cs typeface="Open Sans"/>
                          <a:sym typeface="Open Sans"/>
                        </a:rPr>
                        <a:t>Description</a:t>
                      </a:r>
                      <a:endParaRPr lang="en-US" sz="2200" u="none" strike="noStrike" cap="none" dirty="0">
                        <a:solidFill>
                          <a:srgbClr val="FFFFFF"/>
                        </a:solidFill>
                        <a:latin typeface="Open Sans" panose="020B0606030504020204" pitchFamily="34" charset="0"/>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l" rtl="0">
                        <a:lnSpc>
                          <a:spcPct val="15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Create a branch</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The first step is to create a branch from the main branch of the codebase.</a:t>
                      </a:r>
                    </a:p>
                  </a:txBody>
                  <a:tcPr marL="91425" marR="91425" marT="91425" marB="91425" anchor="ctr"/>
                </a:tc>
                <a:extLst>
                  <a:ext uri="{0D108BD9-81ED-4DB2-BD59-A6C34878D82A}">
                    <a16:rowId xmlns:a16="http://schemas.microsoft.com/office/drawing/2014/main" val="10001"/>
                  </a:ext>
                </a:extLst>
              </a:tr>
              <a:tr h="853400">
                <a:tc>
                  <a:txBody>
                    <a:bodyPr/>
                    <a:lstStyle/>
                    <a:p>
                      <a:pPr marL="0" marR="0" lvl="0" indent="0" algn="l" rtl="0">
                        <a:lnSpc>
                          <a:spcPct val="15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Merge a branch</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The merging of branches is done after working on a specific feature.</a:t>
                      </a:r>
                    </a:p>
                  </a:txBody>
                  <a:tcPr marL="91425" marR="91425" marT="91425" marB="91425" anchor="ctr"/>
                </a:tc>
                <a:extLst>
                  <a:ext uri="{0D108BD9-81ED-4DB2-BD59-A6C34878D82A}">
                    <a16:rowId xmlns:a16="http://schemas.microsoft.com/office/drawing/2014/main" val="10002"/>
                  </a:ext>
                </a:extLst>
              </a:tr>
              <a:tr h="952864">
                <a:tc>
                  <a:txBody>
                    <a:bodyPr/>
                    <a:lstStyle/>
                    <a:p>
                      <a:pPr marL="0" marR="0" lvl="0" indent="0" algn="l" rtl="0">
                        <a:lnSpc>
                          <a:spcPct val="15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Delete a branch</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chemeClr val="dk1"/>
                        </a:buClr>
                        <a:buSzPts val="2200"/>
                        <a:buFont typeface="Arial"/>
                        <a:buNone/>
                      </a:pPr>
                      <a:r>
                        <a:rPr lang="en-IN" sz="2200" u="none" strike="noStrike" cap="none" dirty="0">
                          <a:solidFill>
                            <a:srgbClr val="3F3F3F"/>
                          </a:solidFill>
                          <a:latin typeface="Open Sans"/>
                          <a:ea typeface="Open Sans"/>
                          <a:cs typeface="Open Sans"/>
                          <a:sym typeface="Open Sans"/>
                        </a:rPr>
                        <a:t>An existing branch can be deleted </a:t>
                      </a:r>
                      <a:r>
                        <a:rPr lang="en-US" sz="2200" u="none" strike="noStrike" cap="none" dirty="0">
                          <a:solidFill>
                            <a:srgbClr val="3F3F3F"/>
                          </a:solidFill>
                          <a:latin typeface="+mn-lt"/>
                          <a:ea typeface="Open Sans"/>
                          <a:cs typeface="Open Sans"/>
                          <a:sym typeface="Open Sans"/>
                        </a:rPr>
                        <a:t>when the branch has done its job.</a:t>
                      </a:r>
                      <a:endParaRPr sz="2200" u="none" strike="noStrike" cap="none" dirty="0">
                        <a:solidFill>
                          <a:srgbClr val="3F3F3F"/>
                        </a:solidFill>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3"/>
                  </a:ext>
                </a:extLst>
              </a:tr>
              <a:tr h="853400">
                <a:tc>
                  <a:txBody>
                    <a:bodyPr/>
                    <a:lstStyle/>
                    <a:p>
                      <a:pPr marL="0" marR="0" lvl="0" indent="0" algn="l" rtl="0">
                        <a:lnSpc>
                          <a:spcPct val="15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Checkout a branch</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dirty="0">
                          <a:solidFill>
                            <a:srgbClr val="3F3F3F"/>
                          </a:solidFill>
                          <a:latin typeface="+mn-lt"/>
                          <a:ea typeface="Open Sans"/>
                          <a:cs typeface="Open Sans"/>
                          <a:sym typeface="Open Sans"/>
                        </a:rPr>
                        <a:t>It refers to switching from one branch to another in a remote repository.</a:t>
                      </a:r>
                      <a:endParaRPr lang="en-US" sz="2200" u="none" strike="noStrike" cap="none" dirty="0">
                        <a:solidFill>
                          <a:srgbClr val="3F3F3F"/>
                        </a:solidFill>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A7B2E616-2112-09D1-546F-8772EAE91713}"/>
              </a:ext>
            </a:extLst>
          </p:cNvPr>
          <p:cNvSpPr/>
          <p:nvPr/>
        </p:nvSpPr>
        <p:spPr>
          <a:xfrm>
            <a:off x="5435600" y="816324"/>
            <a:ext cx="5399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Branch Commands</a:t>
            </a:r>
            <a:endParaRPr dirty="0"/>
          </a:p>
        </p:txBody>
      </p:sp>
      <p:sp>
        <p:nvSpPr>
          <p:cNvPr id="1063" name="Google Shape;1063;p72"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92" name="Google Shape;1092;p72"/>
          <p:cNvSpPr/>
          <p:nvPr/>
        </p:nvSpPr>
        <p:spPr>
          <a:xfrm>
            <a:off x="1457695" y="6997580"/>
            <a:ext cx="13478401" cy="1109100"/>
          </a:xfrm>
          <a:prstGeom prst="roundRect">
            <a:avLst/>
          </a:prstGeom>
          <a:solidFill>
            <a:schemeClr val="lt1"/>
          </a:solid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To create a new branch and switch to it, execute: </a:t>
            </a:r>
            <a:r>
              <a:rPr lang="en-US" sz="2200" b="0" i="1" u="none" strike="noStrike" cap="none" dirty="0">
                <a:solidFill>
                  <a:srgbClr val="3F3F3F"/>
                </a:solidFill>
                <a:latin typeface="Open Sans"/>
                <a:ea typeface="Open Sans"/>
                <a:cs typeface="Open Sans"/>
                <a:sym typeface="Open Sans"/>
              </a:rPr>
              <a:t>$ git checkout -b&lt;branch-name&gt;</a:t>
            </a:r>
          </a:p>
        </p:txBody>
      </p:sp>
      <p:sp>
        <p:nvSpPr>
          <p:cNvPr id="1093" name="Google Shape;1093;p72"/>
          <p:cNvSpPr/>
          <p:nvPr/>
        </p:nvSpPr>
        <p:spPr>
          <a:xfrm>
            <a:off x="1836161" y="6768643"/>
            <a:ext cx="1803300" cy="457800"/>
          </a:xfrm>
          <a:prstGeom prst="round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pen Sans"/>
                <a:ea typeface="Open Sans"/>
                <a:cs typeface="Open Sans"/>
                <a:sym typeface="Open Sans"/>
              </a:rPr>
              <a:t>NOTE</a:t>
            </a:r>
            <a:endParaRPr sz="2000" b="1" i="0" u="none" strike="noStrike" cap="none" dirty="0">
              <a:solidFill>
                <a:schemeClr val="lt1"/>
              </a:solidFill>
              <a:latin typeface="Open Sans"/>
              <a:ea typeface="Open Sans"/>
              <a:cs typeface="Open Sans"/>
              <a:sym typeface="Open Sans"/>
            </a:endParaRPr>
          </a:p>
        </p:txBody>
      </p:sp>
      <p:grpSp>
        <p:nvGrpSpPr>
          <p:cNvPr id="11" name="Group 10">
            <a:extLst>
              <a:ext uri="{FF2B5EF4-FFF2-40B4-BE49-F238E27FC236}">
                <a16:creationId xmlns:a16="http://schemas.microsoft.com/office/drawing/2014/main" id="{95818999-74B2-8BEB-AD83-F9B1C6ED388E}"/>
              </a:ext>
            </a:extLst>
          </p:cNvPr>
          <p:cNvGrpSpPr/>
          <p:nvPr/>
        </p:nvGrpSpPr>
        <p:grpSpPr>
          <a:xfrm>
            <a:off x="2641600" y="1731058"/>
            <a:ext cx="10288186" cy="953406"/>
            <a:chOff x="1388425" y="2538958"/>
            <a:chExt cx="10288186" cy="1259999"/>
          </a:xfrm>
        </p:grpSpPr>
        <p:sp>
          <p:nvSpPr>
            <p:cNvPr id="12" name="Google Shape;190;p34">
              <a:extLst>
                <a:ext uri="{FF2B5EF4-FFF2-40B4-BE49-F238E27FC236}">
                  <a16:creationId xmlns:a16="http://schemas.microsoft.com/office/drawing/2014/main" id="{FA1F5888-5366-DA72-F7D0-56EB746676B9}"/>
                </a:ext>
              </a:extLst>
            </p:cNvPr>
            <p:cNvSpPr/>
            <p:nvPr/>
          </p:nvSpPr>
          <p:spPr>
            <a:xfrm>
              <a:off x="1388425" y="2781726"/>
              <a:ext cx="4847583" cy="774469"/>
            </a:xfrm>
            <a:prstGeom prst="roundRect">
              <a:avLst>
                <a:gd name="adj" fmla="val 16667"/>
              </a:avLst>
            </a:prstGeom>
            <a:solidFill>
              <a:srgbClr val="A6D3D8"/>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git branch &lt;branch name&gt; </a:t>
              </a:r>
            </a:p>
          </p:txBody>
        </p:sp>
        <p:grpSp>
          <p:nvGrpSpPr>
            <p:cNvPr id="13" name="Group 12">
              <a:extLst>
                <a:ext uri="{FF2B5EF4-FFF2-40B4-BE49-F238E27FC236}">
                  <a16:creationId xmlns:a16="http://schemas.microsoft.com/office/drawing/2014/main" id="{B9E7E1A9-37F2-C1F9-B2CB-3D4896235B8A}"/>
                </a:ext>
              </a:extLst>
            </p:cNvPr>
            <p:cNvGrpSpPr/>
            <p:nvPr/>
          </p:nvGrpSpPr>
          <p:grpSpPr>
            <a:xfrm>
              <a:off x="6279552" y="2538958"/>
              <a:ext cx="5397059" cy="1259999"/>
              <a:chOff x="6912298" y="4086730"/>
              <a:chExt cx="6081535" cy="1259999"/>
            </a:xfrm>
          </p:grpSpPr>
          <p:sp>
            <p:nvSpPr>
              <p:cNvPr id="14" name="Rectangle: Top Corners Rounded 13">
                <a:extLst>
                  <a:ext uri="{FF2B5EF4-FFF2-40B4-BE49-F238E27FC236}">
                    <a16:creationId xmlns:a16="http://schemas.microsoft.com/office/drawing/2014/main" id="{B8E1DFEB-7929-3336-216F-91DF88706871}"/>
                  </a:ext>
                </a:extLst>
              </p:cNvPr>
              <p:cNvSpPr/>
              <p:nvPr/>
            </p:nvSpPr>
            <p:spPr>
              <a:xfrm rot="5400000">
                <a:off x="9522731" y="1875627"/>
                <a:ext cx="1259999" cy="5682205"/>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4B9F1D7A-3898-4DA7-0356-0E6BAC4B0496}"/>
                  </a:ext>
                </a:extLst>
              </p:cNvPr>
              <p:cNvSpPr/>
              <p:nvPr/>
            </p:nvSpPr>
            <p:spPr>
              <a:xfrm>
                <a:off x="7224313" y="4086732"/>
                <a:ext cx="101600" cy="1259991"/>
              </a:xfrm>
              <a:prstGeom prst="rect">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Isosceles Triangle 15">
                <a:extLst>
                  <a:ext uri="{FF2B5EF4-FFF2-40B4-BE49-F238E27FC236}">
                    <a16:creationId xmlns:a16="http://schemas.microsoft.com/office/drawing/2014/main" id="{2873E981-9B5F-A103-C733-C1767390E74E}"/>
                  </a:ext>
                </a:extLst>
              </p:cNvPr>
              <p:cNvSpPr/>
              <p:nvPr/>
            </p:nvSpPr>
            <p:spPr>
              <a:xfrm rot="16200000">
                <a:off x="6886574" y="4555953"/>
                <a:ext cx="372991" cy="321544"/>
              </a:xfrm>
              <a:prstGeom prst="triangle">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45550533-D4FF-6D8E-9F76-D2AE2619CB91}"/>
                  </a:ext>
                </a:extLst>
              </p:cNvPr>
              <p:cNvSpPr/>
              <p:nvPr/>
            </p:nvSpPr>
            <p:spPr>
              <a:xfrm>
                <a:off x="7592679" y="4363333"/>
                <a:ext cx="3621923" cy="6041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Creates a new branch</a:t>
                </a:r>
              </a:p>
            </p:txBody>
          </p:sp>
        </p:grpSp>
      </p:grpSp>
      <p:grpSp>
        <p:nvGrpSpPr>
          <p:cNvPr id="33" name="Group 32">
            <a:extLst>
              <a:ext uri="{FF2B5EF4-FFF2-40B4-BE49-F238E27FC236}">
                <a16:creationId xmlns:a16="http://schemas.microsoft.com/office/drawing/2014/main" id="{F9FA3FF5-F06C-26EB-30F4-F388A5769BB1}"/>
              </a:ext>
            </a:extLst>
          </p:cNvPr>
          <p:cNvGrpSpPr/>
          <p:nvPr/>
        </p:nvGrpSpPr>
        <p:grpSpPr>
          <a:xfrm>
            <a:off x="2641600" y="2775556"/>
            <a:ext cx="10284472" cy="953408"/>
            <a:chOff x="1392139" y="2538958"/>
            <a:chExt cx="10284472" cy="1259999"/>
          </a:xfrm>
        </p:grpSpPr>
        <p:sp>
          <p:nvSpPr>
            <p:cNvPr id="34" name="Google Shape;190;p34">
              <a:extLst>
                <a:ext uri="{FF2B5EF4-FFF2-40B4-BE49-F238E27FC236}">
                  <a16:creationId xmlns:a16="http://schemas.microsoft.com/office/drawing/2014/main" id="{0E30B4C1-BCE8-5E8E-E58E-D75A8E3B3FA9}"/>
                </a:ext>
              </a:extLst>
            </p:cNvPr>
            <p:cNvSpPr/>
            <p:nvPr/>
          </p:nvSpPr>
          <p:spPr>
            <a:xfrm>
              <a:off x="1392139" y="2781726"/>
              <a:ext cx="4843869" cy="774469"/>
            </a:xfrm>
            <a:prstGeom prst="roundRect">
              <a:avLst>
                <a:gd name="adj" fmla="val 16667"/>
              </a:avLst>
            </a:prstGeom>
            <a:solidFill>
              <a:srgbClr val="A6D3D8"/>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git branch</a:t>
              </a:r>
            </a:p>
          </p:txBody>
        </p:sp>
        <p:grpSp>
          <p:nvGrpSpPr>
            <p:cNvPr id="35" name="Group 34">
              <a:extLst>
                <a:ext uri="{FF2B5EF4-FFF2-40B4-BE49-F238E27FC236}">
                  <a16:creationId xmlns:a16="http://schemas.microsoft.com/office/drawing/2014/main" id="{99A728F8-D16D-4BC7-2372-F3B0D75036F9}"/>
                </a:ext>
              </a:extLst>
            </p:cNvPr>
            <p:cNvGrpSpPr/>
            <p:nvPr/>
          </p:nvGrpSpPr>
          <p:grpSpPr>
            <a:xfrm>
              <a:off x="6279552" y="2538958"/>
              <a:ext cx="5397059" cy="1259999"/>
              <a:chOff x="6912298" y="4086730"/>
              <a:chExt cx="6081535" cy="1259999"/>
            </a:xfrm>
          </p:grpSpPr>
          <p:sp>
            <p:nvSpPr>
              <p:cNvPr id="36" name="Rectangle: Top Corners Rounded 35">
                <a:extLst>
                  <a:ext uri="{FF2B5EF4-FFF2-40B4-BE49-F238E27FC236}">
                    <a16:creationId xmlns:a16="http://schemas.microsoft.com/office/drawing/2014/main" id="{41636DEA-28A0-1EE8-0C62-F0BA67C80394}"/>
                  </a:ext>
                </a:extLst>
              </p:cNvPr>
              <p:cNvSpPr/>
              <p:nvPr/>
            </p:nvSpPr>
            <p:spPr>
              <a:xfrm rot="5400000">
                <a:off x="9522731" y="1875627"/>
                <a:ext cx="1259999" cy="5682205"/>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F19B408B-2980-1D78-752E-08F2B7B13D84}"/>
                  </a:ext>
                </a:extLst>
              </p:cNvPr>
              <p:cNvSpPr/>
              <p:nvPr/>
            </p:nvSpPr>
            <p:spPr>
              <a:xfrm>
                <a:off x="7224313" y="4086732"/>
                <a:ext cx="101600" cy="1259991"/>
              </a:xfrm>
              <a:prstGeom prst="rect">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Isosceles Triangle 37">
                <a:extLst>
                  <a:ext uri="{FF2B5EF4-FFF2-40B4-BE49-F238E27FC236}">
                    <a16:creationId xmlns:a16="http://schemas.microsoft.com/office/drawing/2014/main" id="{CE87C09B-5F00-76C8-04F1-CFC251D59CEF}"/>
                  </a:ext>
                </a:extLst>
              </p:cNvPr>
              <p:cNvSpPr/>
              <p:nvPr/>
            </p:nvSpPr>
            <p:spPr>
              <a:xfrm rot="16200000">
                <a:off x="6886574" y="4555953"/>
                <a:ext cx="372991" cy="321544"/>
              </a:xfrm>
              <a:prstGeom prst="triangle">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59C153DA-9DDE-A42A-8607-EFE3E013DCDC}"/>
                  </a:ext>
                </a:extLst>
              </p:cNvPr>
              <p:cNvSpPr/>
              <p:nvPr/>
            </p:nvSpPr>
            <p:spPr>
              <a:xfrm>
                <a:off x="7592679" y="4127543"/>
                <a:ext cx="5299555" cy="111873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Lists all branches in the </a:t>
                </a:r>
              </a:p>
              <a:p>
                <a:pPr marL="0" lvl="1">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current repository</a:t>
                </a:r>
              </a:p>
            </p:txBody>
          </p:sp>
        </p:grpSp>
      </p:grpSp>
      <p:grpSp>
        <p:nvGrpSpPr>
          <p:cNvPr id="40" name="Group 39">
            <a:extLst>
              <a:ext uri="{FF2B5EF4-FFF2-40B4-BE49-F238E27FC236}">
                <a16:creationId xmlns:a16="http://schemas.microsoft.com/office/drawing/2014/main" id="{19973858-B300-A5FE-C426-FA9FBE035902}"/>
              </a:ext>
            </a:extLst>
          </p:cNvPr>
          <p:cNvGrpSpPr/>
          <p:nvPr/>
        </p:nvGrpSpPr>
        <p:grpSpPr>
          <a:xfrm>
            <a:off x="2641600" y="3846062"/>
            <a:ext cx="10284472" cy="953406"/>
            <a:chOff x="1392139" y="2538958"/>
            <a:chExt cx="10284472" cy="1259999"/>
          </a:xfrm>
        </p:grpSpPr>
        <p:sp>
          <p:nvSpPr>
            <p:cNvPr id="41" name="Google Shape;190;p34">
              <a:extLst>
                <a:ext uri="{FF2B5EF4-FFF2-40B4-BE49-F238E27FC236}">
                  <a16:creationId xmlns:a16="http://schemas.microsoft.com/office/drawing/2014/main" id="{9AB4903E-0212-D26B-7258-83049131CE20}"/>
                </a:ext>
              </a:extLst>
            </p:cNvPr>
            <p:cNvSpPr/>
            <p:nvPr/>
          </p:nvSpPr>
          <p:spPr>
            <a:xfrm>
              <a:off x="1392139" y="2781726"/>
              <a:ext cx="4843869" cy="774469"/>
            </a:xfrm>
            <a:prstGeom prst="roundRect">
              <a:avLst>
                <a:gd name="adj" fmla="val 16667"/>
              </a:avLst>
            </a:prstGeom>
            <a:solidFill>
              <a:srgbClr val="A6D3D8"/>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git checkout &lt;branch name&gt;</a:t>
              </a:r>
            </a:p>
          </p:txBody>
        </p:sp>
        <p:grpSp>
          <p:nvGrpSpPr>
            <p:cNvPr id="42" name="Group 41">
              <a:extLst>
                <a:ext uri="{FF2B5EF4-FFF2-40B4-BE49-F238E27FC236}">
                  <a16:creationId xmlns:a16="http://schemas.microsoft.com/office/drawing/2014/main" id="{8449C4AB-C1D7-E6C3-5923-C54A9B79F5E9}"/>
                </a:ext>
              </a:extLst>
            </p:cNvPr>
            <p:cNvGrpSpPr/>
            <p:nvPr/>
          </p:nvGrpSpPr>
          <p:grpSpPr>
            <a:xfrm>
              <a:off x="6279552" y="2538958"/>
              <a:ext cx="5397059" cy="1259999"/>
              <a:chOff x="6912298" y="4086730"/>
              <a:chExt cx="6081535" cy="1259999"/>
            </a:xfrm>
          </p:grpSpPr>
          <p:sp>
            <p:nvSpPr>
              <p:cNvPr id="43" name="Rectangle: Top Corners Rounded 42">
                <a:extLst>
                  <a:ext uri="{FF2B5EF4-FFF2-40B4-BE49-F238E27FC236}">
                    <a16:creationId xmlns:a16="http://schemas.microsoft.com/office/drawing/2014/main" id="{78C4BE2E-8DF9-27BC-263D-B9B9A620D0F7}"/>
                  </a:ext>
                </a:extLst>
              </p:cNvPr>
              <p:cNvSpPr/>
              <p:nvPr/>
            </p:nvSpPr>
            <p:spPr>
              <a:xfrm rot="5400000">
                <a:off x="9522731" y="1875627"/>
                <a:ext cx="1259999" cy="5682205"/>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D2436CF3-F2A1-CB76-B203-3E16CC4D1173}"/>
                  </a:ext>
                </a:extLst>
              </p:cNvPr>
              <p:cNvSpPr/>
              <p:nvPr/>
            </p:nvSpPr>
            <p:spPr>
              <a:xfrm>
                <a:off x="7224313" y="4086732"/>
                <a:ext cx="101600" cy="1259991"/>
              </a:xfrm>
              <a:prstGeom prst="rect">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Isosceles Triangle 44">
                <a:extLst>
                  <a:ext uri="{FF2B5EF4-FFF2-40B4-BE49-F238E27FC236}">
                    <a16:creationId xmlns:a16="http://schemas.microsoft.com/office/drawing/2014/main" id="{8D8C2B0E-757F-52EF-2C36-75AB14706322}"/>
                  </a:ext>
                </a:extLst>
              </p:cNvPr>
              <p:cNvSpPr/>
              <p:nvPr/>
            </p:nvSpPr>
            <p:spPr>
              <a:xfrm rot="16200000">
                <a:off x="6886574" y="4555953"/>
                <a:ext cx="372991" cy="321544"/>
              </a:xfrm>
              <a:prstGeom prst="triangle">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02D9FB40-170B-C4DD-2550-4972B01CA283}"/>
                  </a:ext>
                </a:extLst>
              </p:cNvPr>
              <p:cNvSpPr/>
              <p:nvPr/>
            </p:nvSpPr>
            <p:spPr>
              <a:xfrm>
                <a:off x="7592679" y="4363333"/>
                <a:ext cx="4984459" cy="6041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Switches to different branches</a:t>
                </a:r>
              </a:p>
            </p:txBody>
          </p:sp>
        </p:grpSp>
      </p:grpSp>
      <p:grpSp>
        <p:nvGrpSpPr>
          <p:cNvPr id="47" name="Group 46">
            <a:extLst>
              <a:ext uri="{FF2B5EF4-FFF2-40B4-BE49-F238E27FC236}">
                <a16:creationId xmlns:a16="http://schemas.microsoft.com/office/drawing/2014/main" id="{34D7562A-2055-BF68-334C-3C54ED3D14E4}"/>
              </a:ext>
            </a:extLst>
          </p:cNvPr>
          <p:cNvGrpSpPr/>
          <p:nvPr/>
        </p:nvGrpSpPr>
        <p:grpSpPr>
          <a:xfrm>
            <a:off x="2641600" y="4916576"/>
            <a:ext cx="10284474" cy="953406"/>
            <a:chOff x="1392139" y="2538958"/>
            <a:chExt cx="10284474" cy="1259999"/>
          </a:xfrm>
        </p:grpSpPr>
        <p:sp>
          <p:nvSpPr>
            <p:cNvPr id="48" name="Google Shape;190;p34">
              <a:extLst>
                <a:ext uri="{FF2B5EF4-FFF2-40B4-BE49-F238E27FC236}">
                  <a16:creationId xmlns:a16="http://schemas.microsoft.com/office/drawing/2014/main" id="{897D5E2A-FD10-C15E-ACCA-246A5AF3B679}"/>
                </a:ext>
              </a:extLst>
            </p:cNvPr>
            <p:cNvSpPr/>
            <p:nvPr/>
          </p:nvSpPr>
          <p:spPr>
            <a:xfrm>
              <a:off x="1392139" y="2781726"/>
              <a:ext cx="4843869" cy="774469"/>
            </a:xfrm>
            <a:prstGeom prst="roundRect">
              <a:avLst>
                <a:gd name="adj" fmla="val 16667"/>
              </a:avLst>
            </a:prstGeom>
            <a:solidFill>
              <a:srgbClr val="A6D3D8"/>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2200"/>
                <a:buFont typeface="Arial"/>
                <a:buNone/>
              </a:pPr>
              <a:r>
                <a:rPr lang="en-US" sz="2200" b="1"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git merge &lt;branch name&gt;</a:t>
              </a:r>
            </a:p>
          </p:txBody>
        </p:sp>
        <p:grpSp>
          <p:nvGrpSpPr>
            <p:cNvPr id="49" name="Group 48">
              <a:extLst>
                <a:ext uri="{FF2B5EF4-FFF2-40B4-BE49-F238E27FC236}">
                  <a16:creationId xmlns:a16="http://schemas.microsoft.com/office/drawing/2014/main" id="{3AD1B5CB-47B7-CE30-8478-94DF4CCC30D1}"/>
                </a:ext>
              </a:extLst>
            </p:cNvPr>
            <p:cNvGrpSpPr/>
            <p:nvPr/>
          </p:nvGrpSpPr>
          <p:grpSpPr>
            <a:xfrm>
              <a:off x="6279553" y="2538958"/>
              <a:ext cx="5397060" cy="1259999"/>
              <a:chOff x="6912298" y="4086730"/>
              <a:chExt cx="6081535" cy="1259999"/>
            </a:xfrm>
          </p:grpSpPr>
          <p:sp>
            <p:nvSpPr>
              <p:cNvPr id="50" name="Rectangle: Top Corners Rounded 49">
                <a:extLst>
                  <a:ext uri="{FF2B5EF4-FFF2-40B4-BE49-F238E27FC236}">
                    <a16:creationId xmlns:a16="http://schemas.microsoft.com/office/drawing/2014/main" id="{D9C8AA6B-2A9D-B244-A181-40FB45614DBA}"/>
                  </a:ext>
                </a:extLst>
              </p:cNvPr>
              <p:cNvSpPr/>
              <p:nvPr/>
            </p:nvSpPr>
            <p:spPr>
              <a:xfrm rot="5400000">
                <a:off x="9522731" y="1875627"/>
                <a:ext cx="1259999" cy="5682205"/>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B4154B3-4F7A-AEB0-6F1E-2B342820E304}"/>
                  </a:ext>
                </a:extLst>
              </p:cNvPr>
              <p:cNvSpPr/>
              <p:nvPr/>
            </p:nvSpPr>
            <p:spPr>
              <a:xfrm>
                <a:off x="7224313" y="4086732"/>
                <a:ext cx="101600" cy="1259991"/>
              </a:xfrm>
              <a:prstGeom prst="rect">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Isosceles Triangle 51">
                <a:extLst>
                  <a:ext uri="{FF2B5EF4-FFF2-40B4-BE49-F238E27FC236}">
                    <a16:creationId xmlns:a16="http://schemas.microsoft.com/office/drawing/2014/main" id="{E9BCB4FF-434E-009E-3765-1325A53B32E3}"/>
                  </a:ext>
                </a:extLst>
              </p:cNvPr>
              <p:cNvSpPr/>
              <p:nvPr/>
            </p:nvSpPr>
            <p:spPr>
              <a:xfrm rot="16200000">
                <a:off x="6886574" y="4555953"/>
                <a:ext cx="372991" cy="321544"/>
              </a:xfrm>
              <a:prstGeom prst="triangle">
                <a:avLst/>
              </a:prstGeom>
              <a:solidFill>
                <a:srgbClr val="70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161BEF12-5BB5-6F08-44B2-34A61237F0AE}"/>
                  </a:ext>
                </a:extLst>
              </p:cNvPr>
              <p:cNvSpPr/>
              <p:nvPr/>
            </p:nvSpPr>
            <p:spPr>
              <a:xfrm>
                <a:off x="7592679" y="4363333"/>
                <a:ext cx="3621923" cy="6041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Merges two branches</a:t>
                </a:r>
              </a:p>
            </p:txBody>
          </p:sp>
        </p:grpSp>
      </p:grpSp>
      <p:sp>
        <p:nvSpPr>
          <p:cNvPr id="3" name="Brandline_LVC">
            <a:extLst>
              <a:ext uri="{FF2B5EF4-FFF2-40B4-BE49-F238E27FC236}">
                <a16:creationId xmlns:a16="http://schemas.microsoft.com/office/drawing/2014/main" id="{ED676B0A-36EC-1D8D-578E-42B89BFF7DA3}"/>
              </a:ext>
            </a:extLst>
          </p:cNvPr>
          <p:cNvSpPr/>
          <p:nvPr/>
        </p:nvSpPr>
        <p:spPr>
          <a:xfrm>
            <a:off x="6032500" y="816324"/>
            <a:ext cx="4191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xfrm>
            <a:off x="1291857" y="2674979"/>
            <a:ext cx="13696999" cy="5389521"/>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create a branch in a Git repository to facilitate a collaborative and organized approach to software development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b="1"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facilitating a collaborative and organized approach to software development. You will create and manage branches in a Git repository, including creating a new GitHub repository, cloning it, listing all branches, creating a new branch, and deleting a branch.</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Creating a branch in Git </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BADF1B73-9941-8367-A61F-F6EFB86A075C}"/>
              </a:ext>
            </a:extLst>
          </p:cNvPr>
          <p:cNvSpPr/>
          <p:nvPr/>
        </p:nvSpPr>
        <p:spPr>
          <a:xfrm>
            <a:off x="2413874" y="7161882"/>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2133364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List all the branches in your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Delete the branch</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3803887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AEC45D1-9591-F5CB-8249-4C6A7E355B08}"/>
              </a:ext>
            </a:extLst>
          </p:cNvPr>
          <p:cNvSpPr>
            <a:spLocks noGrp="1"/>
          </p:cNvSpPr>
          <p:nvPr>
            <p:ph type="body" idx="10"/>
          </p:nvPr>
        </p:nvSpPr>
        <p:spPr/>
        <p:txBody>
          <a:bodyPr/>
          <a:lstStyle/>
          <a:p>
            <a:r>
              <a:rPr lang="en-US" dirty="0"/>
              <a:t>Switching branches in Git is a fundamental concept for managing the development workflow. It isolates the changes that the developer is working on and seamlessly switches between different functionalities.</a:t>
            </a:r>
            <a:endParaRPr lang="en-IN" dirty="0"/>
          </a:p>
        </p:txBody>
      </p:sp>
      <p:sp>
        <p:nvSpPr>
          <p:cNvPr id="5" name="Title 4">
            <a:extLst>
              <a:ext uri="{FF2B5EF4-FFF2-40B4-BE49-F238E27FC236}">
                <a16:creationId xmlns:a16="http://schemas.microsoft.com/office/drawing/2014/main" id="{1BE60B66-CFFE-2729-CB9B-047D2BE59E7A}"/>
              </a:ext>
            </a:extLst>
          </p:cNvPr>
          <p:cNvSpPr>
            <a:spLocks noGrp="1"/>
          </p:cNvSpPr>
          <p:nvPr>
            <p:ph type="title"/>
          </p:nvPr>
        </p:nvSpPr>
        <p:spPr/>
        <p:txBody>
          <a:bodyPr/>
          <a:lstStyle/>
          <a:p>
            <a:r>
              <a:rPr lang="en-IN" dirty="0"/>
              <a:t>Switching Branches in Git</a:t>
            </a:r>
          </a:p>
        </p:txBody>
      </p:sp>
      <p:sp>
        <p:nvSpPr>
          <p:cNvPr id="9" name="Brandline_LVC">
            <a:extLst>
              <a:ext uri="{FF2B5EF4-FFF2-40B4-BE49-F238E27FC236}">
                <a16:creationId xmlns:a16="http://schemas.microsoft.com/office/drawing/2014/main" id="{F3A542A0-1A2D-7CF2-4397-B0D994A81A25}"/>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R_Box">
            <a:extLst>
              <a:ext uri="{FF2B5EF4-FFF2-40B4-BE49-F238E27FC236}">
                <a16:creationId xmlns:a16="http://schemas.microsoft.com/office/drawing/2014/main" id="{0302A552-11A0-0EBA-C94B-E626EE890EE1}"/>
              </a:ext>
            </a:extLst>
          </p:cNvPr>
          <p:cNvSpPr/>
          <p:nvPr/>
        </p:nvSpPr>
        <p:spPr>
          <a:xfrm>
            <a:off x="2641600" y="2659953"/>
            <a:ext cx="10963503" cy="704734"/>
          </a:xfrm>
          <a:prstGeom prst="roundRect">
            <a:avLst/>
          </a:prstGeom>
          <a:solidFill>
            <a:schemeClr val="accent5">
              <a:lumMod val="40000"/>
              <a:lumOff val="6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There are two Git commands that are used to switch between branches:</a:t>
            </a:r>
            <a:endParaRPr lang="en-IN" sz="2200" dirty="0">
              <a:solidFill>
                <a:schemeClr val="tx1">
                  <a:lumMod val="75000"/>
                  <a:lumOff val="25000"/>
                </a:schemeClr>
              </a:solidFill>
            </a:endParaRPr>
          </a:p>
        </p:txBody>
      </p:sp>
      <p:sp>
        <p:nvSpPr>
          <p:cNvPr id="11" name="RR_Box">
            <a:extLst>
              <a:ext uri="{FF2B5EF4-FFF2-40B4-BE49-F238E27FC236}">
                <a16:creationId xmlns:a16="http://schemas.microsoft.com/office/drawing/2014/main" id="{1FF4086E-2159-E188-177B-3C654EE0CCE1}"/>
              </a:ext>
            </a:extLst>
          </p:cNvPr>
          <p:cNvSpPr/>
          <p:nvPr/>
        </p:nvSpPr>
        <p:spPr>
          <a:xfrm>
            <a:off x="2329397" y="4080822"/>
            <a:ext cx="5296376" cy="1210757"/>
          </a:xfrm>
          <a:prstGeom prst="roundRect">
            <a:avLst/>
          </a:prstGeom>
          <a:solidFill>
            <a:srgbClr val="557B8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000" b="1" i="0" dirty="0">
              <a:effectLst/>
              <a:latin typeface="Open Sans" pitchFamily="2" charset="0"/>
              <a:ea typeface="Calibri" panose="020F0502020204030204" pitchFamily="34" charset="0"/>
              <a:cs typeface="Calibri" panose="020F0502020204030204" pitchFamily="34" charset="0"/>
            </a:endParaRPr>
          </a:p>
          <a:p>
            <a:pPr algn="ctr"/>
            <a:r>
              <a:rPr lang="en-IN" sz="2200" b="1" dirty="0">
                <a:latin typeface="Open Sans" pitchFamily="2" charset="0"/>
                <a:ea typeface="Calibri" panose="020F0502020204030204" pitchFamily="34" charset="0"/>
                <a:cs typeface="Calibri" panose="020F0502020204030204" pitchFamily="34" charset="0"/>
              </a:rPr>
              <a:t>git checkout</a:t>
            </a:r>
            <a:endParaRPr lang="en-IN" sz="2200" dirty="0">
              <a:latin typeface="Open Sans" pitchFamily="2" charset="0"/>
              <a:ea typeface="Calibri" panose="020F0502020204030204" pitchFamily="34" charset="0"/>
              <a:cs typeface="Calibri" panose="020F0502020204030204" pitchFamily="34" charset="0"/>
            </a:endParaRPr>
          </a:p>
        </p:txBody>
      </p:sp>
      <p:sp>
        <p:nvSpPr>
          <p:cNvPr id="12" name="RR_Box">
            <a:extLst>
              <a:ext uri="{FF2B5EF4-FFF2-40B4-BE49-F238E27FC236}">
                <a16:creationId xmlns:a16="http://schemas.microsoft.com/office/drawing/2014/main" id="{146F7DAE-F620-950D-61D0-08C16CC27096}"/>
              </a:ext>
            </a:extLst>
          </p:cNvPr>
          <p:cNvSpPr/>
          <p:nvPr/>
        </p:nvSpPr>
        <p:spPr>
          <a:xfrm>
            <a:off x="2472129" y="4835092"/>
            <a:ext cx="5010913" cy="2796075"/>
          </a:xfrm>
          <a:prstGeom prst="roundRect">
            <a:avLst>
              <a:gd name="adj" fmla="val 2821"/>
            </a:avLst>
          </a:prstGeom>
          <a:ln>
            <a:solidFill>
              <a:srgbClr val="557B81"/>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13000"/>
              </a:lnSpc>
            </a:pPr>
            <a:r>
              <a:rPr lang="en-US" sz="2200" dirty="0">
                <a:solidFill>
                  <a:schemeClr val="tx1">
                    <a:lumMod val="75000"/>
                    <a:lumOff val="25000"/>
                  </a:schemeClr>
                </a:solidFill>
                <a:latin typeface="Open Sans" pitchFamily="2" charset="0"/>
              </a:rPr>
              <a:t>This command enables the switching of branches by updating the files in the working tree to match the version stored in the desired branch.</a:t>
            </a:r>
          </a:p>
        </p:txBody>
      </p:sp>
      <p:sp>
        <p:nvSpPr>
          <p:cNvPr id="13" name="RR_Box">
            <a:extLst>
              <a:ext uri="{FF2B5EF4-FFF2-40B4-BE49-F238E27FC236}">
                <a16:creationId xmlns:a16="http://schemas.microsoft.com/office/drawing/2014/main" id="{55DA420A-E909-8DDA-0D3C-C2A56C84DE50}"/>
              </a:ext>
            </a:extLst>
          </p:cNvPr>
          <p:cNvSpPr/>
          <p:nvPr/>
        </p:nvSpPr>
        <p:spPr>
          <a:xfrm>
            <a:off x="8732552" y="4080821"/>
            <a:ext cx="5296376" cy="1210757"/>
          </a:xfrm>
          <a:prstGeom prst="roundRect">
            <a:avLst/>
          </a:prstGeom>
          <a:solidFill>
            <a:srgbClr val="4472C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sz="1000" b="1" i="0" dirty="0">
              <a:effectLst/>
              <a:latin typeface="Open Sans" pitchFamily="2" charset="0"/>
              <a:ea typeface="Calibri" panose="020F0502020204030204" pitchFamily="34" charset="0"/>
              <a:cs typeface="Calibri" panose="020F0502020204030204" pitchFamily="34" charset="0"/>
            </a:endParaRPr>
          </a:p>
          <a:p>
            <a:pPr algn="ctr"/>
            <a:r>
              <a:rPr lang="en-IN" sz="2200" b="1" dirty="0">
                <a:latin typeface="Open Sans" pitchFamily="2" charset="0"/>
                <a:ea typeface="Calibri" panose="020F0502020204030204" pitchFamily="34" charset="0"/>
                <a:cs typeface="Calibri" panose="020F0502020204030204" pitchFamily="34" charset="0"/>
              </a:rPr>
              <a:t>git switch</a:t>
            </a:r>
            <a:endParaRPr lang="en-IN" sz="2200" dirty="0">
              <a:latin typeface="Open Sans" pitchFamily="2" charset="0"/>
              <a:ea typeface="Calibri" panose="020F0502020204030204" pitchFamily="34" charset="0"/>
              <a:cs typeface="Calibri" panose="020F0502020204030204" pitchFamily="34" charset="0"/>
            </a:endParaRPr>
          </a:p>
        </p:txBody>
      </p:sp>
      <p:sp>
        <p:nvSpPr>
          <p:cNvPr id="14" name="RR_Box">
            <a:extLst>
              <a:ext uri="{FF2B5EF4-FFF2-40B4-BE49-F238E27FC236}">
                <a16:creationId xmlns:a16="http://schemas.microsoft.com/office/drawing/2014/main" id="{C2AC1027-E302-37F8-0075-2AB34A8D6DC6}"/>
              </a:ext>
            </a:extLst>
          </p:cNvPr>
          <p:cNvSpPr/>
          <p:nvPr/>
        </p:nvSpPr>
        <p:spPr>
          <a:xfrm>
            <a:off x="8875284" y="4835092"/>
            <a:ext cx="5010912" cy="2796075"/>
          </a:xfrm>
          <a:prstGeom prst="roundRect">
            <a:avLst>
              <a:gd name="adj" fmla="val 282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13000"/>
              </a:lnSpc>
            </a:pPr>
            <a:r>
              <a:rPr lang="en-US" sz="2200" dirty="0">
                <a:solidFill>
                  <a:schemeClr val="tx1">
                    <a:lumMod val="75000"/>
                    <a:lumOff val="25000"/>
                  </a:schemeClr>
                </a:solidFill>
                <a:latin typeface="Open Sans" pitchFamily="2" charset="0"/>
              </a:rPr>
              <a:t>This command enables switching the current HEAD branch. It's a relatively new feature, offering a simpler alternative to the traditional checkout command.</a:t>
            </a:r>
          </a:p>
        </p:txBody>
      </p:sp>
    </p:spTree>
    <p:custDataLst>
      <p:tags r:id="rId1"/>
    </p:custDataLst>
    <p:extLst>
      <p:ext uri="{BB962C8B-B14F-4D97-AF65-F5344CB8AC3E}">
        <p14:creationId xmlns:p14="http://schemas.microsoft.com/office/powerpoint/2010/main" val="502129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3" name="Text Placeholder 2">
            <a:extLst>
              <a:ext uri="{FF2B5EF4-FFF2-40B4-BE49-F238E27FC236}">
                <a16:creationId xmlns:a16="http://schemas.microsoft.com/office/drawing/2014/main" id="{9E1FD91A-8B71-5B9A-8F53-D78BB04E96ED}"/>
              </a:ext>
            </a:extLst>
          </p:cNvPr>
          <p:cNvSpPr>
            <a:spLocks noGrp="1"/>
          </p:cNvSpPr>
          <p:nvPr>
            <p:ph type="body" idx="10"/>
          </p:nvPr>
        </p:nvSpPr>
        <p:spPr/>
        <p:txBody>
          <a:bodyPr/>
          <a:lstStyle/>
          <a:p>
            <a:r>
              <a:rPr lang="en-IN" dirty="0"/>
              <a:t>The following are the Git commands to switch between branches within a Git repository:</a:t>
            </a:r>
          </a:p>
        </p:txBody>
      </p:sp>
      <p:sp>
        <p:nvSpPr>
          <p:cNvPr id="1129" name="Google Shape;1129;p7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tabLst>
                <a:tab pos="4845050" algn="l"/>
              </a:tabLst>
            </a:pPr>
            <a:r>
              <a:rPr lang="en-US" dirty="0"/>
              <a:t>Switching Branches in Git</a:t>
            </a:r>
            <a:endParaRPr dirty="0"/>
          </a:p>
        </p:txBody>
      </p:sp>
      <p:sp>
        <p:nvSpPr>
          <p:cNvPr id="1130" name="Google Shape;1130;p77"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aphicFrame>
        <p:nvGraphicFramePr>
          <p:cNvPr id="1131" name="Google Shape;1131;p77"/>
          <p:cNvGraphicFramePr/>
          <p:nvPr>
            <p:extLst>
              <p:ext uri="{D42A27DB-BD31-4B8C-83A1-F6EECF244321}">
                <p14:modId xmlns:p14="http://schemas.microsoft.com/office/powerpoint/2010/main" val="1126485643"/>
              </p:ext>
            </p:extLst>
          </p:nvPr>
        </p:nvGraphicFramePr>
        <p:xfrm>
          <a:off x="1485888" y="3619500"/>
          <a:ext cx="13628700" cy="2224950"/>
        </p:xfrm>
        <a:graphic>
          <a:graphicData uri="http://schemas.openxmlformats.org/drawingml/2006/table">
            <a:tbl>
              <a:tblPr>
                <a:noFill/>
              </a:tblPr>
              <a:tblGrid>
                <a:gridCol w="4542900">
                  <a:extLst>
                    <a:ext uri="{9D8B030D-6E8A-4147-A177-3AD203B41FA5}">
                      <a16:colId xmlns:a16="http://schemas.microsoft.com/office/drawing/2014/main" val="20000"/>
                    </a:ext>
                  </a:extLst>
                </a:gridCol>
                <a:gridCol w="4542900">
                  <a:extLst>
                    <a:ext uri="{9D8B030D-6E8A-4147-A177-3AD203B41FA5}">
                      <a16:colId xmlns:a16="http://schemas.microsoft.com/office/drawing/2014/main" val="20001"/>
                    </a:ext>
                  </a:extLst>
                </a:gridCol>
                <a:gridCol w="45429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FFFFFF"/>
                          </a:solidFill>
                          <a:latin typeface="Open Sans"/>
                          <a:ea typeface="Open Sans"/>
                          <a:cs typeface="Open Sans"/>
                          <a:sym typeface="Open Sans"/>
                        </a:rPr>
                        <a:t>Git operations</a:t>
                      </a: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FFFFFF"/>
                          </a:solidFill>
                          <a:latin typeface="Open Sans"/>
                          <a:ea typeface="Open Sans"/>
                          <a:cs typeface="Open Sans"/>
                          <a:sym typeface="Open Sans"/>
                        </a:rPr>
                        <a:t>git checkout</a:t>
                      </a: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FFFFFF"/>
                          </a:solidFill>
                          <a:latin typeface="Open Sans"/>
                          <a:ea typeface="Open Sans"/>
                          <a:cs typeface="Open Sans"/>
                          <a:sym typeface="Open Sans"/>
                        </a:rPr>
                        <a:t>git switch</a:t>
                      </a: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To switch from one branch to another</a:t>
                      </a:r>
                      <a:endParaRPr sz="2200" u="none" strike="noStrike" cap="none" dirty="0">
                        <a:solidFill>
                          <a:srgbClr val="3F3F3F"/>
                        </a:solidFill>
                        <a:latin typeface="Open Sans"/>
                        <a:ea typeface="Open Sans"/>
                        <a:cs typeface="Open Sans"/>
                        <a:sym typeface="Open San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dirty="0">
                          <a:solidFill>
                            <a:srgbClr val="3F3F3F"/>
                          </a:solidFill>
                          <a:latin typeface="Open Sans"/>
                          <a:ea typeface="Open Sans"/>
                          <a:cs typeface="Open Sans"/>
                          <a:sym typeface="Open Sans"/>
                        </a:rPr>
                        <a:t>git checkout &lt;branchname&gt;</a:t>
                      </a:r>
                      <a:endParaRPr sz="2200" b="1" u="none" strike="noStrike" cap="none" dirty="0">
                        <a:solidFill>
                          <a:srgbClr val="3F3F3F"/>
                        </a:solidFill>
                        <a:latin typeface="Open Sans"/>
                        <a:ea typeface="Open Sans"/>
                        <a:cs typeface="Open Sans"/>
                        <a:sym typeface="Open Sans"/>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200" b="1" u="none" strike="noStrike" cap="none" dirty="0">
                          <a:solidFill>
                            <a:srgbClr val="3F3F3F"/>
                          </a:solidFill>
                          <a:latin typeface="Open Sans"/>
                          <a:ea typeface="Open Sans"/>
                          <a:cs typeface="Open Sans"/>
                          <a:sym typeface="Open Sans"/>
                        </a:rPr>
                        <a:t>git switch &lt;branchname&gt;</a:t>
                      </a:r>
                      <a:endParaRPr sz="2200" b="1" u="none" strike="noStrike" cap="none" dirty="0">
                        <a:solidFill>
                          <a:srgbClr val="3F3F3F"/>
                        </a:solidFill>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1"/>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To create a new branch and switch to it</a:t>
                      </a: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200" b="1" u="none" strike="noStrike" cap="none" dirty="0">
                          <a:solidFill>
                            <a:srgbClr val="3F3F3F"/>
                          </a:solidFill>
                          <a:latin typeface="Open Sans"/>
                          <a:ea typeface="Open Sans"/>
                          <a:cs typeface="Open Sans"/>
                          <a:sym typeface="Open Sans"/>
                        </a:rPr>
                        <a:t>git checkout -b &lt;branchname&gt;</a:t>
                      </a:r>
                      <a:endParaRPr sz="2200" b="1" u="none" strike="noStrike" cap="none" dirty="0">
                        <a:solidFill>
                          <a:srgbClr val="3F3F3F"/>
                        </a:solidFill>
                        <a:latin typeface="Open Sans"/>
                        <a:ea typeface="Open Sans"/>
                        <a:cs typeface="Open Sans"/>
                        <a:sym typeface="Open Sans"/>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200" b="1" u="none" strike="noStrike" cap="none" dirty="0">
                          <a:solidFill>
                            <a:srgbClr val="3F3F3F"/>
                          </a:solidFill>
                          <a:latin typeface="Open Sans"/>
                          <a:ea typeface="Open Sans"/>
                          <a:cs typeface="Open Sans"/>
                          <a:sym typeface="Open Sans"/>
                        </a:rPr>
                        <a:t>git switch -c &lt;branchname&gt;</a:t>
                      </a:r>
                      <a:endParaRPr sz="2200" b="1" u="none" strike="noStrike" cap="none" dirty="0">
                        <a:solidFill>
                          <a:srgbClr val="3F3F3F"/>
                        </a:solidFill>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5" name="Brandline_LVC">
            <a:extLst>
              <a:ext uri="{FF2B5EF4-FFF2-40B4-BE49-F238E27FC236}">
                <a16:creationId xmlns:a16="http://schemas.microsoft.com/office/drawing/2014/main" id="{7B4352EF-77D7-6BB7-127D-2F4B202B1586}"/>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demonstrate how to switch branches in Git to understand the branch management and version control workflows in GitHub.</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understanding branch management and version control workflows in GitHub. You will create a new repository, clone it, list all branches, create and switch to a new branch, commit changes, and switch back to the main branch.</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Switching branches in Git </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E060D863-9892-D471-855C-DE508B0AD06C}"/>
              </a:ext>
            </a:extLst>
          </p:cNvPr>
          <p:cNvSpPr/>
          <p:nvPr/>
        </p:nvSpPr>
        <p:spPr>
          <a:xfrm>
            <a:off x="2413874" y="7161882"/>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3585836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List all the branches in your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and switch to the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file and commit the changes</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Switch back to the main branch</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2954641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158220-7715-190B-1916-424EF90F2101}"/>
              </a:ext>
            </a:extLst>
          </p:cNvPr>
          <p:cNvSpPr>
            <a:spLocks noGrp="1"/>
          </p:cNvSpPr>
          <p:nvPr>
            <p:ph type="body" idx="10"/>
          </p:nvPr>
        </p:nvSpPr>
        <p:spPr/>
        <p:txBody>
          <a:bodyPr/>
          <a:lstStyle/>
          <a:p>
            <a:r>
              <a:rPr lang="en-US" dirty="0"/>
              <a:t>Merging branches in Git is a technique for integrating changes from different development lines into a single branch. </a:t>
            </a:r>
            <a:endParaRPr lang="en-IN" dirty="0"/>
          </a:p>
        </p:txBody>
      </p:sp>
      <p:sp>
        <p:nvSpPr>
          <p:cNvPr id="4" name="Title 3">
            <a:extLst>
              <a:ext uri="{FF2B5EF4-FFF2-40B4-BE49-F238E27FC236}">
                <a16:creationId xmlns:a16="http://schemas.microsoft.com/office/drawing/2014/main" id="{3E164678-82DC-3E9F-C6B0-072F750B25E8}"/>
              </a:ext>
            </a:extLst>
          </p:cNvPr>
          <p:cNvSpPr>
            <a:spLocks noGrp="1"/>
          </p:cNvSpPr>
          <p:nvPr>
            <p:ph type="title"/>
          </p:nvPr>
        </p:nvSpPr>
        <p:spPr/>
        <p:txBody>
          <a:bodyPr/>
          <a:lstStyle/>
          <a:p>
            <a:r>
              <a:rPr lang="en-IN" dirty="0"/>
              <a:t>Merging Branches in Git</a:t>
            </a:r>
          </a:p>
        </p:txBody>
      </p:sp>
      <p:sp>
        <p:nvSpPr>
          <p:cNvPr id="8" name="Brandline_LVC">
            <a:extLst>
              <a:ext uri="{FF2B5EF4-FFF2-40B4-BE49-F238E27FC236}">
                <a16:creationId xmlns:a16="http://schemas.microsoft.com/office/drawing/2014/main" id="{B1426FD5-DEF4-B82F-60D4-B22CB9E4E9A2}"/>
              </a:ext>
            </a:extLst>
          </p:cNvPr>
          <p:cNvSpPr/>
          <p:nvPr/>
        </p:nvSpPr>
        <p:spPr>
          <a:xfrm>
            <a:off x="5486400" y="816324"/>
            <a:ext cx="5298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R_Box">
            <a:extLst>
              <a:ext uri="{FF2B5EF4-FFF2-40B4-BE49-F238E27FC236}">
                <a16:creationId xmlns:a16="http://schemas.microsoft.com/office/drawing/2014/main" id="{8ABCD455-2B23-BF33-E715-5012F2AB0944}"/>
              </a:ext>
            </a:extLst>
          </p:cNvPr>
          <p:cNvSpPr/>
          <p:nvPr/>
        </p:nvSpPr>
        <p:spPr>
          <a:xfrm>
            <a:off x="1439221" y="2685244"/>
            <a:ext cx="13377559" cy="903776"/>
          </a:xfrm>
          <a:prstGeom prst="roundRect">
            <a:avLst/>
          </a:prstGeom>
          <a:solidFill>
            <a:srgbClr val="EBF3F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The Git merge combines multiple sequences of commits into one unified history. In most of the cases, git merge is used to combine two branches. </a:t>
            </a:r>
          </a:p>
        </p:txBody>
      </p:sp>
      <p:grpSp>
        <p:nvGrpSpPr>
          <p:cNvPr id="18" name="Group 17">
            <a:extLst>
              <a:ext uri="{FF2B5EF4-FFF2-40B4-BE49-F238E27FC236}">
                <a16:creationId xmlns:a16="http://schemas.microsoft.com/office/drawing/2014/main" id="{96015875-C5BB-8C2F-6EAD-8B9AA7CE2026}"/>
              </a:ext>
            </a:extLst>
          </p:cNvPr>
          <p:cNvGrpSpPr/>
          <p:nvPr/>
        </p:nvGrpSpPr>
        <p:grpSpPr>
          <a:xfrm>
            <a:off x="1557242" y="3837819"/>
            <a:ext cx="5067999" cy="3749878"/>
            <a:chOff x="1557242" y="3837819"/>
            <a:chExt cx="5067999" cy="3749878"/>
          </a:xfrm>
        </p:grpSpPr>
        <p:sp>
          <p:nvSpPr>
            <p:cNvPr id="41" name="Freeform: Shape 40">
              <a:extLst>
                <a:ext uri="{FF2B5EF4-FFF2-40B4-BE49-F238E27FC236}">
                  <a16:creationId xmlns:a16="http://schemas.microsoft.com/office/drawing/2014/main" id="{998CAEC2-B38A-8340-6F94-61297A4FF458}"/>
                </a:ext>
              </a:extLst>
            </p:cNvPr>
            <p:cNvSpPr/>
            <p:nvPr/>
          </p:nvSpPr>
          <p:spPr>
            <a:xfrm>
              <a:off x="4972268" y="6106188"/>
              <a:ext cx="640080" cy="14645"/>
            </a:xfrm>
            <a:custGeom>
              <a:avLst/>
              <a:gdLst>
                <a:gd name="connsiteX0" fmla="*/ 0 w 7235013"/>
                <a:gd name="connsiteY0" fmla="*/ 0 h 14645"/>
                <a:gd name="connsiteX1" fmla="*/ 7235014 w 7235013"/>
                <a:gd name="connsiteY1" fmla="*/ 0 h 14645"/>
              </a:gdLst>
              <a:ahLst/>
              <a:cxnLst>
                <a:cxn ang="0">
                  <a:pos x="connsiteX0" y="connsiteY0"/>
                </a:cxn>
                <a:cxn ang="0">
                  <a:pos x="connsiteX1" y="connsiteY1"/>
                </a:cxn>
              </a:cxnLst>
              <a:rect l="l" t="t" r="r" b="b"/>
              <a:pathLst>
                <a:path w="7235013" h="14645">
                  <a:moveTo>
                    <a:pt x="0" y="0"/>
                  </a:moveTo>
                  <a:lnTo>
                    <a:pt x="7235014" y="0"/>
                  </a:lnTo>
                </a:path>
              </a:pathLst>
            </a:custGeom>
            <a:ln w="29263" cap="flat">
              <a:solidFill>
                <a:schemeClr val="bg1">
                  <a:lumMod val="50000"/>
                </a:schemeClr>
              </a:solid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id="{175C13F3-BF4B-11E6-380C-5F44A71E3CE4}"/>
                </a:ext>
              </a:extLst>
            </p:cNvPr>
            <p:cNvGrpSpPr/>
            <p:nvPr/>
          </p:nvGrpSpPr>
          <p:grpSpPr>
            <a:xfrm>
              <a:off x="3961636" y="3837819"/>
              <a:ext cx="1791072" cy="740664"/>
              <a:chOff x="2020731" y="1957136"/>
              <a:chExt cx="1395663" cy="740664"/>
            </a:xfrm>
          </p:grpSpPr>
          <p:sp>
            <p:nvSpPr>
              <p:cNvPr id="63" name="Rectangle: Rounded Corners 62">
                <a:extLst>
                  <a:ext uri="{FF2B5EF4-FFF2-40B4-BE49-F238E27FC236}">
                    <a16:creationId xmlns:a16="http://schemas.microsoft.com/office/drawing/2014/main" id="{2A1BE9B7-ACA7-DCB2-0F5B-660C296FB549}"/>
                  </a:ext>
                </a:extLst>
              </p:cNvPr>
              <p:cNvSpPr/>
              <p:nvPr/>
            </p:nvSpPr>
            <p:spPr>
              <a:xfrm>
                <a:off x="2020731" y="1957136"/>
                <a:ext cx="1395663" cy="74066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itle 1">
                <a:extLst>
                  <a:ext uri="{FF2B5EF4-FFF2-40B4-BE49-F238E27FC236}">
                    <a16:creationId xmlns:a16="http://schemas.microsoft.com/office/drawing/2014/main" id="{4F642A3B-43BD-86FA-69D3-19E57FD77B27}"/>
                  </a:ext>
                </a:extLst>
              </p:cNvPr>
              <p:cNvSpPr txBox="1">
                <a:spLocks/>
              </p:cNvSpPr>
              <p:nvPr/>
            </p:nvSpPr>
            <p:spPr>
              <a:xfrm>
                <a:off x="2020731" y="2067233"/>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Master tip</a:t>
                </a:r>
              </a:p>
            </p:txBody>
          </p:sp>
        </p:grpSp>
        <p:cxnSp>
          <p:nvCxnSpPr>
            <p:cNvPr id="43" name="Straight Arrow Connector 42">
              <a:extLst>
                <a:ext uri="{FF2B5EF4-FFF2-40B4-BE49-F238E27FC236}">
                  <a16:creationId xmlns:a16="http://schemas.microsoft.com/office/drawing/2014/main" id="{CA00CB9C-2A49-52F7-08D6-D83E78D420E6}"/>
                </a:ext>
              </a:extLst>
            </p:cNvPr>
            <p:cNvCxnSpPr>
              <a:cxnSpLocks/>
            </p:cNvCxnSpPr>
            <p:nvPr/>
          </p:nvCxnSpPr>
          <p:spPr>
            <a:xfrm>
              <a:off x="4851718" y="4695289"/>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F29043C6-AC88-0EB5-F2C5-61154697A3AF}"/>
                </a:ext>
              </a:extLst>
            </p:cNvPr>
            <p:cNvSpPr/>
            <p:nvPr/>
          </p:nvSpPr>
          <p:spPr>
            <a:xfrm>
              <a:off x="2992513" y="5344886"/>
              <a:ext cx="1736904" cy="761581"/>
            </a:xfrm>
            <a:custGeom>
              <a:avLst/>
              <a:gdLst>
                <a:gd name="connsiteX0" fmla="*/ 2321063 w 2321062"/>
                <a:gd name="connsiteY0" fmla="*/ 0 h 761726"/>
                <a:gd name="connsiteX1" fmla="*/ 2047333 w 2321062"/>
                <a:gd name="connsiteY1" fmla="*/ 99738 h 761726"/>
                <a:gd name="connsiteX2" fmla="*/ 1945252 w 2321062"/>
                <a:gd name="connsiteY2" fmla="*/ 280760 h 761726"/>
                <a:gd name="connsiteX3" fmla="*/ 1945252 w 2321062"/>
                <a:gd name="connsiteY3" fmla="*/ 280760 h 761726"/>
                <a:gd name="connsiteX4" fmla="*/ 1943934 w 2321062"/>
                <a:gd name="connsiteY4" fmla="*/ 351499 h 761726"/>
                <a:gd name="connsiteX5" fmla="*/ 1714288 w 2321062"/>
                <a:gd name="connsiteY5" fmla="*/ 736829 h 761726"/>
                <a:gd name="connsiteX6" fmla="*/ 1597415 w 2321062"/>
                <a:gd name="connsiteY6" fmla="*/ 761727 h 761726"/>
                <a:gd name="connsiteX7" fmla="*/ 759823 w 2321062"/>
                <a:gd name="connsiteY7" fmla="*/ 761727 h 761726"/>
                <a:gd name="connsiteX8" fmla="*/ 372149 w 2321062"/>
                <a:gd name="connsiteY8" fmla="*/ 380937 h 761726"/>
                <a:gd name="connsiteX9" fmla="*/ 0 w 2321062"/>
                <a:gd name="connsiteY9" fmla="*/ 146 h 761726"/>
                <a:gd name="connsiteX0" fmla="*/ 2239946 w 2239946"/>
                <a:gd name="connsiteY0" fmla="*/ 228454 h 761581"/>
                <a:gd name="connsiteX1" fmla="*/ 2047333 w 2239946"/>
                <a:gd name="connsiteY1" fmla="*/ 99592 h 761581"/>
                <a:gd name="connsiteX2" fmla="*/ 1945252 w 2239946"/>
                <a:gd name="connsiteY2" fmla="*/ 280614 h 761581"/>
                <a:gd name="connsiteX3" fmla="*/ 1945252 w 2239946"/>
                <a:gd name="connsiteY3" fmla="*/ 280614 h 761581"/>
                <a:gd name="connsiteX4" fmla="*/ 1943934 w 2239946"/>
                <a:gd name="connsiteY4" fmla="*/ 351353 h 761581"/>
                <a:gd name="connsiteX5" fmla="*/ 1714288 w 2239946"/>
                <a:gd name="connsiteY5" fmla="*/ 736683 h 761581"/>
                <a:gd name="connsiteX6" fmla="*/ 1597415 w 2239946"/>
                <a:gd name="connsiteY6" fmla="*/ 761581 h 761581"/>
                <a:gd name="connsiteX7" fmla="*/ 759823 w 2239946"/>
                <a:gd name="connsiteY7" fmla="*/ 761581 h 761581"/>
                <a:gd name="connsiteX8" fmla="*/ 372149 w 2239946"/>
                <a:gd name="connsiteY8" fmla="*/ 380791 h 761581"/>
                <a:gd name="connsiteX9" fmla="*/ 0 w 2239946"/>
                <a:gd name="connsiteY9" fmla="*/ 0 h 761581"/>
                <a:gd name="connsiteX0" fmla="*/ 2047333 w 2047333"/>
                <a:gd name="connsiteY0" fmla="*/ 99592 h 761581"/>
                <a:gd name="connsiteX1" fmla="*/ 1945252 w 2047333"/>
                <a:gd name="connsiteY1" fmla="*/ 280614 h 761581"/>
                <a:gd name="connsiteX2" fmla="*/ 1945252 w 2047333"/>
                <a:gd name="connsiteY2" fmla="*/ 280614 h 761581"/>
                <a:gd name="connsiteX3" fmla="*/ 1943934 w 2047333"/>
                <a:gd name="connsiteY3" fmla="*/ 351353 h 761581"/>
                <a:gd name="connsiteX4" fmla="*/ 1714288 w 2047333"/>
                <a:gd name="connsiteY4" fmla="*/ 736683 h 761581"/>
                <a:gd name="connsiteX5" fmla="*/ 1597415 w 2047333"/>
                <a:gd name="connsiteY5" fmla="*/ 761581 h 761581"/>
                <a:gd name="connsiteX6" fmla="*/ 759823 w 2047333"/>
                <a:gd name="connsiteY6" fmla="*/ 761581 h 761581"/>
                <a:gd name="connsiteX7" fmla="*/ 372149 w 2047333"/>
                <a:gd name="connsiteY7" fmla="*/ 380791 h 761581"/>
                <a:gd name="connsiteX8" fmla="*/ 0 w 2047333"/>
                <a:gd name="connsiteY8" fmla="*/ 0 h 761581"/>
                <a:gd name="connsiteX0" fmla="*/ 1945252 w 1946252"/>
                <a:gd name="connsiteY0" fmla="*/ 280614 h 761581"/>
                <a:gd name="connsiteX1" fmla="*/ 1945252 w 1946252"/>
                <a:gd name="connsiteY1" fmla="*/ 280614 h 761581"/>
                <a:gd name="connsiteX2" fmla="*/ 1943934 w 1946252"/>
                <a:gd name="connsiteY2" fmla="*/ 351353 h 761581"/>
                <a:gd name="connsiteX3" fmla="*/ 1714288 w 1946252"/>
                <a:gd name="connsiteY3" fmla="*/ 736683 h 761581"/>
                <a:gd name="connsiteX4" fmla="*/ 1597415 w 1946252"/>
                <a:gd name="connsiteY4" fmla="*/ 761581 h 761581"/>
                <a:gd name="connsiteX5" fmla="*/ 759823 w 1946252"/>
                <a:gd name="connsiteY5" fmla="*/ 761581 h 761581"/>
                <a:gd name="connsiteX6" fmla="*/ 372149 w 1946252"/>
                <a:gd name="connsiteY6" fmla="*/ 380791 h 761581"/>
                <a:gd name="connsiteX7" fmla="*/ 0 w 1946252"/>
                <a:gd name="connsiteY7" fmla="*/ 0 h 761581"/>
                <a:gd name="connsiteX0" fmla="*/ 1945252 w 1946252"/>
                <a:gd name="connsiteY0" fmla="*/ 280614 h 761581"/>
                <a:gd name="connsiteX1" fmla="*/ 1943934 w 1946252"/>
                <a:gd name="connsiteY1" fmla="*/ 351353 h 761581"/>
                <a:gd name="connsiteX2" fmla="*/ 1714288 w 1946252"/>
                <a:gd name="connsiteY2" fmla="*/ 736683 h 761581"/>
                <a:gd name="connsiteX3" fmla="*/ 1597415 w 1946252"/>
                <a:gd name="connsiteY3" fmla="*/ 761581 h 761581"/>
                <a:gd name="connsiteX4" fmla="*/ 759823 w 1946252"/>
                <a:gd name="connsiteY4" fmla="*/ 761581 h 761581"/>
                <a:gd name="connsiteX5" fmla="*/ 372149 w 1946252"/>
                <a:gd name="connsiteY5" fmla="*/ 380791 h 761581"/>
                <a:gd name="connsiteX6" fmla="*/ 0 w 1946252"/>
                <a:gd name="connsiteY6" fmla="*/ 0 h 761581"/>
                <a:gd name="connsiteX0" fmla="*/ 1945252 w 1945252"/>
                <a:gd name="connsiteY0" fmla="*/ 280614 h 780147"/>
                <a:gd name="connsiteX1" fmla="*/ 1714288 w 1945252"/>
                <a:gd name="connsiteY1" fmla="*/ 736683 h 780147"/>
                <a:gd name="connsiteX2" fmla="*/ 1597415 w 1945252"/>
                <a:gd name="connsiteY2" fmla="*/ 761581 h 780147"/>
                <a:gd name="connsiteX3" fmla="*/ 759823 w 1945252"/>
                <a:gd name="connsiteY3" fmla="*/ 761581 h 780147"/>
                <a:gd name="connsiteX4" fmla="*/ 372149 w 1945252"/>
                <a:gd name="connsiteY4" fmla="*/ 380791 h 780147"/>
                <a:gd name="connsiteX5" fmla="*/ 0 w 1945252"/>
                <a:gd name="connsiteY5" fmla="*/ 0 h 780147"/>
                <a:gd name="connsiteX0" fmla="*/ 1714288 w 1714288"/>
                <a:gd name="connsiteY0" fmla="*/ 736683 h 780147"/>
                <a:gd name="connsiteX1" fmla="*/ 1597415 w 1714288"/>
                <a:gd name="connsiteY1" fmla="*/ 761581 h 780147"/>
                <a:gd name="connsiteX2" fmla="*/ 759823 w 1714288"/>
                <a:gd name="connsiteY2" fmla="*/ 761581 h 780147"/>
                <a:gd name="connsiteX3" fmla="*/ 372149 w 1714288"/>
                <a:gd name="connsiteY3" fmla="*/ 380791 h 780147"/>
                <a:gd name="connsiteX4" fmla="*/ 0 w 1714288"/>
                <a:gd name="connsiteY4" fmla="*/ 0 h 780147"/>
                <a:gd name="connsiteX0" fmla="*/ 1597415 w 1597415"/>
                <a:gd name="connsiteY0" fmla="*/ 761581 h 761581"/>
                <a:gd name="connsiteX1" fmla="*/ 759823 w 1597415"/>
                <a:gd name="connsiteY1" fmla="*/ 761581 h 761581"/>
                <a:gd name="connsiteX2" fmla="*/ 372149 w 1597415"/>
                <a:gd name="connsiteY2" fmla="*/ 380791 h 761581"/>
                <a:gd name="connsiteX3" fmla="*/ 0 w 1597415"/>
                <a:gd name="connsiteY3" fmla="*/ 0 h 761581"/>
              </a:gdLst>
              <a:ahLst/>
              <a:cxnLst>
                <a:cxn ang="0">
                  <a:pos x="connsiteX0" y="connsiteY0"/>
                </a:cxn>
                <a:cxn ang="0">
                  <a:pos x="connsiteX1" y="connsiteY1"/>
                </a:cxn>
                <a:cxn ang="0">
                  <a:pos x="connsiteX2" y="connsiteY2"/>
                </a:cxn>
                <a:cxn ang="0">
                  <a:pos x="connsiteX3" y="connsiteY3"/>
                </a:cxn>
              </a:cxnLst>
              <a:rect l="l" t="t" r="r" b="b"/>
              <a:pathLst>
                <a:path w="1597415" h="761581">
                  <a:moveTo>
                    <a:pt x="1597415" y="761581"/>
                  </a:moveTo>
                  <a:lnTo>
                    <a:pt x="759823" y="761581"/>
                  </a:lnTo>
                  <a:cubicBezTo>
                    <a:pt x="759823" y="761581"/>
                    <a:pt x="401441" y="732289"/>
                    <a:pt x="372149" y="380791"/>
                  </a:cubicBezTo>
                  <a:cubicBezTo>
                    <a:pt x="342858" y="29292"/>
                    <a:pt x="111161" y="0"/>
                    <a:pt x="0" y="0"/>
                  </a:cubicBezTo>
                </a:path>
              </a:pathLst>
            </a:custGeom>
            <a:noFill/>
            <a:ln w="29263" cap="flat">
              <a:solidFill>
                <a:schemeClr val="bg1">
                  <a:lumMod val="50000"/>
                </a:schemeClr>
              </a:solid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CC476C2-C675-A46E-C240-532FC839E72A}"/>
                </a:ext>
              </a:extLst>
            </p:cNvPr>
            <p:cNvSpPr/>
            <p:nvPr/>
          </p:nvSpPr>
          <p:spPr>
            <a:xfrm>
              <a:off x="2626297" y="5345051"/>
              <a:ext cx="2103120" cy="14645"/>
            </a:xfrm>
            <a:custGeom>
              <a:avLst/>
              <a:gdLst>
                <a:gd name="connsiteX0" fmla="*/ 0 w 7235013"/>
                <a:gd name="connsiteY0" fmla="*/ 0 h 14645"/>
                <a:gd name="connsiteX1" fmla="*/ 7235014 w 7235013"/>
                <a:gd name="connsiteY1" fmla="*/ 0 h 14645"/>
              </a:gdLst>
              <a:ahLst/>
              <a:cxnLst>
                <a:cxn ang="0">
                  <a:pos x="connsiteX0" y="connsiteY0"/>
                </a:cxn>
                <a:cxn ang="0">
                  <a:pos x="connsiteX1" y="connsiteY1"/>
                </a:cxn>
              </a:cxnLst>
              <a:rect l="l" t="t" r="r" b="b"/>
              <a:pathLst>
                <a:path w="7235013" h="14645">
                  <a:moveTo>
                    <a:pt x="0" y="0"/>
                  </a:moveTo>
                  <a:lnTo>
                    <a:pt x="7235014" y="0"/>
                  </a:lnTo>
                </a:path>
              </a:pathLst>
            </a:custGeom>
            <a:ln w="29263" cap="flat">
              <a:solidFill>
                <a:schemeClr val="bg1">
                  <a:lumMod val="50000"/>
                </a:schemeClr>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2982C648-2F1A-D13A-CB26-882DA9EAE886}"/>
                </a:ext>
              </a:extLst>
            </p:cNvPr>
            <p:cNvSpPr/>
            <p:nvPr/>
          </p:nvSpPr>
          <p:spPr>
            <a:xfrm>
              <a:off x="2274799" y="5169302"/>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FD23F48-3CA7-7A54-EE69-885C5D7A9E07}"/>
                </a:ext>
              </a:extLst>
            </p:cNvPr>
            <p:cNvSpPr/>
            <p:nvPr/>
          </p:nvSpPr>
          <p:spPr>
            <a:xfrm>
              <a:off x="3732964" y="5169302"/>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3EF0F9-BD63-EF84-269F-73A78D25DE74}"/>
                </a:ext>
              </a:extLst>
            </p:cNvPr>
            <p:cNvSpPr/>
            <p:nvPr/>
          </p:nvSpPr>
          <p:spPr>
            <a:xfrm>
              <a:off x="4675149" y="5169302"/>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5" y="351499"/>
                    <a:pt x="0" y="272813"/>
                    <a:pt x="0" y="175749"/>
                  </a:cubicBezTo>
                  <a:cubicBezTo>
                    <a:pt x="0" y="78686"/>
                    <a:pt x="78685"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grpSp>
          <p:nvGrpSpPr>
            <p:cNvPr id="49" name="Group 48">
              <a:extLst>
                <a:ext uri="{FF2B5EF4-FFF2-40B4-BE49-F238E27FC236}">
                  <a16:creationId xmlns:a16="http://schemas.microsoft.com/office/drawing/2014/main" id="{82516A3C-A3E7-5B8B-1C4B-31491AA2218A}"/>
                </a:ext>
              </a:extLst>
            </p:cNvPr>
            <p:cNvGrpSpPr/>
            <p:nvPr/>
          </p:nvGrpSpPr>
          <p:grpSpPr>
            <a:xfrm>
              <a:off x="3733610" y="5930233"/>
              <a:ext cx="2169075" cy="351498"/>
              <a:chOff x="5723267" y="5477419"/>
              <a:chExt cx="2169075" cy="351498"/>
            </a:xfrm>
          </p:grpSpPr>
          <p:sp>
            <p:nvSpPr>
              <p:cNvPr id="60" name="Freeform: Shape 59">
                <a:extLst>
                  <a:ext uri="{FF2B5EF4-FFF2-40B4-BE49-F238E27FC236}">
                    <a16:creationId xmlns:a16="http://schemas.microsoft.com/office/drawing/2014/main" id="{73C1B3E2-C3FA-E213-2BFA-7443818FA304}"/>
                  </a:ext>
                </a:extLst>
              </p:cNvPr>
              <p:cNvSpPr/>
              <p:nvPr/>
            </p:nvSpPr>
            <p:spPr>
              <a:xfrm>
                <a:off x="5723267"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F406B6A6-3B8E-B2A0-B19A-976BCD19650A}"/>
                  </a:ext>
                </a:extLst>
              </p:cNvPr>
              <p:cNvSpPr/>
              <p:nvPr/>
            </p:nvSpPr>
            <p:spPr>
              <a:xfrm>
                <a:off x="6659352"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5254338-4CB3-D892-701B-2E198CCC3801}"/>
                  </a:ext>
                </a:extLst>
              </p:cNvPr>
              <p:cNvSpPr/>
              <p:nvPr/>
            </p:nvSpPr>
            <p:spPr>
              <a:xfrm>
                <a:off x="7540844"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grpSp>
        <p:grpSp>
          <p:nvGrpSpPr>
            <p:cNvPr id="50" name="Group 49">
              <a:extLst>
                <a:ext uri="{FF2B5EF4-FFF2-40B4-BE49-F238E27FC236}">
                  <a16:creationId xmlns:a16="http://schemas.microsoft.com/office/drawing/2014/main" id="{327CF4BD-00B0-1488-0309-BC31F2191A62}"/>
                </a:ext>
              </a:extLst>
            </p:cNvPr>
            <p:cNvGrpSpPr/>
            <p:nvPr/>
          </p:nvGrpSpPr>
          <p:grpSpPr>
            <a:xfrm>
              <a:off x="1557242" y="5615360"/>
              <a:ext cx="1791072" cy="1217768"/>
              <a:chOff x="2025870" y="3842760"/>
              <a:chExt cx="1791072" cy="1217768"/>
            </a:xfrm>
          </p:grpSpPr>
          <p:grpSp>
            <p:nvGrpSpPr>
              <p:cNvPr id="56" name="Group 55">
                <a:extLst>
                  <a:ext uri="{FF2B5EF4-FFF2-40B4-BE49-F238E27FC236}">
                    <a16:creationId xmlns:a16="http://schemas.microsoft.com/office/drawing/2014/main" id="{891CC5D0-45C2-3E89-5873-122C218B38B7}"/>
                  </a:ext>
                </a:extLst>
              </p:cNvPr>
              <p:cNvGrpSpPr/>
              <p:nvPr/>
            </p:nvGrpSpPr>
            <p:grpSpPr>
              <a:xfrm>
                <a:off x="2025870" y="4317828"/>
                <a:ext cx="1791072" cy="742700"/>
                <a:chOff x="2020731" y="1957137"/>
                <a:chExt cx="1395663" cy="563699"/>
              </a:xfrm>
            </p:grpSpPr>
            <p:sp>
              <p:nvSpPr>
                <p:cNvPr id="58" name="Rectangle: Rounded Corners 57">
                  <a:extLst>
                    <a:ext uri="{FF2B5EF4-FFF2-40B4-BE49-F238E27FC236}">
                      <a16:creationId xmlns:a16="http://schemas.microsoft.com/office/drawing/2014/main" id="{1EB6CC0D-6BBF-8B4C-C369-6366E8F98724}"/>
                    </a:ext>
                  </a:extLst>
                </p:cNvPr>
                <p:cNvSpPr/>
                <p:nvPr/>
              </p:nvSpPr>
              <p:spPr>
                <a:xfrm>
                  <a:off x="2020731" y="1957137"/>
                  <a:ext cx="1395663" cy="56369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itle 1">
                  <a:extLst>
                    <a:ext uri="{FF2B5EF4-FFF2-40B4-BE49-F238E27FC236}">
                      <a16:creationId xmlns:a16="http://schemas.microsoft.com/office/drawing/2014/main" id="{FBC1F4D5-4188-F17D-5A95-B2CCD53698DC}"/>
                    </a:ext>
                  </a:extLst>
                </p:cNvPr>
                <p:cNvSpPr txBox="1">
                  <a:spLocks/>
                </p:cNvSpPr>
                <p:nvPr/>
              </p:nvSpPr>
              <p:spPr>
                <a:xfrm>
                  <a:off x="2020731" y="2010236"/>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90000"/>
                    </a:lnSpc>
                  </a:pPr>
                  <a:r>
                    <a:rPr lang="en-US" dirty="0"/>
                    <a:t>Common</a:t>
                  </a:r>
                </a:p>
                <a:p>
                  <a:pPr>
                    <a:lnSpc>
                      <a:spcPct val="90000"/>
                    </a:lnSpc>
                  </a:pPr>
                  <a:r>
                    <a:rPr lang="en-US" dirty="0"/>
                    <a:t>base</a:t>
                  </a:r>
                </a:p>
              </p:txBody>
            </p:sp>
          </p:grpSp>
          <p:cxnSp>
            <p:nvCxnSpPr>
              <p:cNvPr id="57" name="Straight Arrow Connector 56">
                <a:extLst>
                  <a:ext uri="{FF2B5EF4-FFF2-40B4-BE49-F238E27FC236}">
                    <a16:creationId xmlns:a16="http://schemas.microsoft.com/office/drawing/2014/main" id="{DED980A4-AF83-435E-DEF4-EEDB0A84162D}"/>
                  </a:ext>
                </a:extLst>
              </p:cNvPr>
              <p:cNvCxnSpPr>
                <a:cxnSpLocks/>
              </p:cNvCxnSpPr>
              <p:nvPr/>
            </p:nvCxnSpPr>
            <p:spPr>
              <a:xfrm flipH="1" flipV="1">
                <a:off x="2921406" y="3842760"/>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682ACD3-2367-B0D3-1C6B-226090A8F9CF}"/>
                </a:ext>
              </a:extLst>
            </p:cNvPr>
            <p:cNvGrpSpPr/>
            <p:nvPr/>
          </p:nvGrpSpPr>
          <p:grpSpPr>
            <a:xfrm>
              <a:off x="4834169" y="6844997"/>
              <a:ext cx="1791072" cy="742700"/>
              <a:chOff x="2020731" y="1957137"/>
              <a:chExt cx="1395663" cy="563699"/>
            </a:xfrm>
          </p:grpSpPr>
          <p:sp>
            <p:nvSpPr>
              <p:cNvPr id="54" name="Rectangle: Rounded Corners 53">
                <a:extLst>
                  <a:ext uri="{FF2B5EF4-FFF2-40B4-BE49-F238E27FC236}">
                    <a16:creationId xmlns:a16="http://schemas.microsoft.com/office/drawing/2014/main" id="{9E288DB6-F22C-5DD8-C49C-5C5352ABEB1E}"/>
                  </a:ext>
                </a:extLst>
              </p:cNvPr>
              <p:cNvSpPr/>
              <p:nvPr/>
            </p:nvSpPr>
            <p:spPr>
              <a:xfrm>
                <a:off x="2020731" y="1957137"/>
                <a:ext cx="1395663" cy="563699"/>
              </a:xfrm>
              <a:prstGeom prst="roundRect">
                <a:avLst/>
              </a:prstGeom>
              <a:solidFill>
                <a:srgbClr val="CBE3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itle 1">
                <a:extLst>
                  <a:ext uri="{FF2B5EF4-FFF2-40B4-BE49-F238E27FC236}">
                    <a16:creationId xmlns:a16="http://schemas.microsoft.com/office/drawing/2014/main" id="{4DDC743D-7D07-DECF-EC89-D81CF89C52B2}"/>
                  </a:ext>
                </a:extLst>
              </p:cNvPr>
              <p:cNvSpPr txBox="1">
                <a:spLocks/>
              </p:cNvSpPr>
              <p:nvPr/>
            </p:nvSpPr>
            <p:spPr>
              <a:xfrm>
                <a:off x="2020731" y="2000597"/>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Feature tip</a:t>
                </a:r>
              </a:p>
            </p:txBody>
          </p:sp>
        </p:grpSp>
        <p:cxnSp>
          <p:nvCxnSpPr>
            <p:cNvPr id="52" name="Straight Arrow Connector 51">
              <a:extLst>
                <a:ext uri="{FF2B5EF4-FFF2-40B4-BE49-F238E27FC236}">
                  <a16:creationId xmlns:a16="http://schemas.microsoft.com/office/drawing/2014/main" id="{1CFE39DB-D8E9-C764-2460-9914C2532E28}"/>
                </a:ext>
              </a:extLst>
            </p:cNvPr>
            <p:cNvCxnSpPr>
              <a:cxnSpLocks/>
            </p:cNvCxnSpPr>
            <p:nvPr/>
          </p:nvCxnSpPr>
          <p:spPr>
            <a:xfrm flipH="1" flipV="1">
              <a:off x="5729705" y="6369929"/>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281A014D-BD32-5AF0-DB1A-B902C7FAA69A}"/>
              </a:ext>
            </a:extLst>
          </p:cNvPr>
          <p:cNvSpPr txBox="1">
            <a:spLocks/>
          </p:cNvSpPr>
          <p:nvPr/>
        </p:nvSpPr>
        <p:spPr>
          <a:xfrm>
            <a:off x="2626297" y="8048299"/>
            <a:ext cx="3453479" cy="570851"/>
          </a:xfrm>
          <a:prstGeom prst="roundRect">
            <a:avLst/>
          </a:prstGeom>
          <a:noFill/>
          <a:ln>
            <a:solidFill>
              <a:schemeClr val="accent5">
                <a:lumMod val="20000"/>
                <a:lumOff val="80000"/>
              </a:schemeClr>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b="1" dirty="0"/>
              <a:t>Before merging</a:t>
            </a:r>
          </a:p>
        </p:txBody>
      </p:sp>
      <p:grpSp>
        <p:nvGrpSpPr>
          <p:cNvPr id="5" name="Group 4">
            <a:extLst>
              <a:ext uri="{FF2B5EF4-FFF2-40B4-BE49-F238E27FC236}">
                <a16:creationId xmlns:a16="http://schemas.microsoft.com/office/drawing/2014/main" id="{5654F172-CB2C-1B89-F93A-12FA9F7D71A2}"/>
              </a:ext>
            </a:extLst>
          </p:cNvPr>
          <p:cNvGrpSpPr/>
          <p:nvPr/>
        </p:nvGrpSpPr>
        <p:grpSpPr>
          <a:xfrm>
            <a:off x="8320374" y="3854052"/>
            <a:ext cx="6496405" cy="3695658"/>
            <a:chOff x="9170083" y="2069470"/>
            <a:chExt cx="6496405" cy="3695658"/>
          </a:xfrm>
        </p:grpSpPr>
        <p:pic>
          <p:nvPicPr>
            <p:cNvPr id="7" name="Graphic 6">
              <a:extLst>
                <a:ext uri="{FF2B5EF4-FFF2-40B4-BE49-F238E27FC236}">
                  <a16:creationId xmlns:a16="http://schemas.microsoft.com/office/drawing/2014/main" id="{7C8F9BA6-1FEF-243F-462B-FD09893E2C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0103" y="3560251"/>
              <a:ext cx="3551764" cy="785925"/>
            </a:xfrm>
            <a:prstGeom prst="rect">
              <a:avLst/>
            </a:prstGeom>
          </p:spPr>
        </p:pic>
        <p:sp>
          <p:nvSpPr>
            <p:cNvPr id="9" name="Freeform: Shape 8">
              <a:extLst>
                <a:ext uri="{FF2B5EF4-FFF2-40B4-BE49-F238E27FC236}">
                  <a16:creationId xmlns:a16="http://schemas.microsoft.com/office/drawing/2014/main" id="{9B674E67-3423-8641-1BE1-46C836722D78}"/>
                </a:ext>
              </a:extLst>
            </p:cNvPr>
            <p:cNvSpPr/>
            <p:nvPr/>
          </p:nvSpPr>
          <p:spPr>
            <a:xfrm>
              <a:off x="10241368" y="3571667"/>
              <a:ext cx="4389120" cy="14645"/>
            </a:xfrm>
            <a:custGeom>
              <a:avLst/>
              <a:gdLst>
                <a:gd name="connsiteX0" fmla="*/ 0 w 7235013"/>
                <a:gd name="connsiteY0" fmla="*/ 0 h 14645"/>
                <a:gd name="connsiteX1" fmla="*/ 7235014 w 7235013"/>
                <a:gd name="connsiteY1" fmla="*/ 0 h 14645"/>
              </a:gdLst>
              <a:ahLst/>
              <a:cxnLst>
                <a:cxn ang="0">
                  <a:pos x="connsiteX0" y="connsiteY0"/>
                </a:cxn>
                <a:cxn ang="0">
                  <a:pos x="connsiteX1" y="connsiteY1"/>
                </a:cxn>
              </a:cxnLst>
              <a:rect l="l" t="t" r="r" b="b"/>
              <a:pathLst>
                <a:path w="7235013" h="14645">
                  <a:moveTo>
                    <a:pt x="0" y="0"/>
                  </a:moveTo>
                  <a:lnTo>
                    <a:pt x="7235014" y="0"/>
                  </a:lnTo>
                </a:path>
              </a:pathLst>
            </a:custGeom>
            <a:ln w="29263" cap="flat">
              <a:solidFill>
                <a:schemeClr val="bg1">
                  <a:lumMod val="50000"/>
                </a:schemeClr>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FF150BE-2626-995D-C359-BBD0170588D3}"/>
                </a:ext>
              </a:extLst>
            </p:cNvPr>
            <p:cNvSpPr/>
            <p:nvPr/>
          </p:nvSpPr>
          <p:spPr>
            <a:xfrm>
              <a:off x="9889870" y="3395918"/>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692A6E6-8A30-5429-45CA-8735181D3E1B}"/>
                </a:ext>
              </a:extLst>
            </p:cNvPr>
            <p:cNvSpPr/>
            <p:nvPr/>
          </p:nvSpPr>
          <p:spPr>
            <a:xfrm>
              <a:off x="11348035" y="3395918"/>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C643306-CAB3-B324-5EF0-50B1B127D9BC}"/>
                </a:ext>
              </a:extLst>
            </p:cNvPr>
            <p:cNvSpPr/>
            <p:nvPr/>
          </p:nvSpPr>
          <p:spPr>
            <a:xfrm>
              <a:off x="12290220" y="3395918"/>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5" y="351499"/>
                    <a:pt x="0" y="272813"/>
                    <a:pt x="0" y="175749"/>
                  </a:cubicBezTo>
                  <a:cubicBezTo>
                    <a:pt x="0" y="78686"/>
                    <a:pt x="78685"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grpSp>
          <p:nvGrpSpPr>
            <p:cNvPr id="13" name="Group 12">
              <a:extLst>
                <a:ext uri="{FF2B5EF4-FFF2-40B4-BE49-F238E27FC236}">
                  <a16:creationId xmlns:a16="http://schemas.microsoft.com/office/drawing/2014/main" id="{091AAC23-CF14-2606-DBE1-C8150A7A36E9}"/>
                </a:ext>
              </a:extLst>
            </p:cNvPr>
            <p:cNvGrpSpPr/>
            <p:nvPr/>
          </p:nvGrpSpPr>
          <p:grpSpPr>
            <a:xfrm>
              <a:off x="9170083" y="3847003"/>
              <a:ext cx="1791072" cy="1217768"/>
              <a:chOff x="2025870" y="3842760"/>
              <a:chExt cx="1791072" cy="1217768"/>
            </a:xfrm>
          </p:grpSpPr>
          <p:grpSp>
            <p:nvGrpSpPr>
              <p:cNvPr id="37" name="Group 36">
                <a:extLst>
                  <a:ext uri="{FF2B5EF4-FFF2-40B4-BE49-F238E27FC236}">
                    <a16:creationId xmlns:a16="http://schemas.microsoft.com/office/drawing/2014/main" id="{A652A591-79B8-6E5A-FC2E-F4F72CFBABD2}"/>
                  </a:ext>
                </a:extLst>
              </p:cNvPr>
              <p:cNvGrpSpPr/>
              <p:nvPr/>
            </p:nvGrpSpPr>
            <p:grpSpPr>
              <a:xfrm>
                <a:off x="2025870" y="4317828"/>
                <a:ext cx="1791072" cy="742700"/>
                <a:chOff x="2020731" y="1957137"/>
                <a:chExt cx="1395663" cy="563699"/>
              </a:xfrm>
            </p:grpSpPr>
            <p:sp>
              <p:nvSpPr>
                <p:cNvPr id="39" name="Rectangle: Rounded Corners 38">
                  <a:extLst>
                    <a:ext uri="{FF2B5EF4-FFF2-40B4-BE49-F238E27FC236}">
                      <a16:creationId xmlns:a16="http://schemas.microsoft.com/office/drawing/2014/main" id="{D299C607-01F5-CA8D-ABDD-85D2CC029D78}"/>
                    </a:ext>
                  </a:extLst>
                </p:cNvPr>
                <p:cNvSpPr/>
                <p:nvPr/>
              </p:nvSpPr>
              <p:spPr>
                <a:xfrm>
                  <a:off x="2020731" y="1957137"/>
                  <a:ext cx="1395663" cy="56369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D0456ECB-2A25-AA18-AF6B-BC0DE02A402A}"/>
                    </a:ext>
                  </a:extLst>
                </p:cNvPr>
                <p:cNvSpPr txBox="1">
                  <a:spLocks/>
                </p:cNvSpPr>
                <p:nvPr/>
              </p:nvSpPr>
              <p:spPr>
                <a:xfrm>
                  <a:off x="2020731" y="2010956"/>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90000"/>
                    </a:lnSpc>
                  </a:pPr>
                  <a:r>
                    <a:rPr lang="en-US" dirty="0"/>
                    <a:t>Common</a:t>
                  </a:r>
                </a:p>
                <a:p>
                  <a:pPr>
                    <a:lnSpc>
                      <a:spcPct val="90000"/>
                    </a:lnSpc>
                  </a:pPr>
                  <a:r>
                    <a:rPr lang="en-US" dirty="0"/>
                    <a:t>base</a:t>
                  </a:r>
                </a:p>
              </p:txBody>
            </p:sp>
          </p:grpSp>
          <p:cxnSp>
            <p:nvCxnSpPr>
              <p:cNvPr id="38" name="Straight Arrow Connector 37">
                <a:extLst>
                  <a:ext uri="{FF2B5EF4-FFF2-40B4-BE49-F238E27FC236}">
                    <a16:creationId xmlns:a16="http://schemas.microsoft.com/office/drawing/2014/main" id="{91B71DEC-3763-8D8A-435B-A3243D03DB13}"/>
                  </a:ext>
                </a:extLst>
              </p:cNvPr>
              <p:cNvCxnSpPr>
                <a:cxnSpLocks/>
              </p:cNvCxnSpPr>
              <p:nvPr/>
            </p:nvCxnSpPr>
            <p:spPr>
              <a:xfrm flipH="1" flipV="1">
                <a:off x="2921406" y="3842760"/>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762D1BA-C81E-DBD1-8A16-B0C7F03651B1}"/>
                </a:ext>
              </a:extLst>
            </p:cNvPr>
            <p:cNvGrpSpPr/>
            <p:nvPr/>
          </p:nvGrpSpPr>
          <p:grpSpPr>
            <a:xfrm>
              <a:off x="11585213" y="2069470"/>
              <a:ext cx="1791072" cy="740664"/>
              <a:chOff x="2020731" y="1957136"/>
              <a:chExt cx="1395663" cy="740664"/>
            </a:xfrm>
          </p:grpSpPr>
          <p:sp>
            <p:nvSpPr>
              <p:cNvPr id="35" name="Rectangle: Rounded Corners 34">
                <a:extLst>
                  <a:ext uri="{FF2B5EF4-FFF2-40B4-BE49-F238E27FC236}">
                    <a16:creationId xmlns:a16="http://schemas.microsoft.com/office/drawing/2014/main" id="{0526148B-85DF-F717-1BC0-7BF2F0C7169F}"/>
                  </a:ext>
                </a:extLst>
              </p:cNvPr>
              <p:cNvSpPr/>
              <p:nvPr/>
            </p:nvSpPr>
            <p:spPr>
              <a:xfrm>
                <a:off x="2020731" y="1957136"/>
                <a:ext cx="1395663" cy="74066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DA7EA292-B7E2-5072-7E69-A52050CA7387}"/>
                  </a:ext>
                </a:extLst>
              </p:cNvPr>
              <p:cNvSpPr txBox="1">
                <a:spLocks/>
              </p:cNvSpPr>
              <p:nvPr/>
            </p:nvSpPr>
            <p:spPr>
              <a:xfrm>
                <a:off x="2020731" y="2067233"/>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Master tip</a:t>
                </a:r>
              </a:p>
            </p:txBody>
          </p:sp>
        </p:grpSp>
        <p:cxnSp>
          <p:nvCxnSpPr>
            <p:cNvPr id="15" name="Straight Arrow Connector 14">
              <a:extLst>
                <a:ext uri="{FF2B5EF4-FFF2-40B4-BE49-F238E27FC236}">
                  <a16:creationId xmlns:a16="http://schemas.microsoft.com/office/drawing/2014/main" id="{74DD9466-277B-7708-330E-FC360CED29EE}"/>
                </a:ext>
              </a:extLst>
            </p:cNvPr>
            <p:cNvCxnSpPr>
              <a:cxnSpLocks/>
            </p:cNvCxnSpPr>
            <p:nvPr/>
          </p:nvCxnSpPr>
          <p:spPr>
            <a:xfrm>
              <a:off x="12475295" y="2926940"/>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DD04076-FEAD-3177-C559-232E4695005F}"/>
                </a:ext>
              </a:extLst>
            </p:cNvPr>
            <p:cNvGrpSpPr/>
            <p:nvPr/>
          </p:nvGrpSpPr>
          <p:grpSpPr>
            <a:xfrm>
              <a:off x="11342730" y="4158836"/>
              <a:ext cx="2169075" cy="351498"/>
              <a:chOff x="5723267" y="5477419"/>
              <a:chExt cx="2169075" cy="351498"/>
            </a:xfrm>
          </p:grpSpPr>
          <p:sp>
            <p:nvSpPr>
              <p:cNvPr id="32" name="Freeform: Shape 31">
                <a:extLst>
                  <a:ext uri="{FF2B5EF4-FFF2-40B4-BE49-F238E27FC236}">
                    <a16:creationId xmlns:a16="http://schemas.microsoft.com/office/drawing/2014/main" id="{1E86AAD0-2DAB-F845-3854-2B6EE29C50E9}"/>
                  </a:ext>
                </a:extLst>
              </p:cNvPr>
              <p:cNvSpPr/>
              <p:nvPr/>
            </p:nvSpPr>
            <p:spPr>
              <a:xfrm>
                <a:off x="5723267"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DC896AD-6831-5C1B-867A-72D168A0D8E0}"/>
                  </a:ext>
                </a:extLst>
              </p:cNvPr>
              <p:cNvSpPr/>
              <p:nvPr/>
            </p:nvSpPr>
            <p:spPr>
              <a:xfrm>
                <a:off x="6659352"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1A96AEF-A4DA-E58C-066E-A0C2B26D75DC}"/>
                  </a:ext>
                </a:extLst>
              </p:cNvPr>
              <p:cNvSpPr/>
              <p:nvPr/>
            </p:nvSpPr>
            <p:spPr>
              <a:xfrm>
                <a:off x="7540844" y="5477419"/>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6" y="351499"/>
                      <a:pt x="0" y="272813"/>
                      <a:pt x="0" y="175749"/>
                    </a:cubicBezTo>
                    <a:cubicBezTo>
                      <a:pt x="0" y="78686"/>
                      <a:pt x="78686" y="0"/>
                      <a:pt x="175749" y="0"/>
                    </a:cubicBezTo>
                    <a:cubicBezTo>
                      <a:pt x="272813" y="0"/>
                      <a:pt x="351499" y="78686"/>
                      <a:pt x="351499" y="175749"/>
                    </a:cubicBezTo>
                    <a:close/>
                  </a:path>
                </a:pathLst>
              </a:custGeom>
              <a:solidFill>
                <a:srgbClr val="CBE395"/>
              </a:solidFill>
              <a:ln w="14631"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135F95CB-849C-0B28-A21B-37215AA77749}"/>
                </a:ext>
              </a:extLst>
            </p:cNvPr>
            <p:cNvSpPr/>
            <p:nvPr/>
          </p:nvSpPr>
          <p:spPr>
            <a:xfrm>
              <a:off x="14600012" y="3392866"/>
              <a:ext cx="351498" cy="351498"/>
            </a:xfrm>
            <a:custGeom>
              <a:avLst/>
              <a:gdLst>
                <a:gd name="connsiteX0" fmla="*/ 351499 w 351498"/>
                <a:gd name="connsiteY0" fmla="*/ 175749 h 351498"/>
                <a:gd name="connsiteX1" fmla="*/ 175749 w 351498"/>
                <a:gd name="connsiteY1" fmla="*/ 351499 h 351498"/>
                <a:gd name="connsiteX2" fmla="*/ 0 w 351498"/>
                <a:gd name="connsiteY2" fmla="*/ 175749 h 351498"/>
                <a:gd name="connsiteX3" fmla="*/ 175749 w 351498"/>
                <a:gd name="connsiteY3" fmla="*/ 0 h 351498"/>
                <a:gd name="connsiteX4" fmla="*/ 351499 w 351498"/>
                <a:gd name="connsiteY4" fmla="*/ 175749 h 35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98" h="351498">
                  <a:moveTo>
                    <a:pt x="351499" y="175749"/>
                  </a:moveTo>
                  <a:cubicBezTo>
                    <a:pt x="351499" y="272813"/>
                    <a:pt x="272813" y="351499"/>
                    <a:pt x="175749" y="351499"/>
                  </a:cubicBezTo>
                  <a:cubicBezTo>
                    <a:pt x="78685" y="351499"/>
                    <a:pt x="0" y="272813"/>
                    <a:pt x="0" y="175749"/>
                  </a:cubicBezTo>
                  <a:cubicBezTo>
                    <a:pt x="0" y="78686"/>
                    <a:pt x="78685" y="0"/>
                    <a:pt x="175749" y="0"/>
                  </a:cubicBezTo>
                  <a:cubicBezTo>
                    <a:pt x="272813" y="0"/>
                    <a:pt x="351499" y="78686"/>
                    <a:pt x="351499" y="175749"/>
                  </a:cubicBezTo>
                  <a:close/>
                </a:path>
              </a:pathLst>
            </a:custGeom>
            <a:solidFill>
              <a:srgbClr val="B9E3FF"/>
            </a:solidFill>
            <a:ln w="14631"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848D8F8D-8FFF-FB3A-1FEB-1D25810C0729}"/>
                </a:ext>
              </a:extLst>
            </p:cNvPr>
            <p:cNvGrpSpPr/>
            <p:nvPr/>
          </p:nvGrpSpPr>
          <p:grpSpPr>
            <a:xfrm>
              <a:off x="12451758" y="5022428"/>
              <a:ext cx="1791072" cy="742700"/>
              <a:chOff x="2020731" y="1957137"/>
              <a:chExt cx="1395663" cy="563699"/>
            </a:xfrm>
          </p:grpSpPr>
          <p:sp>
            <p:nvSpPr>
              <p:cNvPr id="30" name="Rectangle: Rounded Corners 29">
                <a:extLst>
                  <a:ext uri="{FF2B5EF4-FFF2-40B4-BE49-F238E27FC236}">
                    <a16:creationId xmlns:a16="http://schemas.microsoft.com/office/drawing/2014/main" id="{7A793CA0-23FE-BD06-8539-355B3260C2B1}"/>
                  </a:ext>
                </a:extLst>
              </p:cNvPr>
              <p:cNvSpPr/>
              <p:nvPr/>
            </p:nvSpPr>
            <p:spPr>
              <a:xfrm>
                <a:off x="2020731" y="1957137"/>
                <a:ext cx="1395663" cy="563699"/>
              </a:xfrm>
              <a:prstGeom prst="roundRect">
                <a:avLst/>
              </a:prstGeom>
              <a:solidFill>
                <a:srgbClr val="CBE3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54B08744-F034-F37A-95B3-42AD37C4F067}"/>
                  </a:ext>
                </a:extLst>
              </p:cNvPr>
              <p:cNvSpPr txBox="1">
                <a:spLocks/>
              </p:cNvSpPr>
              <p:nvPr/>
            </p:nvSpPr>
            <p:spPr>
              <a:xfrm>
                <a:off x="2020731" y="2000597"/>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Feature tip</a:t>
                </a:r>
              </a:p>
            </p:txBody>
          </p:sp>
        </p:grpSp>
        <p:cxnSp>
          <p:nvCxnSpPr>
            <p:cNvPr id="24" name="Straight Arrow Connector 23">
              <a:extLst>
                <a:ext uri="{FF2B5EF4-FFF2-40B4-BE49-F238E27FC236}">
                  <a16:creationId xmlns:a16="http://schemas.microsoft.com/office/drawing/2014/main" id="{A34CEDD6-3BAB-598B-FD56-C19B3815AC61}"/>
                </a:ext>
              </a:extLst>
            </p:cNvPr>
            <p:cNvCxnSpPr>
              <a:cxnSpLocks/>
            </p:cNvCxnSpPr>
            <p:nvPr/>
          </p:nvCxnSpPr>
          <p:spPr>
            <a:xfrm flipH="1" flipV="1">
              <a:off x="13347294" y="4547360"/>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2F0DD5C-B81D-4A4D-C900-4C25BAD020EB}"/>
                </a:ext>
              </a:extLst>
            </p:cNvPr>
            <p:cNvGrpSpPr/>
            <p:nvPr/>
          </p:nvGrpSpPr>
          <p:grpSpPr>
            <a:xfrm>
              <a:off x="13875416" y="2072757"/>
              <a:ext cx="1791072" cy="740664"/>
              <a:chOff x="2020731" y="1957136"/>
              <a:chExt cx="1395663" cy="740664"/>
            </a:xfrm>
          </p:grpSpPr>
          <p:sp>
            <p:nvSpPr>
              <p:cNvPr id="28" name="Rectangle: Rounded Corners 27">
                <a:extLst>
                  <a:ext uri="{FF2B5EF4-FFF2-40B4-BE49-F238E27FC236}">
                    <a16:creationId xmlns:a16="http://schemas.microsoft.com/office/drawing/2014/main" id="{A73AA85F-FBC1-5F65-9E0C-8FEE30822B9A}"/>
                  </a:ext>
                </a:extLst>
              </p:cNvPr>
              <p:cNvSpPr/>
              <p:nvPr/>
            </p:nvSpPr>
            <p:spPr>
              <a:xfrm>
                <a:off x="2020731" y="1957136"/>
                <a:ext cx="1395663" cy="740664"/>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872ED908-8324-EB0E-6814-2340E1B7680A}"/>
                  </a:ext>
                </a:extLst>
              </p:cNvPr>
              <p:cNvSpPr txBox="1">
                <a:spLocks/>
              </p:cNvSpPr>
              <p:nvPr/>
            </p:nvSpPr>
            <p:spPr>
              <a:xfrm>
                <a:off x="2020731" y="2121825"/>
                <a:ext cx="1395663" cy="46967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90000"/>
                  </a:lnSpc>
                </a:pPr>
                <a:r>
                  <a:rPr lang="en-US" dirty="0"/>
                  <a:t>New merge</a:t>
                </a:r>
              </a:p>
              <a:p>
                <a:pPr>
                  <a:lnSpc>
                    <a:spcPct val="90000"/>
                  </a:lnSpc>
                </a:pPr>
                <a:r>
                  <a:rPr lang="en-US" dirty="0"/>
                  <a:t>commit</a:t>
                </a:r>
              </a:p>
            </p:txBody>
          </p:sp>
        </p:grpSp>
        <p:cxnSp>
          <p:nvCxnSpPr>
            <p:cNvPr id="27" name="Straight Arrow Connector 26">
              <a:extLst>
                <a:ext uri="{FF2B5EF4-FFF2-40B4-BE49-F238E27FC236}">
                  <a16:creationId xmlns:a16="http://schemas.microsoft.com/office/drawing/2014/main" id="{4FD13FBE-18BB-E29A-3636-4F59E621D15F}"/>
                </a:ext>
              </a:extLst>
            </p:cNvPr>
            <p:cNvCxnSpPr>
              <a:cxnSpLocks/>
            </p:cNvCxnSpPr>
            <p:nvPr/>
          </p:nvCxnSpPr>
          <p:spPr>
            <a:xfrm>
              <a:off x="14765498" y="2930227"/>
              <a:ext cx="0" cy="36576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E55FF494-A4A0-169C-BD56-3ACF941B36A1}"/>
              </a:ext>
            </a:extLst>
          </p:cNvPr>
          <p:cNvSpPr txBox="1">
            <a:spLocks/>
          </p:cNvSpPr>
          <p:nvPr/>
        </p:nvSpPr>
        <p:spPr>
          <a:xfrm>
            <a:off x="9760068" y="8048299"/>
            <a:ext cx="3453479" cy="570851"/>
          </a:xfrm>
          <a:prstGeom prst="roundRect">
            <a:avLst/>
          </a:prstGeom>
          <a:noFill/>
          <a:ln>
            <a:solidFill>
              <a:schemeClr val="accent5">
                <a:lumMod val="20000"/>
                <a:lumOff val="80000"/>
              </a:schemeClr>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b="1" dirty="0"/>
              <a:t>After merging</a:t>
            </a:r>
          </a:p>
        </p:txBody>
      </p:sp>
    </p:spTree>
    <p:custDataLst>
      <p:tags r:id="rId1"/>
    </p:custDataLst>
    <p:extLst>
      <p:ext uri="{BB962C8B-B14F-4D97-AF65-F5344CB8AC3E}">
        <p14:creationId xmlns:p14="http://schemas.microsoft.com/office/powerpoint/2010/main" val="193338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E2F031-B70E-62F8-F805-077636994FA9}"/>
              </a:ext>
            </a:extLst>
          </p:cNvPr>
          <p:cNvSpPr>
            <a:spLocks noGrp="1"/>
          </p:cNvSpPr>
          <p:nvPr>
            <p:ph type="body" idx="10"/>
          </p:nvPr>
        </p:nvSpPr>
        <p:spPr/>
        <p:txBody>
          <a:bodyPr/>
          <a:lstStyle/>
          <a:p>
            <a:r>
              <a:rPr lang="en-IN" dirty="0"/>
              <a:t>The following shows the process of merging branches in a Git repository:</a:t>
            </a:r>
          </a:p>
        </p:txBody>
      </p:sp>
      <p:sp>
        <p:nvSpPr>
          <p:cNvPr id="4" name="Title 3">
            <a:extLst>
              <a:ext uri="{FF2B5EF4-FFF2-40B4-BE49-F238E27FC236}">
                <a16:creationId xmlns:a16="http://schemas.microsoft.com/office/drawing/2014/main" id="{46A40ECA-AE3C-94B1-88C1-D35EBA79B16E}"/>
              </a:ext>
            </a:extLst>
          </p:cNvPr>
          <p:cNvSpPr>
            <a:spLocks noGrp="1"/>
          </p:cNvSpPr>
          <p:nvPr>
            <p:ph type="title"/>
          </p:nvPr>
        </p:nvSpPr>
        <p:spPr/>
        <p:txBody>
          <a:bodyPr/>
          <a:lstStyle/>
          <a:p>
            <a:r>
              <a:rPr lang="en-IN" dirty="0"/>
              <a:t>Merging Branches in Git</a:t>
            </a:r>
          </a:p>
        </p:txBody>
      </p:sp>
      <p:sp>
        <p:nvSpPr>
          <p:cNvPr id="6" name="Brandline_LVC">
            <a:extLst>
              <a:ext uri="{FF2B5EF4-FFF2-40B4-BE49-F238E27FC236}">
                <a16:creationId xmlns:a16="http://schemas.microsoft.com/office/drawing/2014/main" id="{6BFC79F3-5C04-78E7-B5B8-B42C4D32D946}"/>
              </a:ext>
            </a:extLst>
          </p:cNvPr>
          <p:cNvSpPr/>
          <p:nvPr/>
        </p:nvSpPr>
        <p:spPr>
          <a:xfrm>
            <a:off x="5486400" y="816324"/>
            <a:ext cx="5298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4ECC8DCF-FBA4-9576-600C-1F4120090B1D}"/>
              </a:ext>
            </a:extLst>
          </p:cNvPr>
          <p:cNvGrpSpPr/>
          <p:nvPr/>
        </p:nvGrpSpPr>
        <p:grpSpPr>
          <a:xfrm>
            <a:off x="1279501" y="3297248"/>
            <a:ext cx="13696999" cy="3430144"/>
            <a:chOff x="1363579" y="3297247"/>
            <a:chExt cx="14532003" cy="3378329"/>
          </a:xfrm>
        </p:grpSpPr>
        <p:sp>
          <p:nvSpPr>
            <p:cNvPr id="7" name="Rectangular Callout 25">
              <a:extLst>
                <a:ext uri="{FF2B5EF4-FFF2-40B4-BE49-F238E27FC236}">
                  <a16:creationId xmlns:a16="http://schemas.microsoft.com/office/drawing/2014/main" id="{F33D76AD-F624-0A19-DCC4-770F08AD4690}"/>
                </a:ext>
              </a:extLst>
            </p:cNvPr>
            <p:cNvSpPr/>
            <p:nvPr/>
          </p:nvSpPr>
          <p:spPr>
            <a:xfrm>
              <a:off x="4351174" y="3297247"/>
              <a:ext cx="2603022" cy="1231495"/>
            </a:xfrm>
            <a:prstGeom prst="roundRect">
              <a:avLst>
                <a:gd name="adj" fmla="val 6454"/>
              </a:avLst>
            </a:prstGeom>
            <a:solidFill>
              <a:srgbClr val="9782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Switch branches</a:t>
              </a:r>
            </a:p>
          </p:txBody>
        </p:sp>
        <p:sp>
          <p:nvSpPr>
            <p:cNvPr id="8" name="Arrow: Right 7">
              <a:extLst>
                <a:ext uri="{FF2B5EF4-FFF2-40B4-BE49-F238E27FC236}">
                  <a16:creationId xmlns:a16="http://schemas.microsoft.com/office/drawing/2014/main" id="{99E51831-EFAD-956C-5D3D-5A009F179C01}"/>
                </a:ext>
              </a:extLst>
            </p:cNvPr>
            <p:cNvSpPr/>
            <p:nvPr/>
          </p:nvSpPr>
          <p:spPr>
            <a:xfrm>
              <a:off x="6927652" y="3710595"/>
              <a:ext cx="392765" cy="545431"/>
            </a:xfrm>
            <a:prstGeom prst="rightArrow">
              <a:avLst/>
            </a:prstGeom>
            <a:solidFill>
              <a:srgbClr val="978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dirty="0">
                <a:solidFill>
                  <a:schemeClr val="bg1"/>
                </a:solidFill>
                <a:latin typeface="Open Sans"/>
                <a:ea typeface="Open Sans"/>
                <a:cs typeface="Open Sans"/>
              </a:endParaRPr>
            </a:p>
          </p:txBody>
        </p:sp>
        <p:sp>
          <p:nvSpPr>
            <p:cNvPr id="9" name="Rectangular Callout 1">
              <a:extLst>
                <a:ext uri="{FF2B5EF4-FFF2-40B4-BE49-F238E27FC236}">
                  <a16:creationId xmlns:a16="http://schemas.microsoft.com/office/drawing/2014/main" id="{D80BD65A-EB7F-A81F-92C7-43ED09D46F5C}"/>
                </a:ext>
              </a:extLst>
            </p:cNvPr>
            <p:cNvSpPr/>
            <p:nvPr/>
          </p:nvSpPr>
          <p:spPr>
            <a:xfrm>
              <a:off x="4439132" y="4345564"/>
              <a:ext cx="2427107" cy="2281671"/>
            </a:xfrm>
            <a:prstGeom prst="roundRect">
              <a:avLst>
                <a:gd name="adj" fmla="val 5854"/>
              </a:avLst>
            </a:prstGeom>
            <a:solidFill>
              <a:schemeClr val="bg1"/>
            </a:solidFill>
            <a:ln>
              <a:solidFill>
                <a:srgbClr val="8C7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 Use </a:t>
              </a:r>
              <a:r>
                <a:rPr lang="en-US" sz="2200" i="1" dirty="0">
                  <a:solidFill>
                    <a:schemeClr val="tx1">
                      <a:lumMod val="75000"/>
                      <a:lumOff val="25000"/>
                    </a:schemeClr>
                  </a:solidFill>
                  <a:ea typeface="Open Sans"/>
                  <a:cs typeface="Open Sans"/>
                  <a:sym typeface="Open Sans"/>
                </a:rPr>
                <a:t>git  </a:t>
              </a:r>
            </a:p>
            <a:p>
              <a:pPr marL="0" lvl="1">
                <a:lnSpc>
                  <a:spcPct val="90000"/>
                </a:lnSpc>
                <a:buClr>
                  <a:schemeClr val="tx1">
                    <a:lumMod val="75000"/>
                    <a:lumOff val="25000"/>
                  </a:schemeClr>
                </a:buClr>
                <a:buSzPts val="1900"/>
              </a:pPr>
              <a:r>
                <a:rPr lang="en-US" sz="2200" i="1" dirty="0">
                  <a:solidFill>
                    <a:schemeClr val="tx1">
                      <a:lumMod val="75000"/>
                      <a:lumOff val="25000"/>
                    </a:schemeClr>
                  </a:solidFill>
                  <a:ea typeface="Open Sans"/>
                  <a:cs typeface="Open Sans"/>
                  <a:sym typeface="Open Sans"/>
                </a:rPr>
                <a:t>   checkout </a:t>
              </a:r>
              <a:r>
                <a:rPr lang="en-US" sz="2200" dirty="0">
                  <a:solidFill>
                    <a:schemeClr val="tx1">
                      <a:lumMod val="75000"/>
                      <a:lumOff val="25000"/>
                    </a:schemeClr>
                  </a:solidFill>
                  <a:ea typeface="Open Sans"/>
                  <a:cs typeface="Open Sans"/>
                  <a:sym typeface="Open Sans"/>
                </a:rPr>
                <a:t>or</a:t>
              </a:r>
              <a:r>
                <a:rPr lang="en-US" sz="2200" i="1" dirty="0">
                  <a:solidFill>
                    <a:schemeClr val="tx1">
                      <a:lumMod val="75000"/>
                      <a:lumOff val="25000"/>
                    </a:schemeClr>
                  </a:solidFill>
                  <a:ea typeface="Open Sans"/>
                  <a:cs typeface="Open Sans"/>
                  <a:sym typeface="Open Sans"/>
                </a:rPr>
                <a:t> </a:t>
              </a:r>
            </a:p>
            <a:p>
              <a:pPr marL="0" lvl="1">
                <a:lnSpc>
                  <a:spcPct val="90000"/>
                </a:lnSpc>
                <a:buClr>
                  <a:schemeClr val="tx1">
                    <a:lumMod val="75000"/>
                    <a:lumOff val="25000"/>
                  </a:schemeClr>
                </a:buClr>
                <a:buSzPts val="1900"/>
              </a:pPr>
              <a:r>
                <a:rPr lang="en-US" sz="2200" i="1" dirty="0">
                  <a:solidFill>
                    <a:schemeClr val="tx1">
                      <a:lumMod val="75000"/>
                      <a:lumOff val="25000"/>
                    </a:schemeClr>
                  </a:solidFill>
                  <a:ea typeface="Open Sans"/>
                  <a:cs typeface="Open Sans"/>
                  <a:sym typeface="Open Sans"/>
                </a:rPr>
                <a:t>   git switch</a:t>
              </a:r>
              <a:endParaRPr lang="en-US" sz="2200" dirty="0">
                <a:solidFill>
                  <a:schemeClr val="tx1">
                    <a:lumMod val="75000"/>
                    <a:lumOff val="25000"/>
                  </a:schemeClr>
                </a:solidFill>
                <a:ea typeface="Open Sans"/>
                <a:cs typeface="Open Sans"/>
                <a:sym typeface="Open Sans"/>
              </a:endParaRPr>
            </a:p>
          </p:txBody>
        </p:sp>
        <p:sp>
          <p:nvSpPr>
            <p:cNvPr id="10" name="Rectangular Callout 27">
              <a:extLst>
                <a:ext uri="{FF2B5EF4-FFF2-40B4-BE49-F238E27FC236}">
                  <a16:creationId xmlns:a16="http://schemas.microsoft.com/office/drawing/2014/main" id="{A6482201-1E8B-C7E3-4F4E-AFC5660BFE6D}"/>
                </a:ext>
              </a:extLst>
            </p:cNvPr>
            <p:cNvSpPr/>
            <p:nvPr/>
          </p:nvSpPr>
          <p:spPr>
            <a:xfrm>
              <a:off x="7299325" y="3297248"/>
              <a:ext cx="2681897" cy="1231495"/>
            </a:xfrm>
            <a:prstGeom prst="roundRect">
              <a:avLst>
                <a:gd name="adj" fmla="val 4652"/>
              </a:avLst>
            </a:prstGeom>
            <a:solidFill>
              <a:srgbClr val="BF90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Merge command</a:t>
              </a:r>
            </a:p>
          </p:txBody>
        </p:sp>
        <p:sp>
          <p:nvSpPr>
            <p:cNvPr id="11" name="Arrow: Right 10">
              <a:extLst>
                <a:ext uri="{FF2B5EF4-FFF2-40B4-BE49-F238E27FC236}">
                  <a16:creationId xmlns:a16="http://schemas.microsoft.com/office/drawing/2014/main" id="{33FD3C0D-3E17-7489-E236-834062ADC45C}"/>
                </a:ext>
              </a:extLst>
            </p:cNvPr>
            <p:cNvSpPr/>
            <p:nvPr/>
          </p:nvSpPr>
          <p:spPr>
            <a:xfrm>
              <a:off x="9877682" y="3710595"/>
              <a:ext cx="416929" cy="545431"/>
            </a:xfrm>
            <a:prstGeom prst="rightArrow">
              <a:avLst/>
            </a:prstGeom>
            <a:solidFill>
              <a:srgbClr val="BF90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620"/>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ular Callout 1">
              <a:extLst>
                <a:ext uri="{FF2B5EF4-FFF2-40B4-BE49-F238E27FC236}">
                  <a16:creationId xmlns:a16="http://schemas.microsoft.com/office/drawing/2014/main" id="{1BAAFC01-71C7-4A50-495B-68D13C21DA40}"/>
                </a:ext>
              </a:extLst>
            </p:cNvPr>
            <p:cNvSpPr/>
            <p:nvPr/>
          </p:nvSpPr>
          <p:spPr>
            <a:xfrm>
              <a:off x="7339182" y="4345564"/>
              <a:ext cx="2602186" cy="2281671"/>
            </a:xfrm>
            <a:prstGeom prst="roundRect">
              <a:avLst>
                <a:gd name="adj" fmla="val 5854"/>
              </a:avLst>
            </a:prstGeom>
            <a:solidFill>
              <a:schemeClr val="bg1"/>
            </a:solidFill>
            <a:ln>
              <a:solidFill>
                <a:srgbClr val="BF9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Run the </a:t>
              </a:r>
              <a:r>
                <a:rPr lang="en-US" sz="2200" i="1" dirty="0">
                  <a:solidFill>
                    <a:schemeClr val="tx1">
                      <a:lumMod val="75000"/>
                      <a:lumOff val="25000"/>
                    </a:schemeClr>
                  </a:solidFill>
                  <a:ea typeface="Open Sans"/>
                  <a:cs typeface="Open Sans"/>
                  <a:sym typeface="Open Sans"/>
                </a:rPr>
                <a:t>git merge &lt;branch_name&gt;</a:t>
              </a:r>
              <a:r>
                <a:rPr lang="en-US" sz="2200" dirty="0">
                  <a:solidFill>
                    <a:schemeClr val="tx1">
                      <a:lumMod val="75000"/>
                      <a:lumOff val="25000"/>
                    </a:schemeClr>
                  </a:solidFill>
                  <a:ea typeface="Open Sans"/>
                  <a:cs typeface="Open Sans"/>
                  <a:sym typeface="Open Sans"/>
                </a:rPr>
                <a:t> command</a:t>
              </a:r>
            </a:p>
          </p:txBody>
        </p:sp>
        <p:sp>
          <p:nvSpPr>
            <p:cNvPr id="13" name="Rectangular Callout 26">
              <a:extLst>
                <a:ext uri="{FF2B5EF4-FFF2-40B4-BE49-F238E27FC236}">
                  <a16:creationId xmlns:a16="http://schemas.microsoft.com/office/drawing/2014/main" id="{9628C7C7-6786-1EE6-D2AE-0BABCC57CB7E}"/>
                </a:ext>
              </a:extLst>
            </p:cNvPr>
            <p:cNvSpPr/>
            <p:nvPr/>
          </p:nvSpPr>
          <p:spPr>
            <a:xfrm>
              <a:off x="13292560" y="3297248"/>
              <a:ext cx="2603022" cy="1231200"/>
            </a:xfrm>
            <a:prstGeom prst="roundRect">
              <a:avLst>
                <a:gd name="adj" fmla="val 5198"/>
              </a:avLst>
            </a:prstGeom>
            <a:solidFill>
              <a:srgbClr val="A7A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Commit merge</a:t>
              </a:r>
            </a:p>
          </p:txBody>
        </p:sp>
        <p:sp>
          <p:nvSpPr>
            <p:cNvPr id="14" name="Rectangular Callout 1">
              <a:extLst>
                <a:ext uri="{FF2B5EF4-FFF2-40B4-BE49-F238E27FC236}">
                  <a16:creationId xmlns:a16="http://schemas.microsoft.com/office/drawing/2014/main" id="{F238A5E3-E08F-CF60-ED0E-F60B29154FA2}"/>
                </a:ext>
              </a:extLst>
            </p:cNvPr>
            <p:cNvSpPr/>
            <p:nvPr/>
          </p:nvSpPr>
          <p:spPr>
            <a:xfrm>
              <a:off x="13380518" y="4256026"/>
              <a:ext cx="2427107" cy="2371209"/>
            </a:xfrm>
            <a:prstGeom prst="roundRect">
              <a:avLst>
                <a:gd name="adj" fmla="val 5854"/>
              </a:avLst>
            </a:prstGeom>
            <a:solidFill>
              <a:schemeClr val="bg1"/>
            </a:solidFill>
            <a:ln>
              <a:solidFill>
                <a:srgbClr val="AC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Stage the changes and commit the merge</a:t>
              </a:r>
            </a:p>
          </p:txBody>
        </p:sp>
        <p:sp>
          <p:nvSpPr>
            <p:cNvPr id="15" name="Rectangular Callout 25">
              <a:extLst>
                <a:ext uri="{FF2B5EF4-FFF2-40B4-BE49-F238E27FC236}">
                  <a16:creationId xmlns:a16="http://schemas.microsoft.com/office/drawing/2014/main" id="{C50E1E4E-7D2F-060A-2ECA-34F58385212F}"/>
                </a:ext>
              </a:extLst>
            </p:cNvPr>
            <p:cNvSpPr/>
            <p:nvPr/>
          </p:nvSpPr>
          <p:spPr>
            <a:xfrm>
              <a:off x="1363579" y="3297247"/>
              <a:ext cx="2603022" cy="1231495"/>
            </a:xfrm>
            <a:prstGeom prst="roundRect">
              <a:avLst>
                <a:gd name="adj" fmla="val 6454"/>
              </a:avLst>
            </a:prstGeom>
            <a:solidFill>
              <a:srgbClr val="BF7B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ea typeface="Open Sans"/>
                  <a:cs typeface="Open Sans"/>
                  <a:sym typeface="Open Sans"/>
                </a:rPr>
                <a:t>Identify branches</a:t>
              </a:r>
              <a:endParaRPr lang="en-US" sz="2200" b="1" dirty="0">
                <a:solidFill>
                  <a:schemeClr val="bg1"/>
                </a:solidFill>
                <a:latin typeface="Open Sans"/>
                <a:ea typeface="Open Sans"/>
                <a:cs typeface="Open Sans"/>
                <a:sym typeface="Open Sans"/>
              </a:endParaRPr>
            </a:p>
          </p:txBody>
        </p:sp>
        <p:sp>
          <p:nvSpPr>
            <p:cNvPr id="16" name="Arrow: Right 15">
              <a:extLst>
                <a:ext uri="{FF2B5EF4-FFF2-40B4-BE49-F238E27FC236}">
                  <a16:creationId xmlns:a16="http://schemas.microsoft.com/office/drawing/2014/main" id="{63FE59A3-82FB-7D5D-126B-7346AF3063B9}"/>
                </a:ext>
              </a:extLst>
            </p:cNvPr>
            <p:cNvSpPr/>
            <p:nvPr/>
          </p:nvSpPr>
          <p:spPr>
            <a:xfrm>
              <a:off x="3903588" y="3710595"/>
              <a:ext cx="421098" cy="545431"/>
            </a:xfrm>
            <a:prstGeom prst="rightArrow">
              <a:avLst/>
            </a:prstGeom>
            <a:solidFill>
              <a:srgbClr val="BF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dirty="0">
                <a:solidFill>
                  <a:schemeClr val="bg1"/>
                </a:solidFill>
                <a:latin typeface="Open Sans"/>
                <a:ea typeface="Open Sans"/>
                <a:cs typeface="Open Sans"/>
              </a:endParaRPr>
            </a:p>
          </p:txBody>
        </p:sp>
        <p:sp>
          <p:nvSpPr>
            <p:cNvPr id="17" name="Rectangular Callout 1">
              <a:extLst>
                <a:ext uri="{FF2B5EF4-FFF2-40B4-BE49-F238E27FC236}">
                  <a16:creationId xmlns:a16="http://schemas.microsoft.com/office/drawing/2014/main" id="{C87C0E85-50F1-C6C9-9FD4-E27AEE6F62EE}"/>
                </a:ext>
              </a:extLst>
            </p:cNvPr>
            <p:cNvSpPr/>
            <p:nvPr/>
          </p:nvSpPr>
          <p:spPr>
            <a:xfrm>
              <a:off x="1451537" y="4345564"/>
              <a:ext cx="2427107" cy="2281671"/>
            </a:xfrm>
            <a:prstGeom prst="roundRect">
              <a:avLst>
                <a:gd name="adj" fmla="val 5854"/>
              </a:avLst>
            </a:prstGeom>
            <a:solidFill>
              <a:schemeClr val="bg1"/>
            </a:solidFill>
            <a:ln>
              <a:solidFill>
                <a:srgbClr val="BF7B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Determine the branches to merge</a:t>
              </a:r>
            </a:p>
          </p:txBody>
        </p:sp>
        <p:sp>
          <p:nvSpPr>
            <p:cNvPr id="18" name="Rectangular Callout 25">
              <a:extLst>
                <a:ext uri="{FF2B5EF4-FFF2-40B4-BE49-F238E27FC236}">
                  <a16:creationId xmlns:a16="http://schemas.microsoft.com/office/drawing/2014/main" id="{4003D40C-71B1-9058-5073-34EFD3B2A911}"/>
                </a:ext>
              </a:extLst>
            </p:cNvPr>
            <p:cNvSpPr/>
            <p:nvPr/>
          </p:nvSpPr>
          <p:spPr>
            <a:xfrm>
              <a:off x="10311319" y="3345588"/>
              <a:ext cx="2603022" cy="1231495"/>
            </a:xfrm>
            <a:prstGeom prst="roundRect">
              <a:avLst>
                <a:gd name="adj" fmla="val 6454"/>
              </a:avLst>
            </a:prstGeom>
            <a:solidFill>
              <a:srgbClr val="BF7B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buSzPts val="2200"/>
              </a:pPr>
              <a:r>
                <a:rPr lang="en-US" sz="2200" b="1" dirty="0">
                  <a:solidFill>
                    <a:schemeClr val="bg1"/>
                  </a:solidFill>
                  <a:latin typeface="Open Sans"/>
                  <a:ea typeface="Open Sans"/>
                  <a:cs typeface="Open Sans"/>
                  <a:sym typeface="Open Sans"/>
                </a:rPr>
                <a:t>Resolve conflicts</a:t>
              </a:r>
            </a:p>
          </p:txBody>
        </p:sp>
        <p:sp>
          <p:nvSpPr>
            <p:cNvPr id="19" name="Arrow: Right 18">
              <a:extLst>
                <a:ext uri="{FF2B5EF4-FFF2-40B4-BE49-F238E27FC236}">
                  <a16:creationId xmlns:a16="http://schemas.microsoft.com/office/drawing/2014/main" id="{46D92640-FDE9-1647-31B6-403D812E8EF8}"/>
                </a:ext>
              </a:extLst>
            </p:cNvPr>
            <p:cNvSpPr/>
            <p:nvPr/>
          </p:nvSpPr>
          <p:spPr>
            <a:xfrm>
              <a:off x="12833175" y="3758936"/>
              <a:ext cx="412801" cy="545431"/>
            </a:xfrm>
            <a:prstGeom prst="rightArrow">
              <a:avLst/>
            </a:prstGeom>
            <a:solidFill>
              <a:srgbClr val="BF7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buSzPts val="2200"/>
              </a:pPr>
              <a:endParaRPr lang="en-IN" sz="2200" b="1" dirty="0">
                <a:solidFill>
                  <a:schemeClr val="bg1"/>
                </a:solidFill>
                <a:latin typeface="Open Sans"/>
                <a:ea typeface="Open Sans"/>
                <a:cs typeface="Open Sans"/>
              </a:endParaRPr>
            </a:p>
          </p:txBody>
        </p:sp>
        <p:sp>
          <p:nvSpPr>
            <p:cNvPr id="20" name="Rectangular Callout 1">
              <a:extLst>
                <a:ext uri="{FF2B5EF4-FFF2-40B4-BE49-F238E27FC236}">
                  <a16:creationId xmlns:a16="http://schemas.microsoft.com/office/drawing/2014/main" id="{524850C3-DF81-7EC9-634E-3A991260BDFE}"/>
                </a:ext>
              </a:extLst>
            </p:cNvPr>
            <p:cNvSpPr/>
            <p:nvPr/>
          </p:nvSpPr>
          <p:spPr>
            <a:xfrm>
              <a:off x="10399277" y="4393905"/>
              <a:ext cx="2427107" cy="2281671"/>
            </a:xfrm>
            <a:prstGeom prst="roundRect">
              <a:avLst>
                <a:gd name="adj" fmla="val 5854"/>
              </a:avLst>
            </a:prstGeom>
            <a:solidFill>
              <a:schemeClr val="bg1"/>
            </a:solidFill>
            <a:ln>
              <a:solidFill>
                <a:srgbClr val="BF7B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indent="-171450">
                <a:lnSpc>
                  <a:spcPct val="90000"/>
                </a:lnSpc>
                <a:buClr>
                  <a:schemeClr val="tx1">
                    <a:lumMod val="75000"/>
                    <a:lumOff val="25000"/>
                  </a:schemeClr>
                </a:buClr>
                <a:buSzPts val="1900"/>
                <a:buFont typeface="Calibri"/>
                <a:buChar char="•"/>
              </a:pPr>
              <a:r>
                <a:rPr lang="en-US" sz="2200" dirty="0">
                  <a:solidFill>
                    <a:schemeClr val="tx1">
                      <a:lumMod val="75000"/>
                      <a:lumOff val="25000"/>
                    </a:schemeClr>
                  </a:solidFill>
                  <a:ea typeface="Open Sans"/>
                  <a:cs typeface="Open Sans"/>
                  <a:sym typeface="Open Sans"/>
                </a:rPr>
                <a:t>Resolve the merge conflicts</a:t>
              </a:r>
            </a:p>
          </p:txBody>
        </p:sp>
      </p:grpSp>
    </p:spTree>
    <p:custDataLst>
      <p:tags r:id="rId1"/>
    </p:custDataLst>
    <p:extLst>
      <p:ext uri="{BB962C8B-B14F-4D97-AF65-F5344CB8AC3E}">
        <p14:creationId xmlns:p14="http://schemas.microsoft.com/office/powerpoint/2010/main" val="321856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72334-F5D8-3889-2F56-9A9092F998F5}"/>
              </a:ext>
            </a:extLst>
          </p:cNvPr>
          <p:cNvSpPr>
            <a:spLocks noGrp="1"/>
          </p:cNvSpPr>
          <p:nvPr>
            <p:ph type="title"/>
          </p:nvPr>
        </p:nvSpPr>
        <p:spPr/>
        <p:txBody>
          <a:bodyPr/>
          <a:lstStyle/>
          <a:p>
            <a:r>
              <a:rPr lang="en-IN" dirty="0"/>
              <a:t>Advantages of VCS</a:t>
            </a:r>
          </a:p>
        </p:txBody>
      </p:sp>
      <p:sp>
        <p:nvSpPr>
          <p:cNvPr id="6" name="Brandline_LVC">
            <a:extLst>
              <a:ext uri="{FF2B5EF4-FFF2-40B4-BE49-F238E27FC236}">
                <a16:creationId xmlns:a16="http://schemas.microsoft.com/office/drawing/2014/main" id="{51BF3B40-5921-A449-B014-C415397D052B}"/>
              </a:ext>
            </a:extLst>
          </p:cNvPr>
          <p:cNvSpPr/>
          <p:nvPr/>
        </p:nvSpPr>
        <p:spPr>
          <a:xfrm>
            <a:off x="6083300" y="816324"/>
            <a:ext cx="4091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grpSp>
        <p:nvGrpSpPr>
          <p:cNvPr id="5" name="Group 4">
            <a:extLst>
              <a:ext uri="{FF2B5EF4-FFF2-40B4-BE49-F238E27FC236}">
                <a16:creationId xmlns:a16="http://schemas.microsoft.com/office/drawing/2014/main" id="{E840648E-7BF1-97EC-FCAE-000EA2D9B977}"/>
              </a:ext>
            </a:extLst>
          </p:cNvPr>
          <p:cNvGrpSpPr/>
          <p:nvPr/>
        </p:nvGrpSpPr>
        <p:grpSpPr>
          <a:xfrm>
            <a:off x="2757579" y="2118578"/>
            <a:ext cx="10714681" cy="5905652"/>
            <a:chOff x="2757579" y="2118578"/>
            <a:chExt cx="10714681" cy="5905652"/>
          </a:xfrm>
        </p:grpSpPr>
        <p:sp>
          <p:nvSpPr>
            <p:cNvPr id="27" name="Round Same Side Corner Rectangle 200">
              <a:extLst>
                <a:ext uri="{FF2B5EF4-FFF2-40B4-BE49-F238E27FC236}">
                  <a16:creationId xmlns:a16="http://schemas.microsoft.com/office/drawing/2014/main" id="{5BD68213-BCEB-6C83-34E2-6668E2EB9676}"/>
                </a:ext>
              </a:extLst>
            </p:cNvPr>
            <p:cNvSpPr/>
            <p:nvPr/>
          </p:nvSpPr>
          <p:spPr>
            <a:xfrm rot="5400000">
              <a:off x="7469375" y="-280029"/>
              <a:ext cx="1276697" cy="10700290"/>
            </a:xfrm>
            <a:prstGeom prst="roundRect">
              <a:avLst/>
            </a:prstGeom>
            <a:solidFill>
              <a:srgbClr val="BCC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8" name="Text Placeholder 5">
              <a:extLst>
                <a:ext uri="{FF2B5EF4-FFF2-40B4-BE49-F238E27FC236}">
                  <a16:creationId xmlns:a16="http://schemas.microsoft.com/office/drawing/2014/main" id="{CECCCE2D-9BBA-9CDD-1D65-DF3F55BA9654}"/>
                </a:ext>
              </a:extLst>
            </p:cNvPr>
            <p:cNvSpPr txBox="1">
              <a:spLocks/>
            </p:cNvSpPr>
            <p:nvPr/>
          </p:nvSpPr>
          <p:spPr>
            <a:xfrm>
              <a:off x="2868202" y="4530435"/>
              <a:ext cx="10411380" cy="1014443"/>
            </a:xfrm>
            <a:prstGeom prst="roundRect">
              <a:avLst/>
            </a:prstGeom>
            <a:ln>
              <a:noFill/>
            </a:ln>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1" dirty="0">
                  <a:solidFill>
                    <a:schemeClr val="tx1">
                      <a:lumMod val="75000"/>
                      <a:lumOff val="25000"/>
                    </a:schemeClr>
                  </a:solidFill>
                </a:rPr>
                <a:t>Collaborating</a:t>
              </a:r>
              <a:br>
                <a:rPr lang="en-US" sz="2200" b="1" dirty="0">
                  <a:solidFill>
                    <a:schemeClr val="tx1">
                      <a:lumMod val="75000"/>
                      <a:lumOff val="25000"/>
                    </a:schemeClr>
                  </a:solidFill>
                </a:rPr>
              </a:br>
              <a:r>
                <a:rPr lang="en-US" sz="2200" dirty="0">
                  <a:solidFill>
                    <a:schemeClr val="tx1">
                      <a:lumMod val="75000"/>
                      <a:lumOff val="25000"/>
                    </a:schemeClr>
                  </a:solidFill>
                </a:rPr>
                <a:t>Facilitate teamwork by allowing multiple users to work on the same files</a:t>
              </a:r>
            </a:p>
          </p:txBody>
        </p:sp>
        <p:grpSp>
          <p:nvGrpSpPr>
            <p:cNvPr id="20" name="Group 19">
              <a:extLst>
                <a:ext uri="{FF2B5EF4-FFF2-40B4-BE49-F238E27FC236}">
                  <a16:creationId xmlns:a16="http://schemas.microsoft.com/office/drawing/2014/main" id="{9119F032-9BFC-6399-6DE2-192FDF10BB66}"/>
                </a:ext>
              </a:extLst>
            </p:cNvPr>
            <p:cNvGrpSpPr/>
            <p:nvPr/>
          </p:nvGrpSpPr>
          <p:grpSpPr>
            <a:xfrm>
              <a:off x="2763225" y="2118578"/>
              <a:ext cx="10700290" cy="1055121"/>
              <a:chOff x="2516040" y="2297058"/>
              <a:chExt cx="13016569" cy="1160634"/>
            </a:xfrm>
          </p:grpSpPr>
          <p:sp>
            <p:nvSpPr>
              <p:cNvPr id="33" name="Round Same Side Corner Rectangle 162">
                <a:extLst>
                  <a:ext uri="{FF2B5EF4-FFF2-40B4-BE49-F238E27FC236}">
                    <a16:creationId xmlns:a16="http://schemas.microsoft.com/office/drawing/2014/main" id="{AA7EDF6F-0A57-CCFD-BF7E-45136D05CD10}"/>
                  </a:ext>
                </a:extLst>
              </p:cNvPr>
              <p:cNvSpPr/>
              <p:nvPr/>
            </p:nvSpPr>
            <p:spPr>
              <a:xfrm rot="5400000">
                <a:off x="8444008" y="-3630910"/>
                <a:ext cx="1160634" cy="13016569"/>
              </a:xfrm>
              <a:prstGeom prst="roundRect">
                <a:avLst/>
              </a:prstGeom>
              <a:solidFill>
                <a:srgbClr val="E0D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dirty="0"/>
              </a:p>
            </p:txBody>
          </p:sp>
          <p:sp>
            <p:nvSpPr>
              <p:cNvPr id="34" name="Text Placeholder 5">
                <a:extLst>
                  <a:ext uri="{FF2B5EF4-FFF2-40B4-BE49-F238E27FC236}">
                    <a16:creationId xmlns:a16="http://schemas.microsoft.com/office/drawing/2014/main" id="{DD90582F-BF51-1F81-2B4E-8180091E8130}"/>
                  </a:ext>
                </a:extLst>
              </p:cNvPr>
              <p:cNvSpPr txBox="1">
                <a:spLocks/>
              </p:cNvSpPr>
              <p:nvPr/>
            </p:nvSpPr>
            <p:spPr>
              <a:xfrm>
                <a:off x="2680678" y="2438231"/>
                <a:ext cx="12417636" cy="973524"/>
              </a:xfrm>
              <a:prstGeom prst="roundRect">
                <a:avLst/>
              </a:prstGeom>
              <a:ln>
                <a:noFill/>
              </a:ln>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1" dirty="0">
                    <a:solidFill>
                      <a:schemeClr val="tx1">
                        <a:lumMod val="75000"/>
                        <a:lumOff val="25000"/>
                      </a:schemeClr>
                    </a:solidFill>
                  </a:rPr>
                  <a:t>Restoring previous versions</a:t>
                </a:r>
                <a:br>
                  <a:rPr lang="en-US" sz="2200" b="1" dirty="0">
                    <a:solidFill>
                      <a:schemeClr val="tx1">
                        <a:lumMod val="75000"/>
                        <a:lumOff val="25000"/>
                      </a:schemeClr>
                    </a:solidFill>
                  </a:rPr>
                </a:br>
                <a:r>
                  <a:rPr lang="en-US" sz="2200" dirty="0">
                    <a:solidFill>
                      <a:schemeClr val="tx1">
                        <a:lumMod val="75000"/>
                        <a:lumOff val="25000"/>
                      </a:schemeClr>
                    </a:solidFill>
                  </a:rPr>
                  <a:t>Revert to earlier versions of files or code</a:t>
                </a:r>
              </a:p>
            </p:txBody>
          </p:sp>
        </p:grpSp>
        <p:grpSp>
          <p:nvGrpSpPr>
            <p:cNvPr id="23" name="Group 22">
              <a:extLst>
                <a:ext uri="{FF2B5EF4-FFF2-40B4-BE49-F238E27FC236}">
                  <a16:creationId xmlns:a16="http://schemas.microsoft.com/office/drawing/2014/main" id="{837792AD-1423-CF87-54B4-07C80925DF28}"/>
                </a:ext>
              </a:extLst>
            </p:cNvPr>
            <p:cNvGrpSpPr/>
            <p:nvPr/>
          </p:nvGrpSpPr>
          <p:grpSpPr>
            <a:xfrm>
              <a:off x="2763226" y="3278377"/>
              <a:ext cx="10700290" cy="1055121"/>
              <a:chOff x="2516042" y="3572837"/>
              <a:chExt cx="13016569" cy="1160634"/>
            </a:xfrm>
          </p:grpSpPr>
          <p:sp>
            <p:nvSpPr>
              <p:cNvPr id="31" name="Round Same Side Corner Rectangle 199">
                <a:extLst>
                  <a:ext uri="{FF2B5EF4-FFF2-40B4-BE49-F238E27FC236}">
                    <a16:creationId xmlns:a16="http://schemas.microsoft.com/office/drawing/2014/main" id="{B102DDC3-794A-B5BC-EC2B-55655D64DB3E}"/>
                  </a:ext>
                </a:extLst>
              </p:cNvPr>
              <p:cNvSpPr/>
              <p:nvPr/>
            </p:nvSpPr>
            <p:spPr>
              <a:xfrm rot="5400000">
                <a:off x="8444010" y="-2355131"/>
                <a:ext cx="1160634" cy="13016569"/>
              </a:xfrm>
              <a:prstGeom prst="roundRect">
                <a:avLst/>
              </a:prstGeom>
              <a:solidFill>
                <a:srgbClr val="E5B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sz="2200" dirty="0"/>
              </a:p>
            </p:txBody>
          </p:sp>
          <p:sp>
            <p:nvSpPr>
              <p:cNvPr id="32" name="Text Placeholder 5">
                <a:extLst>
                  <a:ext uri="{FF2B5EF4-FFF2-40B4-BE49-F238E27FC236}">
                    <a16:creationId xmlns:a16="http://schemas.microsoft.com/office/drawing/2014/main" id="{88BADB51-43D1-988D-3D54-DF01D6C850AC}"/>
                  </a:ext>
                </a:extLst>
              </p:cNvPr>
              <p:cNvSpPr txBox="1">
                <a:spLocks/>
              </p:cNvSpPr>
              <p:nvPr/>
            </p:nvSpPr>
            <p:spPr>
              <a:xfrm>
                <a:off x="2680678" y="3695974"/>
                <a:ext cx="12417636" cy="973524"/>
              </a:xfrm>
              <a:prstGeom prst="roundRect">
                <a:avLst/>
              </a:prstGeom>
              <a:ln>
                <a:noFill/>
              </a:ln>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1" dirty="0">
                    <a:solidFill>
                      <a:schemeClr val="tx1">
                        <a:lumMod val="75000"/>
                        <a:lumOff val="25000"/>
                      </a:schemeClr>
                    </a:solidFill>
                  </a:rPr>
                  <a:t>Storing versions</a:t>
                </a:r>
                <a:br>
                  <a:rPr lang="en-US" sz="2200" b="1" dirty="0">
                    <a:solidFill>
                      <a:schemeClr val="tx1">
                        <a:lumMod val="75000"/>
                        <a:lumOff val="25000"/>
                      </a:schemeClr>
                    </a:solidFill>
                  </a:rPr>
                </a:br>
                <a:r>
                  <a:rPr lang="en-US" sz="2200" dirty="0">
                    <a:solidFill>
                      <a:schemeClr val="tx1">
                        <a:lumMod val="75000"/>
                        <a:lumOff val="25000"/>
                      </a:schemeClr>
                    </a:solidFill>
                  </a:rPr>
                  <a:t>Track the changes and maintain a history of revisions</a:t>
                </a:r>
              </a:p>
            </p:txBody>
          </p:sp>
        </p:grpSp>
        <p:sp>
          <p:nvSpPr>
            <p:cNvPr id="37" name="Round Same Side Corner Rectangle 200">
              <a:extLst>
                <a:ext uri="{FF2B5EF4-FFF2-40B4-BE49-F238E27FC236}">
                  <a16:creationId xmlns:a16="http://schemas.microsoft.com/office/drawing/2014/main" id="{7E3932BE-49BF-0197-3618-9B7DB23719B1}"/>
                </a:ext>
              </a:extLst>
            </p:cNvPr>
            <p:cNvSpPr/>
            <p:nvPr/>
          </p:nvSpPr>
          <p:spPr>
            <a:xfrm rot="5400000">
              <a:off x="7590438" y="985395"/>
              <a:ext cx="1055121" cy="107002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dirty="0"/>
            </a:p>
          </p:txBody>
        </p:sp>
        <p:sp>
          <p:nvSpPr>
            <p:cNvPr id="38" name="Text Placeholder 5">
              <a:extLst>
                <a:ext uri="{FF2B5EF4-FFF2-40B4-BE49-F238E27FC236}">
                  <a16:creationId xmlns:a16="http://schemas.microsoft.com/office/drawing/2014/main" id="{9FC1D005-8053-1091-59A5-60BEDEAD2BF1}"/>
                </a:ext>
              </a:extLst>
            </p:cNvPr>
            <p:cNvSpPr txBox="1">
              <a:spLocks/>
            </p:cNvSpPr>
            <p:nvPr/>
          </p:nvSpPr>
          <p:spPr>
            <a:xfrm>
              <a:off x="2903192" y="5875438"/>
              <a:ext cx="10207936" cy="885021"/>
            </a:xfrm>
            <a:prstGeom prst="roundRect">
              <a:avLst/>
            </a:prstGeom>
            <a:ln>
              <a:noFill/>
            </a:ln>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1" dirty="0">
                  <a:solidFill>
                    <a:schemeClr val="tx1">
                      <a:lumMod val="75000"/>
                      <a:lumOff val="25000"/>
                    </a:schemeClr>
                  </a:solidFill>
                </a:rPr>
                <a:t>Code evolution</a:t>
              </a:r>
              <a:br>
                <a:rPr lang="en-US" sz="2200" b="1" dirty="0">
                  <a:solidFill>
                    <a:schemeClr val="tx1">
                      <a:lumMod val="75000"/>
                      <a:lumOff val="25000"/>
                    </a:schemeClr>
                  </a:solidFill>
                </a:rPr>
              </a:br>
              <a:r>
                <a:rPr lang="en-US" sz="2200" dirty="0">
                  <a:solidFill>
                    <a:schemeClr val="tx1">
                      <a:lumMod val="75000"/>
                      <a:lumOff val="25000"/>
                    </a:schemeClr>
                  </a:solidFill>
                </a:rPr>
                <a:t>Gain insights into the evolution of code or files through version history</a:t>
              </a:r>
            </a:p>
          </p:txBody>
        </p:sp>
        <p:sp>
          <p:nvSpPr>
            <p:cNvPr id="40" name="Round Same Side Corner Rectangle 200">
              <a:extLst>
                <a:ext uri="{FF2B5EF4-FFF2-40B4-BE49-F238E27FC236}">
                  <a16:creationId xmlns:a16="http://schemas.microsoft.com/office/drawing/2014/main" id="{94755B6A-C4D4-EE75-7F4B-5585BDE707EF}"/>
                </a:ext>
              </a:extLst>
            </p:cNvPr>
            <p:cNvSpPr/>
            <p:nvPr/>
          </p:nvSpPr>
          <p:spPr>
            <a:xfrm rot="5400000">
              <a:off x="7594554" y="2146525"/>
              <a:ext cx="1055121" cy="1070029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dirty="0">
                <a:solidFill>
                  <a:schemeClr val="tx1">
                    <a:lumMod val="75000"/>
                    <a:lumOff val="25000"/>
                  </a:schemeClr>
                </a:solidFill>
              </a:endParaRPr>
            </a:p>
          </p:txBody>
        </p:sp>
        <p:sp>
          <p:nvSpPr>
            <p:cNvPr id="41" name="Text Placeholder 5">
              <a:extLst>
                <a:ext uri="{FF2B5EF4-FFF2-40B4-BE49-F238E27FC236}">
                  <a16:creationId xmlns:a16="http://schemas.microsoft.com/office/drawing/2014/main" id="{9461858B-D300-8B87-FB11-0D8DAF2D3BAC}"/>
                </a:ext>
              </a:extLst>
            </p:cNvPr>
            <p:cNvSpPr txBox="1">
              <a:spLocks/>
            </p:cNvSpPr>
            <p:nvPr/>
          </p:nvSpPr>
          <p:spPr>
            <a:xfrm>
              <a:off x="2882594" y="6996736"/>
              <a:ext cx="10207936" cy="885021"/>
            </a:xfrm>
            <a:prstGeom prst="roundRect">
              <a:avLst/>
            </a:prstGeom>
            <a:ln>
              <a:noFill/>
            </a:ln>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b="1" dirty="0">
                  <a:solidFill>
                    <a:schemeClr val="tx1">
                      <a:lumMod val="75000"/>
                      <a:lumOff val="25000"/>
                    </a:schemeClr>
                  </a:solidFill>
                </a:rPr>
                <a:t>Backing up</a:t>
              </a:r>
              <a:br>
                <a:rPr lang="en-US" sz="2200" b="1" dirty="0">
                  <a:solidFill>
                    <a:schemeClr val="tx1">
                      <a:lumMod val="75000"/>
                      <a:lumOff val="25000"/>
                    </a:schemeClr>
                  </a:solidFill>
                </a:rPr>
              </a:br>
              <a:r>
                <a:rPr lang="en-US" sz="2200" dirty="0">
                  <a:solidFill>
                    <a:schemeClr val="tx1">
                      <a:lumMod val="75000"/>
                      <a:lumOff val="25000"/>
                    </a:schemeClr>
                  </a:solidFill>
                </a:rPr>
                <a:t>Ensure data safety by having backups of all versions stored in the system</a:t>
              </a:r>
              <a:endParaRPr lang="en-IN" sz="2200" dirty="0">
                <a:solidFill>
                  <a:schemeClr val="tx1">
                    <a:lumMod val="75000"/>
                    <a:lumOff val="25000"/>
                  </a:schemeClr>
                </a:solidFill>
              </a:endParaRPr>
            </a:p>
          </p:txBody>
        </p:sp>
      </p:grpSp>
      <p:sp>
        <p:nvSpPr>
          <p:cNvPr id="2" name="Text Placeholder 2">
            <a:extLst>
              <a:ext uri="{FF2B5EF4-FFF2-40B4-BE49-F238E27FC236}">
                <a16:creationId xmlns:a16="http://schemas.microsoft.com/office/drawing/2014/main" id="{FAD4D500-ED6D-572A-9706-8682FA4AC192}"/>
              </a:ext>
            </a:extLst>
          </p:cNvPr>
          <p:cNvSpPr txBox="1">
            <a:spLocks/>
          </p:cNvSpPr>
          <p:nvPr/>
        </p:nvSpPr>
        <p:spPr>
          <a:xfrm>
            <a:off x="1291857" y="1239612"/>
            <a:ext cx="13696999" cy="903776"/>
          </a:xfrm>
          <a:prstGeom prst="rect">
            <a:avLst/>
          </a:prstGeom>
          <a:noFill/>
          <a:ln>
            <a:noFill/>
          </a:ln>
        </p:spPr>
        <p:txBody>
          <a:bodyPr spcFirstLastPara="1" vert="horz" wrap="square" lIns="91425" tIns="0" rIns="91425" bIns="0" rtlCol="0" anchor="ctr"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000000"/>
              </a:buClr>
              <a:buSzPts val="2200"/>
              <a:buFont typeface="Arial"/>
              <a:buNone/>
            </a:pPr>
            <a:r>
              <a:rPr lang="en-US" dirty="0">
                <a:solidFill>
                  <a:srgbClr val="3F3F3F"/>
                </a:solidFill>
              </a:rPr>
              <a:t>Some benefits of version control systems are:</a:t>
            </a:r>
            <a:endParaRPr lang="en-US" sz="1400" dirty="0">
              <a:solidFill>
                <a:srgbClr val="000000"/>
              </a:solidFill>
              <a:latin typeface="Arial"/>
              <a:ea typeface="Arial"/>
              <a:cs typeface="Arial"/>
              <a:sym typeface="Arial"/>
            </a:endParaRPr>
          </a:p>
        </p:txBody>
      </p:sp>
    </p:spTree>
    <p:custDataLst>
      <p:tags r:id="rId1"/>
    </p:custDataLst>
    <p:extLst>
      <p:ext uri="{BB962C8B-B14F-4D97-AF65-F5344CB8AC3E}">
        <p14:creationId xmlns:p14="http://schemas.microsoft.com/office/powerpoint/2010/main" val="3255091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demonstrate how to merge branches in Git to integrate changes from one branch into another while maintaining a cohesive codebase and version history</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merging branches within a Git repository. You will create a new GitHub repository, clone it, list branches, create and switch to a new branch, make and commit changes, check branch status, switch back to the main branch, and merge branches.</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Merging branches in Git </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a:t>
            </a:r>
            <a:r>
              <a:rPr lang="en-US" sz="2200" b="1" dirty="0">
                <a:solidFill>
                  <a:srgbClr val="3F3F3F"/>
                </a:solidFill>
                <a:latin typeface="Open Sans"/>
                <a:ea typeface="Open Sans"/>
                <a:cs typeface="Open Sans"/>
                <a:sym typeface="Open Sans"/>
              </a:rPr>
              <a:t>0</a:t>
            </a:r>
            <a:r>
              <a:rPr lang="en-US" sz="2200" b="1" i="0" u="none" strike="noStrike" cap="none" dirty="0">
                <a:solidFill>
                  <a:srgbClr val="3F3F3F"/>
                </a:solidFill>
                <a:latin typeface="Open Sans"/>
                <a:ea typeface="Open Sans"/>
                <a:cs typeface="Open Sans"/>
                <a:sym typeface="Open Sans"/>
              </a:rPr>
              <a:t>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D93ED03E-A3AC-8D17-CC1A-B01EB726294E}"/>
              </a:ext>
            </a:extLst>
          </p:cNvPr>
          <p:cNvSpPr/>
          <p:nvPr/>
        </p:nvSpPr>
        <p:spPr>
          <a:xfrm>
            <a:off x="2413874" y="7161882"/>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3724842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List all the branches in your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and switch to the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file and commit the changes</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Check the status of the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Switch back to the main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Merge the branches</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4247595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BC9AA0B-9D3F-7AA1-E328-E6FACA0BA57C}"/>
              </a:ext>
            </a:extLst>
          </p:cNvPr>
          <p:cNvSpPr>
            <a:spLocks noGrp="1"/>
          </p:cNvSpPr>
          <p:nvPr>
            <p:ph type="body" idx="10"/>
          </p:nvPr>
        </p:nvSpPr>
        <p:spPr/>
        <p:txBody>
          <a:bodyPr/>
          <a:lstStyle/>
          <a:p>
            <a:r>
              <a:rPr lang="en-US" dirty="0"/>
              <a:t>Merging branches in Git integrates changes into the codebase, but sometimes conflicts arise when different branches modify the same lines of code.</a:t>
            </a:r>
            <a:endParaRPr lang="en-IN" dirty="0"/>
          </a:p>
        </p:txBody>
      </p:sp>
      <p:sp>
        <p:nvSpPr>
          <p:cNvPr id="4" name="Title 3">
            <a:extLst>
              <a:ext uri="{FF2B5EF4-FFF2-40B4-BE49-F238E27FC236}">
                <a16:creationId xmlns:a16="http://schemas.microsoft.com/office/drawing/2014/main" id="{362E7A26-FDB5-2894-4534-3E4FBEF26ED2}"/>
              </a:ext>
            </a:extLst>
          </p:cNvPr>
          <p:cNvSpPr>
            <a:spLocks noGrp="1"/>
          </p:cNvSpPr>
          <p:nvPr>
            <p:ph type="title"/>
          </p:nvPr>
        </p:nvSpPr>
        <p:spPr/>
        <p:txBody>
          <a:bodyPr/>
          <a:lstStyle/>
          <a:p>
            <a:r>
              <a:rPr lang="en-US" dirty="0"/>
              <a:t>Merge Conflicts in Git</a:t>
            </a:r>
            <a:endParaRPr lang="en-IN" dirty="0"/>
          </a:p>
        </p:txBody>
      </p:sp>
      <p:sp>
        <p:nvSpPr>
          <p:cNvPr id="8" name="Brandline_LVC">
            <a:extLst>
              <a:ext uri="{FF2B5EF4-FFF2-40B4-BE49-F238E27FC236}">
                <a16:creationId xmlns:a16="http://schemas.microsoft.com/office/drawing/2014/main" id="{C3C86E1D-6300-5BCF-C13B-009BBC91808C}"/>
              </a:ext>
            </a:extLst>
          </p:cNvPr>
          <p:cNvSpPr/>
          <p:nvPr/>
        </p:nvSpPr>
        <p:spPr>
          <a:xfrm>
            <a:off x="5753100" y="816324"/>
            <a:ext cx="4752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81" name="Group 280">
            <a:extLst>
              <a:ext uri="{FF2B5EF4-FFF2-40B4-BE49-F238E27FC236}">
                <a16:creationId xmlns:a16="http://schemas.microsoft.com/office/drawing/2014/main" id="{E41E9B4C-C0B0-2076-6901-D229521C8883}"/>
              </a:ext>
            </a:extLst>
          </p:cNvPr>
          <p:cNvGrpSpPr/>
          <p:nvPr/>
        </p:nvGrpSpPr>
        <p:grpSpPr>
          <a:xfrm>
            <a:off x="9585727" y="3582156"/>
            <a:ext cx="5043811" cy="2211031"/>
            <a:chOff x="9514479" y="2340198"/>
            <a:chExt cx="5043811" cy="2211031"/>
          </a:xfrm>
        </p:grpSpPr>
        <p:grpSp>
          <p:nvGrpSpPr>
            <p:cNvPr id="282" name="Group 281">
              <a:extLst>
                <a:ext uri="{FF2B5EF4-FFF2-40B4-BE49-F238E27FC236}">
                  <a16:creationId xmlns:a16="http://schemas.microsoft.com/office/drawing/2014/main" id="{68DD3E97-65D0-0D3C-3003-735E85459ECD}"/>
                </a:ext>
              </a:extLst>
            </p:cNvPr>
            <p:cNvGrpSpPr/>
            <p:nvPr/>
          </p:nvGrpSpPr>
          <p:grpSpPr>
            <a:xfrm>
              <a:off x="9514479" y="3233480"/>
              <a:ext cx="856123" cy="177800"/>
              <a:chOff x="10515599" y="3352800"/>
              <a:chExt cx="856123" cy="177800"/>
            </a:xfrm>
          </p:grpSpPr>
          <p:cxnSp>
            <p:nvCxnSpPr>
              <p:cNvPr id="284" name="Straight Connector 283">
                <a:extLst>
                  <a:ext uri="{FF2B5EF4-FFF2-40B4-BE49-F238E27FC236}">
                    <a16:creationId xmlns:a16="http://schemas.microsoft.com/office/drawing/2014/main" id="{23209C29-AF74-EB1E-339D-74252C6870E3}"/>
                  </a:ext>
                </a:extLst>
              </p:cNvPr>
              <p:cNvCxnSpPr/>
              <p:nvPr/>
            </p:nvCxnSpPr>
            <p:spPr>
              <a:xfrm>
                <a:off x="10515599" y="3441700"/>
                <a:ext cx="731520" cy="0"/>
              </a:xfrm>
              <a:prstGeom prst="line">
                <a:avLst/>
              </a:prstGeom>
              <a:solidFill>
                <a:schemeClr val="tx1">
                  <a:lumMod val="65000"/>
                  <a:lumOff val="35000"/>
                </a:schemeClr>
              </a:solid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5" name="Oval 284">
                <a:extLst>
                  <a:ext uri="{FF2B5EF4-FFF2-40B4-BE49-F238E27FC236}">
                    <a16:creationId xmlns:a16="http://schemas.microsoft.com/office/drawing/2014/main" id="{C400F90F-0803-F0D7-B237-9556BFAA60E4}"/>
                  </a:ext>
                </a:extLst>
              </p:cNvPr>
              <p:cNvSpPr/>
              <p:nvPr/>
            </p:nvSpPr>
            <p:spPr>
              <a:xfrm>
                <a:off x="11193922" y="3352800"/>
                <a:ext cx="177800" cy="17780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283" name="Rounded Rectangle 22">
              <a:extLst>
                <a:ext uri="{FF2B5EF4-FFF2-40B4-BE49-F238E27FC236}">
                  <a16:creationId xmlns:a16="http://schemas.microsoft.com/office/drawing/2014/main" id="{C249380A-8428-AD2D-F579-770FC88326C5}"/>
                </a:ext>
              </a:extLst>
            </p:cNvPr>
            <p:cNvSpPr/>
            <p:nvPr/>
          </p:nvSpPr>
          <p:spPr>
            <a:xfrm>
              <a:off x="10446499" y="2340198"/>
              <a:ext cx="4111791" cy="2211031"/>
            </a:xfrm>
            <a:prstGeom prst="roundRect">
              <a:avLst/>
            </a:prstGeom>
            <a:solidFill>
              <a:srgbClr val="EFD8B5"/>
            </a:solidFill>
          </p:spPr>
          <p:txBody>
            <a:bodyPr wrap="square" rtlCol="0">
              <a:spAutoFit/>
            </a:bodyPr>
            <a:lstStyle/>
            <a:p>
              <a:pPr algn="ct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Git cannot automatically decide which version to keep, so it flags the conflict and requires manual intervention.</a:t>
              </a:r>
            </a:p>
          </p:txBody>
        </p:sp>
      </p:grpSp>
      <p:grpSp>
        <p:nvGrpSpPr>
          <p:cNvPr id="286" name="Group 285">
            <a:extLst>
              <a:ext uri="{FF2B5EF4-FFF2-40B4-BE49-F238E27FC236}">
                <a16:creationId xmlns:a16="http://schemas.microsoft.com/office/drawing/2014/main" id="{05255CA5-CFCC-1374-2F81-E607F05ADBBD}"/>
              </a:ext>
            </a:extLst>
          </p:cNvPr>
          <p:cNvGrpSpPr/>
          <p:nvPr/>
        </p:nvGrpSpPr>
        <p:grpSpPr>
          <a:xfrm>
            <a:off x="1665372" y="3587591"/>
            <a:ext cx="5006136" cy="2211031"/>
            <a:chOff x="5239864" y="2354620"/>
            <a:chExt cx="5006136" cy="2211031"/>
          </a:xfrm>
        </p:grpSpPr>
        <p:grpSp>
          <p:nvGrpSpPr>
            <p:cNvPr id="287" name="Group 286">
              <a:extLst>
                <a:ext uri="{FF2B5EF4-FFF2-40B4-BE49-F238E27FC236}">
                  <a16:creationId xmlns:a16="http://schemas.microsoft.com/office/drawing/2014/main" id="{07980BE2-5DAD-86EB-7F73-29D8A66AD3DE}"/>
                </a:ext>
              </a:extLst>
            </p:cNvPr>
            <p:cNvGrpSpPr/>
            <p:nvPr/>
          </p:nvGrpSpPr>
          <p:grpSpPr>
            <a:xfrm>
              <a:off x="9439029" y="3233480"/>
              <a:ext cx="806971" cy="177800"/>
              <a:chOff x="10440149" y="3352800"/>
              <a:chExt cx="806971" cy="177800"/>
            </a:xfrm>
          </p:grpSpPr>
          <p:cxnSp>
            <p:nvCxnSpPr>
              <p:cNvPr id="289" name="Straight Connector 288">
                <a:extLst>
                  <a:ext uri="{FF2B5EF4-FFF2-40B4-BE49-F238E27FC236}">
                    <a16:creationId xmlns:a16="http://schemas.microsoft.com/office/drawing/2014/main" id="{1F166757-26D9-127E-191F-36AEF5C82D9F}"/>
                  </a:ext>
                </a:extLst>
              </p:cNvPr>
              <p:cNvCxnSpPr/>
              <p:nvPr/>
            </p:nvCxnSpPr>
            <p:spPr>
              <a:xfrm>
                <a:off x="10515600" y="3441700"/>
                <a:ext cx="731520" cy="0"/>
              </a:xfrm>
              <a:prstGeom prst="line">
                <a:avLst/>
              </a:prstGeom>
              <a:solidFill>
                <a:schemeClr val="tx1">
                  <a:lumMod val="65000"/>
                  <a:lumOff val="35000"/>
                </a:schemeClr>
              </a:solid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3E59912F-BE8C-B9FD-C716-0DFB1A00CAE8}"/>
                  </a:ext>
                </a:extLst>
              </p:cNvPr>
              <p:cNvSpPr/>
              <p:nvPr/>
            </p:nvSpPr>
            <p:spPr>
              <a:xfrm>
                <a:off x="10440149" y="3352800"/>
                <a:ext cx="177800" cy="17780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288" name="Rounded Rectangle 22">
              <a:extLst>
                <a:ext uri="{FF2B5EF4-FFF2-40B4-BE49-F238E27FC236}">
                  <a16:creationId xmlns:a16="http://schemas.microsoft.com/office/drawing/2014/main" id="{6A5E0B3E-0566-4CA9-C59B-5AE5540F51E9}"/>
                </a:ext>
              </a:extLst>
            </p:cNvPr>
            <p:cNvSpPr/>
            <p:nvPr/>
          </p:nvSpPr>
          <p:spPr>
            <a:xfrm>
              <a:off x="5239864" y="2354620"/>
              <a:ext cx="4173461" cy="2211031"/>
            </a:xfrm>
            <a:prstGeom prst="roundRect">
              <a:avLst/>
            </a:prstGeom>
            <a:solidFill>
              <a:srgbClr val="EFD8B5"/>
            </a:solidFill>
          </p:spPr>
          <p:txBody>
            <a:bodyPr wrap="square" rtlCol="0">
              <a:spAutoFit/>
            </a:bodyPr>
            <a:lstStyle/>
            <a:p>
              <a:pPr algn="ct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Conflicts occur when Git encounters changes made to the same lines of code in separate branches while merging.</a:t>
              </a:r>
            </a:p>
          </p:txBody>
        </p:sp>
      </p:grpSp>
      <p:sp>
        <p:nvSpPr>
          <p:cNvPr id="2" name="Oval 1">
            <a:extLst>
              <a:ext uri="{FF2B5EF4-FFF2-40B4-BE49-F238E27FC236}">
                <a16:creationId xmlns:a16="http://schemas.microsoft.com/office/drawing/2014/main" id="{DE0A3375-8CD0-2DEA-4567-06267D056AAF}"/>
              </a:ext>
            </a:extLst>
          </p:cNvPr>
          <p:cNvSpPr/>
          <p:nvPr/>
        </p:nvSpPr>
        <p:spPr>
          <a:xfrm>
            <a:off x="6670274" y="3082151"/>
            <a:ext cx="2946399" cy="2946399"/>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1" name="Text_Box">
            <a:extLst>
              <a:ext uri="{FF2B5EF4-FFF2-40B4-BE49-F238E27FC236}">
                <a16:creationId xmlns:a16="http://schemas.microsoft.com/office/drawing/2014/main" id="{C68FD256-2C39-A5F0-38D8-C367E08AD35A}"/>
              </a:ext>
            </a:extLst>
          </p:cNvPr>
          <p:cNvSpPr/>
          <p:nvPr/>
        </p:nvSpPr>
        <p:spPr>
          <a:xfrm>
            <a:off x="6886150" y="4348202"/>
            <a:ext cx="2483700"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itchFamily="2" charset="0"/>
              </a:rPr>
              <a:t>Reasons for merge conflicts</a:t>
            </a:r>
          </a:p>
        </p:txBody>
      </p:sp>
    </p:spTree>
    <p:custDataLst>
      <p:tags r:id="rId1"/>
    </p:custDataLst>
    <p:extLst>
      <p:ext uri="{BB962C8B-B14F-4D97-AF65-F5344CB8AC3E}">
        <p14:creationId xmlns:p14="http://schemas.microsoft.com/office/powerpoint/2010/main" val="1381881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demonstrate how to merge branches in Git to integrate changes from one branch into another while maintaining a cohesive codebase and version history.</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ym typeface="Open Sans"/>
              </a:rPr>
              <a:t>Outcome:</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gain proficiency in seamlessly integrating branch changes in Git, ensuring a cohesive codebase and version history.</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Resolving merge </a:t>
            </a:r>
            <a:r>
              <a:rPr lang="en-US" b="1" dirty="0">
                <a:latin typeface="Open Sans"/>
                <a:ea typeface="Open Sans"/>
                <a:cs typeface="Open Sans"/>
                <a:sym typeface="Open Sans"/>
              </a:rPr>
              <a:t>c</a:t>
            </a:r>
            <a:r>
              <a:rPr lang="en-US" b="1" dirty="0">
                <a:solidFill>
                  <a:schemeClr val="tx1">
                    <a:lumMod val="75000"/>
                    <a:lumOff val="25000"/>
                  </a:schemeClr>
                </a:solidFill>
                <a:latin typeface="Open Sans"/>
                <a:ea typeface="Open Sans"/>
                <a:cs typeface="Open Sans"/>
                <a:sym typeface="Open Sans"/>
              </a:rPr>
              <a:t>onflicts in Git</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a:t>
            </a:r>
            <a:r>
              <a:rPr lang="en-US" sz="2200" b="1" dirty="0">
                <a:solidFill>
                  <a:srgbClr val="3F3F3F"/>
                </a:solidFill>
                <a:latin typeface="Open Sans"/>
                <a:ea typeface="Open Sans"/>
                <a:cs typeface="Open Sans"/>
                <a:sym typeface="Open Sans"/>
              </a:rPr>
              <a:t>0</a:t>
            </a:r>
            <a:r>
              <a:rPr lang="en-US" sz="2200" b="1" i="0" u="none" strike="noStrike" cap="none" dirty="0">
                <a:solidFill>
                  <a:srgbClr val="3F3F3F"/>
                </a:solidFill>
                <a:latin typeface="Open Sans"/>
                <a:ea typeface="Open Sans"/>
                <a:cs typeface="Open Sans"/>
                <a:sym typeface="Open Sans"/>
              </a:rPr>
              <a:t>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F95FC8E2-8A33-045E-5AB7-09C28882B313}"/>
              </a:ext>
            </a:extLst>
          </p:cNvPr>
          <p:cNvSpPr/>
          <p:nvPr/>
        </p:nvSpPr>
        <p:spPr>
          <a:xfrm>
            <a:off x="2413874" y="7161882"/>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168859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new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Clone the GitHub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List all the branches in your repository</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and switch to the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Create a file and commit the changes</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Check the status of the new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Switch back to the main branch</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Merge the branches</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480291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00C655-C14C-78A8-E7D2-76C59FC4FF1E}"/>
              </a:ext>
            </a:extLst>
          </p:cNvPr>
          <p:cNvSpPr>
            <a:spLocks noGrp="1"/>
          </p:cNvSpPr>
          <p:nvPr>
            <p:ph type="body" idx="2"/>
          </p:nvPr>
        </p:nvSpPr>
        <p:spPr>
          <a:xfrm>
            <a:off x="8128000" y="3766708"/>
            <a:ext cx="7315200" cy="4114653"/>
          </a:xfrm>
        </p:spPr>
        <p:txBody>
          <a:bodyPr/>
          <a:lstStyle/>
          <a:p>
            <a:r>
              <a:rPr lang="en-US" dirty="0"/>
              <a:t>These markers indicate a successful merge. Commit the changes with a descriptive message.</a:t>
            </a:r>
          </a:p>
          <a:p>
            <a:r>
              <a:rPr lang="en-US" dirty="0"/>
              <a:t>Stash the uncommitted changes from the bug fix branch and switch back to the develop branch.</a:t>
            </a:r>
          </a:p>
          <a:p>
            <a:r>
              <a:rPr lang="en-US" dirty="0"/>
              <a:t>Manually edit the files to resolve the conflicts, remove the markers, and then commit the merge.</a:t>
            </a:r>
          </a:p>
          <a:p>
            <a:r>
              <a:rPr lang="en-US" dirty="0"/>
              <a:t>Ignore the markers and commit the merge anyway. Most likely they won't cause any issues.</a:t>
            </a:r>
          </a:p>
          <a:p>
            <a:endParaRPr lang="en-IN" dirty="0"/>
          </a:p>
        </p:txBody>
      </p:sp>
      <p:sp>
        <p:nvSpPr>
          <p:cNvPr id="6" name="Text Placeholder 5">
            <a:extLst>
              <a:ext uri="{FF2B5EF4-FFF2-40B4-BE49-F238E27FC236}">
                <a16:creationId xmlns:a16="http://schemas.microsoft.com/office/drawing/2014/main" id="{F554228A-A0E8-2E3D-8E3B-35726C9C55FF}"/>
              </a:ext>
            </a:extLst>
          </p:cNvPr>
          <p:cNvSpPr>
            <a:spLocks noGrp="1"/>
          </p:cNvSpPr>
          <p:nvPr>
            <p:ph type="body" idx="10"/>
          </p:nvPr>
        </p:nvSpPr>
        <p:spPr>
          <a:xfrm>
            <a:off x="8128000" y="1851892"/>
            <a:ext cx="7315200" cy="1929695"/>
          </a:xfrm>
        </p:spPr>
        <p:txBody>
          <a:bodyPr/>
          <a:lstStyle/>
          <a:p>
            <a:r>
              <a:rPr lang="en-US" dirty="0"/>
              <a:t>You've been working on a bug fix in a separate branch that is ready to merge into the </a:t>
            </a:r>
            <a:r>
              <a:rPr lang="en-US" b="1" dirty="0"/>
              <a:t>develop</a:t>
            </a:r>
            <a:r>
              <a:rPr lang="en-US" dirty="0"/>
              <a:t> branch. After running </a:t>
            </a:r>
            <a:r>
              <a:rPr lang="en-US" b="1" dirty="0"/>
              <a:t>git merge develop</a:t>
            </a:r>
            <a:r>
              <a:rPr lang="en-US" dirty="0"/>
              <a:t>, the terminal displays a bunch of code with markers like </a:t>
            </a:r>
            <a:r>
              <a:rPr lang="en-US" b="1" dirty="0"/>
              <a:t>&lt;&lt;&lt;&lt;&lt;&lt;&lt;</a:t>
            </a:r>
            <a:r>
              <a:rPr lang="en-US" dirty="0"/>
              <a:t> and </a:t>
            </a:r>
            <a:r>
              <a:rPr lang="en-US" b="1" dirty="0"/>
              <a:t>&gt;&gt;&gt;&gt;&gt;&gt;&gt;</a:t>
            </a:r>
            <a:r>
              <a:rPr lang="en-US" dirty="0"/>
              <a:t>. What should be done next?</a:t>
            </a:r>
            <a:endParaRPr lang="en-IN" dirty="0"/>
          </a:p>
        </p:txBody>
      </p:sp>
    </p:spTree>
    <p:custDataLst>
      <p:tags r:id="rId1"/>
    </p:custDataLst>
    <p:extLst>
      <p:ext uri="{BB962C8B-B14F-4D97-AF65-F5344CB8AC3E}">
        <p14:creationId xmlns:p14="http://schemas.microsoft.com/office/powerpoint/2010/main" val="1859606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latin typeface="+mj-lt"/>
              </a:rPr>
              <a:t>Undoing and Inspecting Changes in Git</a:t>
            </a:r>
          </a:p>
        </p:txBody>
      </p:sp>
    </p:spTree>
    <p:custDataLst>
      <p:tags r:id="rId1"/>
    </p:custDataLst>
    <p:extLst>
      <p:ext uri="{BB962C8B-B14F-4D97-AF65-F5344CB8AC3E}">
        <p14:creationId xmlns:p14="http://schemas.microsoft.com/office/powerpoint/2010/main" val="2598594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Undoing and Inspecting Changes in Git</a:t>
            </a:r>
          </a:p>
        </p:txBody>
      </p:sp>
      <p:sp>
        <p:nvSpPr>
          <p:cNvPr id="36" name="Text_Box">
            <a:extLst>
              <a:ext uri="{FF2B5EF4-FFF2-40B4-BE49-F238E27FC236}">
                <a16:creationId xmlns:a16="http://schemas.microsoft.com/office/drawing/2014/main" id="{543680C9-7343-76A3-F973-0782519775A2}"/>
              </a:ext>
            </a:extLst>
          </p:cNvPr>
          <p:cNvSpPr/>
          <p:nvPr/>
        </p:nvSpPr>
        <p:spPr>
          <a:xfrm>
            <a:off x="1778000" y="1559326"/>
            <a:ext cx="12700000" cy="67496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0799" marR="0" lvl="0" indent="0" algn="ctr" defTabSz="457200" rtl="0" eaLnBrk="1" fontAlgn="auto" latinLnBrk="0" hangingPunct="1">
              <a:lnSpc>
                <a:spcPct val="114000"/>
              </a:lnSpc>
              <a:spcBef>
                <a:spcPts val="1000"/>
              </a:spcBef>
              <a:spcAft>
                <a:spcPts val="0"/>
              </a:spcAft>
              <a:buClr>
                <a:prstClr val="black"/>
              </a:buClr>
              <a:buSzPts val="28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These are essential tasks for managing project revisions effectively. Below are the methods to undo and inspect changes in Git:</a:t>
            </a:r>
          </a:p>
        </p:txBody>
      </p:sp>
      <p:sp>
        <p:nvSpPr>
          <p:cNvPr id="4" name="Brandline_LVC">
            <a:extLst>
              <a:ext uri="{FF2B5EF4-FFF2-40B4-BE49-F238E27FC236}">
                <a16:creationId xmlns:a16="http://schemas.microsoft.com/office/drawing/2014/main" id="{FD488043-3099-A220-9A7F-14E8E679F14A}"/>
              </a:ext>
            </a:extLst>
          </p:cNvPr>
          <p:cNvSpPr/>
          <p:nvPr/>
        </p:nvSpPr>
        <p:spPr>
          <a:xfrm>
            <a:off x="3873500" y="816324"/>
            <a:ext cx="8526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6" name="Google Shape;2102;p139">
            <a:extLst>
              <a:ext uri="{FF2B5EF4-FFF2-40B4-BE49-F238E27FC236}">
                <a16:creationId xmlns:a16="http://schemas.microsoft.com/office/drawing/2014/main" id="{BB0BF823-9520-CD55-6607-68BCE3EE87CD}"/>
              </a:ext>
            </a:extLst>
          </p:cNvPr>
          <p:cNvGrpSpPr/>
          <p:nvPr/>
        </p:nvGrpSpPr>
        <p:grpSpPr>
          <a:xfrm>
            <a:off x="5757897" y="2634886"/>
            <a:ext cx="8523686" cy="5537561"/>
            <a:chOff x="3113912" y="2838839"/>
            <a:chExt cx="8523686" cy="5275452"/>
          </a:xfrm>
        </p:grpSpPr>
        <p:grpSp>
          <p:nvGrpSpPr>
            <p:cNvPr id="7" name="Google Shape;2103;p139">
              <a:extLst>
                <a:ext uri="{FF2B5EF4-FFF2-40B4-BE49-F238E27FC236}">
                  <a16:creationId xmlns:a16="http://schemas.microsoft.com/office/drawing/2014/main" id="{F788A561-7081-B040-340C-027565193453}"/>
                </a:ext>
              </a:extLst>
            </p:cNvPr>
            <p:cNvGrpSpPr/>
            <p:nvPr/>
          </p:nvGrpSpPr>
          <p:grpSpPr>
            <a:xfrm>
              <a:off x="3135218" y="2838839"/>
              <a:ext cx="4035358" cy="926401"/>
              <a:chOff x="2760466" y="3336021"/>
              <a:chExt cx="4035358" cy="926401"/>
            </a:xfrm>
          </p:grpSpPr>
          <p:grpSp>
            <p:nvGrpSpPr>
              <p:cNvPr id="75" name="Google Shape;2104;p139">
                <a:extLst>
                  <a:ext uri="{FF2B5EF4-FFF2-40B4-BE49-F238E27FC236}">
                    <a16:creationId xmlns:a16="http://schemas.microsoft.com/office/drawing/2014/main" id="{E97E960D-25E4-4B2B-1EEF-315375F88200}"/>
                  </a:ext>
                </a:extLst>
              </p:cNvPr>
              <p:cNvGrpSpPr/>
              <p:nvPr/>
            </p:nvGrpSpPr>
            <p:grpSpPr>
              <a:xfrm>
                <a:off x="2835414" y="3450727"/>
                <a:ext cx="796591" cy="787714"/>
                <a:chOff x="685800" y="1352550"/>
                <a:chExt cx="915987" cy="919163"/>
              </a:xfrm>
            </p:grpSpPr>
            <p:sp>
              <p:nvSpPr>
                <p:cNvPr id="77" name="Google Shape;2105;p139">
                  <a:extLst>
                    <a:ext uri="{FF2B5EF4-FFF2-40B4-BE49-F238E27FC236}">
                      <a16:creationId xmlns:a16="http://schemas.microsoft.com/office/drawing/2014/main" id="{6319BA50-8BB9-3010-3679-F3F7D3D83E1C}"/>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nvGrpSpPr>
                <p:cNvPr id="78" name="Google Shape;2106;p139">
                  <a:extLst>
                    <a:ext uri="{FF2B5EF4-FFF2-40B4-BE49-F238E27FC236}">
                      <a16:creationId xmlns:a16="http://schemas.microsoft.com/office/drawing/2014/main" id="{708E7116-5D7D-3281-3B91-C2DAC69452BF}"/>
                    </a:ext>
                  </a:extLst>
                </p:cNvPr>
                <p:cNvGrpSpPr/>
                <p:nvPr/>
              </p:nvGrpSpPr>
              <p:grpSpPr>
                <a:xfrm>
                  <a:off x="685800" y="1352550"/>
                  <a:ext cx="915987" cy="919163"/>
                  <a:chOff x="836613" y="1154113"/>
                  <a:chExt cx="915987" cy="919163"/>
                </a:xfrm>
              </p:grpSpPr>
              <p:sp>
                <p:nvSpPr>
                  <p:cNvPr id="79" name="Google Shape;2107;p139">
                    <a:extLst>
                      <a:ext uri="{FF2B5EF4-FFF2-40B4-BE49-F238E27FC236}">
                        <a16:creationId xmlns:a16="http://schemas.microsoft.com/office/drawing/2014/main" id="{75F53C9E-F79D-1D55-FD17-A20F5C52482E}"/>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80" name="Google Shape;2108;p139">
                    <a:extLst>
                      <a:ext uri="{FF2B5EF4-FFF2-40B4-BE49-F238E27FC236}">
                        <a16:creationId xmlns:a16="http://schemas.microsoft.com/office/drawing/2014/main" id="{1C943E9A-4A3E-75F0-4953-9C30DCBC1E6C}"/>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81" name="Google Shape;2109;p139">
                    <a:extLst>
                      <a:ext uri="{FF2B5EF4-FFF2-40B4-BE49-F238E27FC236}">
                        <a16:creationId xmlns:a16="http://schemas.microsoft.com/office/drawing/2014/main" id="{37FA83A3-E920-A925-F344-39C3F20E8080}"/>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82" name="Google Shape;2110;p139">
                    <a:extLst>
                      <a:ext uri="{FF2B5EF4-FFF2-40B4-BE49-F238E27FC236}">
                        <a16:creationId xmlns:a16="http://schemas.microsoft.com/office/drawing/2014/main" id="{F71BE56B-55AD-FC30-308E-AED222FDBDC9}"/>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grpSp>
          <p:sp>
            <p:nvSpPr>
              <p:cNvPr id="76" name="Google Shape;2111;p139">
                <a:extLst>
                  <a:ext uri="{FF2B5EF4-FFF2-40B4-BE49-F238E27FC236}">
                    <a16:creationId xmlns:a16="http://schemas.microsoft.com/office/drawing/2014/main" id="{B2B12C69-8A28-B392-69AC-0CFED47326C6}"/>
                  </a:ext>
                </a:extLst>
              </p:cNvPr>
              <p:cNvSpPr/>
              <p:nvPr/>
            </p:nvSpPr>
            <p:spPr>
              <a:xfrm>
                <a:off x="2760466" y="3336021"/>
                <a:ext cx="4035358"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grpSp>
          <p:nvGrpSpPr>
            <p:cNvPr id="8" name="Google Shape;2112;p139">
              <a:extLst>
                <a:ext uri="{FF2B5EF4-FFF2-40B4-BE49-F238E27FC236}">
                  <a16:creationId xmlns:a16="http://schemas.microsoft.com/office/drawing/2014/main" id="{70D28453-1592-BC7B-755E-45312C7F866E}"/>
                </a:ext>
              </a:extLst>
            </p:cNvPr>
            <p:cNvGrpSpPr/>
            <p:nvPr/>
          </p:nvGrpSpPr>
          <p:grpSpPr>
            <a:xfrm>
              <a:off x="3135217" y="3910561"/>
              <a:ext cx="4035358" cy="926401"/>
              <a:chOff x="2760465" y="3276387"/>
              <a:chExt cx="4035358" cy="926401"/>
            </a:xfrm>
          </p:grpSpPr>
          <p:grpSp>
            <p:nvGrpSpPr>
              <p:cNvPr id="67" name="Google Shape;2113;p139">
                <a:extLst>
                  <a:ext uri="{FF2B5EF4-FFF2-40B4-BE49-F238E27FC236}">
                    <a16:creationId xmlns:a16="http://schemas.microsoft.com/office/drawing/2014/main" id="{1CFD8F92-3677-3300-6508-51F8366F0B45}"/>
                  </a:ext>
                </a:extLst>
              </p:cNvPr>
              <p:cNvGrpSpPr/>
              <p:nvPr/>
            </p:nvGrpSpPr>
            <p:grpSpPr>
              <a:xfrm>
                <a:off x="2835414" y="3351337"/>
                <a:ext cx="816469" cy="787713"/>
                <a:chOff x="685800" y="1236575"/>
                <a:chExt cx="938844" cy="919162"/>
              </a:xfrm>
            </p:grpSpPr>
            <p:sp>
              <p:nvSpPr>
                <p:cNvPr id="69" name="Google Shape;2114;p139">
                  <a:extLst>
                    <a:ext uri="{FF2B5EF4-FFF2-40B4-BE49-F238E27FC236}">
                      <a16:creationId xmlns:a16="http://schemas.microsoft.com/office/drawing/2014/main" id="{38E45BF8-6EAB-E4E4-EA95-6BCE46293F75}"/>
                    </a:ext>
                  </a:extLst>
                </p:cNvPr>
                <p:cNvSpPr/>
                <p:nvPr/>
              </p:nvSpPr>
              <p:spPr>
                <a:xfrm>
                  <a:off x="836612" y="1365779"/>
                  <a:ext cx="615950" cy="61595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nvGrpSpPr>
                <p:cNvPr id="70" name="Google Shape;2115;p139">
                  <a:extLst>
                    <a:ext uri="{FF2B5EF4-FFF2-40B4-BE49-F238E27FC236}">
                      <a16:creationId xmlns:a16="http://schemas.microsoft.com/office/drawing/2014/main" id="{2288E5B8-333F-5AA0-49D1-5B71853C5EAE}"/>
                    </a:ext>
                  </a:extLst>
                </p:cNvPr>
                <p:cNvGrpSpPr/>
                <p:nvPr/>
              </p:nvGrpSpPr>
              <p:grpSpPr>
                <a:xfrm>
                  <a:off x="685800" y="1236575"/>
                  <a:ext cx="938844" cy="919162"/>
                  <a:chOff x="836613" y="1038138"/>
                  <a:chExt cx="938844" cy="919162"/>
                </a:xfrm>
              </p:grpSpPr>
              <p:sp>
                <p:nvSpPr>
                  <p:cNvPr id="71" name="Google Shape;2116;p139">
                    <a:extLst>
                      <a:ext uri="{FF2B5EF4-FFF2-40B4-BE49-F238E27FC236}">
                        <a16:creationId xmlns:a16="http://schemas.microsoft.com/office/drawing/2014/main" id="{96B84D72-DF35-FD75-4A3D-6EEF20BB59F7}"/>
                      </a:ext>
                    </a:extLst>
                  </p:cNvPr>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72" name="Google Shape;2117;p139">
                    <a:extLst>
                      <a:ext uri="{FF2B5EF4-FFF2-40B4-BE49-F238E27FC236}">
                        <a16:creationId xmlns:a16="http://schemas.microsoft.com/office/drawing/2014/main" id="{86CE44B0-EF0F-45D2-B429-72AD7FF433C5}"/>
                      </a:ext>
                    </a:extLst>
                  </p:cNvPr>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73" name="Google Shape;2118;p139">
                    <a:extLst>
                      <a:ext uri="{FF2B5EF4-FFF2-40B4-BE49-F238E27FC236}">
                        <a16:creationId xmlns:a16="http://schemas.microsoft.com/office/drawing/2014/main" id="{7FA28A79-BAB1-12B5-444F-B17DF2490E52}"/>
                      </a:ext>
                    </a:extLst>
                  </p:cNvPr>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74" name="Google Shape;2119;p139">
                    <a:extLst>
                      <a:ext uri="{FF2B5EF4-FFF2-40B4-BE49-F238E27FC236}">
                        <a16:creationId xmlns:a16="http://schemas.microsoft.com/office/drawing/2014/main" id="{1A2828BA-5EFF-B169-6320-29AB45EB5F19}"/>
                      </a:ext>
                    </a:extLst>
                  </p:cNvPr>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grpSp>
          <p:sp>
            <p:nvSpPr>
              <p:cNvPr id="68" name="Google Shape;2120;p139">
                <a:extLst>
                  <a:ext uri="{FF2B5EF4-FFF2-40B4-BE49-F238E27FC236}">
                    <a16:creationId xmlns:a16="http://schemas.microsoft.com/office/drawing/2014/main" id="{2BC101CB-2589-C1F9-843F-AEBCAB0F05C5}"/>
                  </a:ext>
                </a:extLst>
              </p:cNvPr>
              <p:cNvSpPr/>
              <p:nvPr/>
            </p:nvSpPr>
            <p:spPr>
              <a:xfrm>
                <a:off x="2760465" y="3276387"/>
                <a:ext cx="4035358"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grpSp>
          <p:nvGrpSpPr>
            <p:cNvPr id="9" name="Google Shape;2121;p139">
              <a:extLst>
                <a:ext uri="{FF2B5EF4-FFF2-40B4-BE49-F238E27FC236}">
                  <a16:creationId xmlns:a16="http://schemas.microsoft.com/office/drawing/2014/main" id="{8B00C155-C235-B985-2132-899E8134B469}"/>
                </a:ext>
              </a:extLst>
            </p:cNvPr>
            <p:cNvGrpSpPr/>
            <p:nvPr/>
          </p:nvGrpSpPr>
          <p:grpSpPr>
            <a:xfrm>
              <a:off x="3130880" y="4969483"/>
              <a:ext cx="4035359" cy="926401"/>
              <a:chOff x="2760464" y="3375777"/>
              <a:chExt cx="4035359" cy="926401"/>
            </a:xfrm>
          </p:grpSpPr>
          <p:grpSp>
            <p:nvGrpSpPr>
              <p:cNvPr id="59" name="Google Shape;2122;p139">
                <a:extLst>
                  <a:ext uri="{FF2B5EF4-FFF2-40B4-BE49-F238E27FC236}">
                    <a16:creationId xmlns:a16="http://schemas.microsoft.com/office/drawing/2014/main" id="{F69AEE90-9D2E-0918-61CF-71F6D2138F10}"/>
                  </a:ext>
                </a:extLst>
              </p:cNvPr>
              <p:cNvGrpSpPr/>
              <p:nvPr/>
            </p:nvGrpSpPr>
            <p:grpSpPr>
              <a:xfrm>
                <a:off x="2835414" y="3450727"/>
                <a:ext cx="796591" cy="787714"/>
                <a:chOff x="685800" y="1352550"/>
                <a:chExt cx="915987" cy="919163"/>
              </a:xfrm>
            </p:grpSpPr>
            <p:sp>
              <p:nvSpPr>
                <p:cNvPr id="61" name="Google Shape;2123;p139">
                  <a:extLst>
                    <a:ext uri="{FF2B5EF4-FFF2-40B4-BE49-F238E27FC236}">
                      <a16:creationId xmlns:a16="http://schemas.microsoft.com/office/drawing/2014/main" id="{2FA971A8-2707-A7E8-2144-4AF63E5BA297}"/>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nvGrpSpPr>
                <p:cNvPr id="62" name="Google Shape;2124;p139">
                  <a:extLst>
                    <a:ext uri="{FF2B5EF4-FFF2-40B4-BE49-F238E27FC236}">
                      <a16:creationId xmlns:a16="http://schemas.microsoft.com/office/drawing/2014/main" id="{B1B9B8D4-D942-84A0-DDDE-FF93DC038902}"/>
                    </a:ext>
                  </a:extLst>
                </p:cNvPr>
                <p:cNvGrpSpPr/>
                <p:nvPr/>
              </p:nvGrpSpPr>
              <p:grpSpPr>
                <a:xfrm>
                  <a:off x="685800" y="1352550"/>
                  <a:ext cx="915987" cy="919163"/>
                  <a:chOff x="836613" y="1154113"/>
                  <a:chExt cx="915987" cy="919163"/>
                </a:xfrm>
              </p:grpSpPr>
              <p:sp>
                <p:nvSpPr>
                  <p:cNvPr id="63" name="Google Shape;2125;p139">
                    <a:extLst>
                      <a:ext uri="{FF2B5EF4-FFF2-40B4-BE49-F238E27FC236}">
                        <a16:creationId xmlns:a16="http://schemas.microsoft.com/office/drawing/2014/main" id="{4C422262-3A8D-3FB3-05CE-6CD2396A0BF7}"/>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64" name="Google Shape;2126;p139">
                    <a:extLst>
                      <a:ext uri="{FF2B5EF4-FFF2-40B4-BE49-F238E27FC236}">
                        <a16:creationId xmlns:a16="http://schemas.microsoft.com/office/drawing/2014/main" id="{FAB375A1-FA20-D311-AF31-F927BB809479}"/>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65" name="Google Shape;2127;p139">
                    <a:extLst>
                      <a:ext uri="{FF2B5EF4-FFF2-40B4-BE49-F238E27FC236}">
                        <a16:creationId xmlns:a16="http://schemas.microsoft.com/office/drawing/2014/main" id="{57DA31B5-F1C9-D01B-A8A0-0DE5B6CBA53D}"/>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66" name="Google Shape;2128;p139">
                    <a:extLst>
                      <a:ext uri="{FF2B5EF4-FFF2-40B4-BE49-F238E27FC236}">
                        <a16:creationId xmlns:a16="http://schemas.microsoft.com/office/drawing/2014/main" id="{C84DF570-6E21-7B33-9E00-272E23E1C658}"/>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grpSp>
          <p:sp>
            <p:nvSpPr>
              <p:cNvPr id="60" name="Google Shape;2129;p139">
                <a:extLst>
                  <a:ext uri="{FF2B5EF4-FFF2-40B4-BE49-F238E27FC236}">
                    <a16:creationId xmlns:a16="http://schemas.microsoft.com/office/drawing/2014/main" id="{ECA53EAE-8103-B166-9E11-6225F678A16C}"/>
                  </a:ext>
                </a:extLst>
              </p:cNvPr>
              <p:cNvSpPr/>
              <p:nvPr/>
            </p:nvSpPr>
            <p:spPr>
              <a:xfrm>
                <a:off x="2760464" y="3375777"/>
                <a:ext cx="4035359"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grpSp>
          <p:nvGrpSpPr>
            <p:cNvPr id="10" name="Google Shape;2130;p139">
              <a:extLst>
                <a:ext uri="{FF2B5EF4-FFF2-40B4-BE49-F238E27FC236}">
                  <a16:creationId xmlns:a16="http://schemas.microsoft.com/office/drawing/2014/main" id="{0DCE0AA7-70C5-0AE3-FB5B-EBC84831B52D}"/>
                </a:ext>
              </a:extLst>
            </p:cNvPr>
            <p:cNvGrpSpPr/>
            <p:nvPr/>
          </p:nvGrpSpPr>
          <p:grpSpPr>
            <a:xfrm>
              <a:off x="3115338" y="6031991"/>
              <a:ext cx="4035359" cy="1013624"/>
              <a:chOff x="2760464" y="3293829"/>
              <a:chExt cx="4035359" cy="1013624"/>
            </a:xfrm>
          </p:grpSpPr>
          <p:grpSp>
            <p:nvGrpSpPr>
              <p:cNvPr id="51" name="Google Shape;2131;p139">
                <a:extLst>
                  <a:ext uri="{FF2B5EF4-FFF2-40B4-BE49-F238E27FC236}">
                    <a16:creationId xmlns:a16="http://schemas.microsoft.com/office/drawing/2014/main" id="{6FEAFAB4-D1C8-85CF-FA78-18604693FD08}"/>
                  </a:ext>
                </a:extLst>
              </p:cNvPr>
              <p:cNvGrpSpPr/>
              <p:nvPr/>
            </p:nvGrpSpPr>
            <p:grpSpPr>
              <a:xfrm>
                <a:off x="2835414" y="3450727"/>
                <a:ext cx="796591" cy="787714"/>
                <a:chOff x="685800" y="1352550"/>
                <a:chExt cx="915987" cy="919163"/>
              </a:xfrm>
            </p:grpSpPr>
            <p:sp>
              <p:nvSpPr>
                <p:cNvPr id="53" name="Google Shape;2132;p139">
                  <a:extLst>
                    <a:ext uri="{FF2B5EF4-FFF2-40B4-BE49-F238E27FC236}">
                      <a16:creationId xmlns:a16="http://schemas.microsoft.com/office/drawing/2014/main" id="{EA439C4A-8FCA-FA42-6AE6-ECF1F32B9F08}"/>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nvGrpSpPr>
                <p:cNvPr id="54" name="Google Shape;2133;p139">
                  <a:extLst>
                    <a:ext uri="{FF2B5EF4-FFF2-40B4-BE49-F238E27FC236}">
                      <a16:creationId xmlns:a16="http://schemas.microsoft.com/office/drawing/2014/main" id="{8D078632-6A8E-1158-E8E9-A44BBC72336F}"/>
                    </a:ext>
                  </a:extLst>
                </p:cNvPr>
                <p:cNvGrpSpPr/>
                <p:nvPr/>
              </p:nvGrpSpPr>
              <p:grpSpPr>
                <a:xfrm>
                  <a:off x="685800" y="1352550"/>
                  <a:ext cx="915987" cy="919163"/>
                  <a:chOff x="836613" y="1154113"/>
                  <a:chExt cx="915987" cy="919163"/>
                </a:xfrm>
              </p:grpSpPr>
              <p:sp>
                <p:nvSpPr>
                  <p:cNvPr id="55" name="Google Shape;2134;p139">
                    <a:extLst>
                      <a:ext uri="{FF2B5EF4-FFF2-40B4-BE49-F238E27FC236}">
                        <a16:creationId xmlns:a16="http://schemas.microsoft.com/office/drawing/2014/main" id="{3A5D9BE4-E90C-20BB-CB65-D17E48187FC6}"/>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56" name="Google Shape;2135;p139">
                    <a:extLst>
                      <a:ext uri="{FF2B5EF4-FFF2-40B4-BE49-F238E27FC236}">
                        <a16:creationId xmlns:a16="http://schemas.microsoft.com/office/drawing/2014/main" id="{19E7284C-B3C6-55A7-40E8-7853947D2992}"/>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57" name="Google Shape;2136;p139">
                    <a:extLst>
                      <a:ext uri="{FF2B5EF4-FFF2-40B4-BE49-F238E27FC236}">
                        <a16:creationId xmlns:a16="http://schemas.microsoft.com/office/drawing/2014/main" id="{6941962A-5E1B-606E-3F5B-6A54AF96114C}"/>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58" name="Google Shape;2137;p139">
                    <a:extLst>
                      <a:ext uri="{FF2B5EF4-FFF2-40B4-BE49-F238E27FC236}">
                        <a16:creationId xmlns:a16="http://schemas.microsoft.com/office/drawing/2014/main" id="{B9FB2E64-BDB8-D40F-743B-2524BA3D0BBD}"/>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grpSp>
          <p:sp>
            <p:nvSpPr>
              <p:cNvPr id="52" name="Google Shape;2138;p139">
                <a:extLst>
                  <a:ext uri="{FF2B5EF4-FFF2-40B4-BE49-F238E27FC236}">
                    <a16:creationId xmlns:a16="http://schemas.microsoft.com/office/drawing/2014/main" id="{4F83E573-0514-67E7-D241-FA3E86284EC5}"/>
                  </a:ext>
                </a:extLst>
              </p:cNvPr>
              <p:cNvSpPr/>
              <p:nvPr/>
            </p:nvSpPr>
            <p:spPr>
              <a:xfrm>
                <a:off x="2760464" y="3293829"/>
                <a:ext cx="4035359" cy="1013624"/>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grpSp>
          <p:nvGrpSpPr>
            <p:cNvPr id="37" name="Google Shape;2139;p139">
              <a:extLst>
                <a:ext uri="{FF2B5EF4-FFF2-40B4-BE49-F238E27FC236}">
                  <a16:creationId xmlns:a16="http://schemas.microsoft.com/office/drawing/2014/main" id="{5480BB7E-6262-7A54-268D-F6D8BE75290D}"/>
                </a:ext>
              </a:extLst>
            </p:cNvPr>
            <p:cNvGrpSpPr/>
            <p:nvPr/>
          </p:nvGrpSpPr>
          <p:grpSpPr>
            <a:xfrm>
              <a:off x="3113912" y="7187890"/>
              <a:ext cx="4052327" cy="926401"/>
              <a:chOff x="2760466" y="3375777"/>
              <a:chExt cx="4052327" cy="926401"/>
            </a:xfrm>
          </p:grpSpPr>
          <p:grpSp>
            <p:nvGrpSpPr>
              <p:cNvPr id="43" name="Google Shape;2140;p139">
                <a:extLst>
                  <a:ext uri="{FF2B5EF4-FFF2-40B4-BE49-F238E27FC236}">
                    <a16:creationId xmlns:a16="http://schemas.microsoft.com/office/drawing/2014/main" id="{934A084D-30C1-9A06-14BD-85C457819412}"/>
                  </a:ext>
                </a:extLst>
              </p:cNvPr>
              <p:cNvGrpSpPr/>
              <p:nvPr/>
            </p:nvGrpSpPr>
            <p:grpSpPr>
              <a:xfrm>
                <a:off x="2835414" y="3450727"/>
                <a:ext cx="796591" cy="787714"/>
                <a:chOff x="685800" y="1352550"/>
                <a:chExt cx="915987" cy="919163"/>
              </a:xfrm>
            </p:grpSpPr>
            <p:sp>
              <p:nvSpPr>
                <p:cNvPr id="45" name="Google Shape;2141;p139">
                  <a:extLst>
                    <a:ext uri="{FF2B5EF4-FFF2-40B4-BE49-F238E27FC236}">
                      <a16:creationId xmlns:a16="http://schemas.microsoft.com/office/drawing/2014/main" id="{5B0C12C4-4CF2-83CB-9F8F-05A47C881602}"/>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nvGrpSpPr>
                <p:cNvPr id="46" name="Google Shape;2142;p139">
                  <a:extLst>
                    <a:ext uri="{FF2B5EF4-FFF2-40B4-BE49-F238E27FC236}">
                      <a16:creationId xmlns:a16="http://schemas.microsoft.com/office/drawing/2014/main" id="{5C787C06-A068-9C10-7BB3-C5A357F24C92}"/>
                    </a:ext>
                  </a:extLst>
                </p:cNvPr>
                <p:cNvGrpSpPr/>
                <p:nvPr/>
              </p:nvGrpSpPr>
              <p:grpSpPr>
                <a:xfrm>
                  <a:off x="685800" y="1352550"/>
                  <a:ext cx="915987" cy="919163"/>
                  <a:chOff x="836613" y="1154113"/>
                  <a:chExt cx="915987" cy="919163"/>
                </a:xfrm>
              </p:grpSpPr>
              <p:sp>
                <p:nvSpPr>
                  <p:cNvPr id="47" name="Google Shape;2143;p139">
                    <a:extLst>
                      <a:ext uri="{FF2B5EF4-FFF2-40B4-BE49-F238E27FC236}">
                        <a16:creationId xmlns:a16="http://schemas.microsoft.com/office/drawing/2014/main" id="{F8202546-D3C4-1393-1D31-06DBF45E473D}"/>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48" name="Google Shape;2144;p139">
                    <a:extLst>
                      <a:ext uri="{FF2B5EF4-FFF2-40B4-BE49-F238E27FC236}">
                        <a16:creationId xmlns:a16="http://schemas.microsoft.com/office/drawing/2014/main" id="{122B78D1-622E-3373-E4F0-56FE11E27969}"/>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49" name="Google Shape;2145;p139">
                    <a:extLst>
                      <a:ext uri="{FF2B5EF4-FFF2-40B4-BE49-F238E27FC236}">
                        <a16:creationId xmlns:a16="http://schemas.microsoft.com/office/drawing/2014/main" id="{4D005451-AE5D-13B4-A8B7-081BD8B768BB}"/>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50" name="Google Shape;2146;p139">
                    <a:extLst>
                      <a:ext uri="{FF2B5EF4-FFF2-40B4-BE49-F238E27FC236}">
                        <a16:creationId xmlns:a16="http://schemas.microsoft.com/office/drawing/2014/main" id="{AA0E5998-E402-22DA-1648-D25E05FE6AB4}"/>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grpSp>
          <p:sp>
            <p:nvSpPr>
              <p:cNvPr id="44" name="Google Shape;2147;p139">
                <a:extLst>
                  <a:ext uri="{FF2B5EF4-FFF2-40B4-BE49-F238E27FC236}">
                    <a16:creationId xmlns:a16="http://schemas.microsoft.com/office/drawing/2014/main" id="{15216132-DC30-52F0-43B4-599C71EBB4EC}"/>
                  </a:ext>
                </a:extLst>
              </p:cNvPr>
              <p:cNvSpPr/>
              <p:nvPr/>
            </p:nvSpPr>
            <p:spPr>
              <a:xfrm>
                <a:off x="2760466" y="3375777"/>
                <a:ext cx="4052327"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1400" b="0" i="0" u="none" strike="noStrike" kern="1200" cap="none" spc="0" normalizeH="0" baseline="0" noProof="0" dirty="0">
                  <a:ln>
                    <a:noFill/>
                  </a:ln>
                  <a:solidFill>
                    <a:prstClr val="black">
                      <a:lumMod val="75000"/>
                      <a:lumOff val="25000"/>
                    </a:prstClr>
                  </a:solidFill>
                  <a:effectLst/>
                  <a:uLnTx/>
                  <a:uFillTx/>
                  <a:latin typeface="Arial"/>
                  <a:ea typeface="Arial"/>
                  <a:cs typeface="Arial"/>
                  <a:sym typeface="Arial"/>
                </a:endParaRPr>
              </a:p>
            </p:txBody>
          </p:sp>
        </p:grpSp>
        <p:sp>
          <p:nvSpPr>
            <p:cNvPr id="38" name="Google Shape;2148;p139">
              <a:extLst>
                <a:ext uri="{FF2B5EF4-FFF2-40B4-BE49-F238E27FC236}">
                  <a16:creationId xmlns:a16="http://schemas.microsoft.com/office/drawing/2014/main" id="{DD2AC5B9-D51E-F506-46B6-88D183B0A7F1}"/>
                </a:ext>
              </a:extLst>
            </p:cNvPr>
            <p:cNvSpPr/>
            <p:nvPr/>
          </p:nvSpPr>
          <p:spPr>
            <a:xfrm>
              <a:off x="4063360" y="3107350"/>
              <a:ext cx="7426455" cy="45559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Git Revert</a:t>
              </a:r>
              <a:endParaRPr kumimoji="0" sz="1400" b="0" i="0" u="none" strike="noStrike" kern="1200" cap="none" spc="0" normalizeH="0" baseline="0" noProof="0" dirty="0">
                <a:ln>
                  <a:noFill/>
                </a:ln>
                <a:solidFill>
                  <a:srgbClr val="000000"/>
                </a:solidFill>
                <a:effectLst/>
                <a:uLnTx/>
                <a:uFillTx/>
                <a:latin typeface="Open Sans" panose="020B0606030504020204" pitchFamily="34" charset="0"/>
                <a:ea typeface="Arial"/>
                <a:cs typeface="Arial"/>
                <a:sym typeface="Arial"/>
              </a:endParaRPr>
            </a:p>
          </p:txBody>
        </p:sp>
        <p:sp>
          <p:nvSpPr>
            <p:cNvPr id="39" name="Google Shape;2149;p139">
              <a:extLst>
                <a:ext uri="{FF2B5EF4-FFF2-40B4-BE49-F238E27FC236}">
                  <a16:creationId xmlns:a16="http://schemas.microsoft.com/office/drawing/2014/main" id="{4D71C558-9952-69F1-E20D-888420158418}"/>
                </a:ext>
              </a:extLst>
            </p:cNvPr>
            <p:cNvSpPr/>
            <p:nvPr/>
          </p:nvSpPr>
          <p:spPr>
            <a:xfrm>
              <a:off x="4063360" y="4161354"/>
              <a:ext cx="5407383" cy="45559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Arial"/>
                  <a:cs typeface="Arial"/>
                  <a:sym typeface="Arial"/>
                </a:rPr>
                <a:t>Git Reset</a:t>
              </a:r>
              <a:endParaRPr kumimoji="0"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Arial"/>
                <a:cs typeface="Arial"/>
                <a:sym typeface="Arial"/>
              </a:endParaRPr>
            </a:p>
          </p:txBody>
        </p:sp>
        <p:sp>
          <p:nvSpPr>
            <p:cNvPr id="40" name="Google Shape;2150;p139">
              <a:extLst>
                <a:ext uri="{FF2B5EF4-FFF2-40B4-BE49-F238E27FC236}">
                  <a16:creationId xmlns:a16="http://schemas.microsoft.com/office/drawing/2014/main" id="{329A6EA0-F279-FBBB-08C7-44A94B9BCDF2}"/>
                </a:ext>
              </a:extLst>
            </p:cNvPr>
            <p:cNvSpPr/>
            <p:nvPr/>
          </p:nvSpPr>
          <p:spPr>
            <a:xfrm>
              <a:off x="4076911" y="5216142"/>
              <a:ext cx="4622525" cy="45559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a:ea typeface="Arial"/>
                  <a:cs typeface="Arial"/>
                  <a:sym typeface="Arial"/>
                </a:rPr>
                <a:t>Git rm command</a:t>
              </a:r>
              <a:endParaRPr kumimoji="0" sz="1400" b="0" i="0" u="none" strike="noStrike" kern="1200" cap="none" spc="0" normalizeH="0" baseline="0" noProof="0" dirty="0">
                <a:ln>
                  <a:noFill/>
                </a:ln>
                <a:solidFill>
                  <a:srgbClr val="000000"/>
                </a:solidFill>
                <a:effectLst/>
                <a:uLnTx/>
                <a:uFillTx/>
                <a:latin typeface="Open Sans"/>
                <a:ea typeface="Arial"/>
                <a:cs typeface="Arial"/>
                <a:sym typeface="Arial"/>
              </a:endParaRPr>
            </a:p>
          </p:txBody>
        </p:sp>
        <p:sp>
          <p:nvSpPr>
            <p:cNvPr id="41" name="Google Shape;2151;p139">
              <a:extLst>
                <a:ext uri="{FF2B5EF4-FFF2-40B4-BE49-F238E27FC236}">
                  <a16:creationId xmlns:a16="http://schemas.microsoft.com/office/drawing/2014/main" id="{DA2B3DD9-839A-8A0D-7574-BD6260AE0B4F}"/>
                </a:ext>
              </a:extLst>
            </p:cNvPr>
            <p:cNvSpPr/>
            <p:nvPr/>
          </p:nvSpPr>
          <p:spPr>
            <a:xfrm>
              <a:off x="4076911" y="6356086"/>
              <a:ext cx="7560687" cy="45559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Git diff</a:t>
              </a:r>
              <a:endParaRPr kumimoji="0"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2" name="Google Shape;2152;p139">
              <a:extLst>
                <a:ext uri="{FF2B5EF4-FFF2-40B4-BE49-F238E27FC236}">
                  <a16:creationId xmlns:a16="http://schemas.microsoft.com/office/drawing/2014/main" id="{08298C0B-894A-5F79-5DBF-A08975B5B38C}"/>
                </a:ext>
              </a:extLst>
            </p:cNvPr>
            <p:cNvSpPr/>
            <p:nvPr/>
          </p:nvSpPr>
          <p:spPr>
            <a:xfrm>
              <a:off x="4076911" y="7422742"/>
              <a:ext cx="7560687" cy="45559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a:ea typeface="Arial"/>
                  <a:cs typeface="Arial"/>
                  <a:sym typeface="Arial"/>
                </a:rPr>
                <a:t>Git Status command</a:t>
              </a:r>
              <a:endParaRPr kumimoji="0" sz="1400" b="0" i="0" u="none" strike="noStrike" kern="1200" cap="none" spc="0" normalizeH="0" baseline="0" noProof="0" dirty="0">
                <a:ln>
                  <a:noFill/>
                </a:ln>
                <a:solidFill>
                  <a:srgbClr val="000000"/>
                </a:solidFill>
                <a:effectLst/>
                <a:uLnTx/>
                <a:uFillTx/>
                <a:latin typeface="Open Sans" panose="020B0606030504020204" pitchFamily="34" charset="0"/>
                <a:ea typeface="Arial"/>
                <a:cs typeface="Arial"/>
                <a:sym typeface="Arial"/>
              </a:endParaRPr>
            </a:p>
          </p:txBody>
        </p:sp>
      </p:grpSp>
    </p:spTree>
    <p:custDataLst>
      <p:tags r:id="rId1"/>
    </p:custDataLst>
    <p:extLst>
      <p:ext uri="{BB962C8B-B14F-4D97-AF65-F5344CB8AC3E}">
        <p14:creationId xmlns:p14="http://schemas.microsoft.com/office/powerpoint/2010/main" val="51938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Revert</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9966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6646953"/>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grpSp>
        <p:nvGrpSpPr>
          <p:cNvPr id="2" name="Google Shape;2255;p108">
            <a:extLst>
              <a:ext uri="{FF2B5EF4-FFF2-40B4-BE49-F238E27FC236}">
                <a16:creationId xmlns:a16="http://schemas.microsoft.com/office/drawing/2014/main" id="{1C428D67-984D-989D-B872-49EE83F61F4B}"/>
              </a:ext>
            </a:extLst>
          </p:cNvPr>
          <p:cNvGrpSpPr/>
          <p:nvPr/>
        </p:nvGrpSpPr>
        <p:grpSpPr>
          <a:xfrm>
            <a:off x="1558535" y="3358153"/>
            <a:ext cx="6247317" cy="3795288"/>
            <a:chOff x="4829020" y="2640398"/>
            <a:chExt cx="6597949" cy="3496836"/>
          </a:xfrm>
        </p:grpSpPr>
        <p:grpSp>
          <p:nvGrpSpPr>
            <p:cNvPr id="8" name="Google Shape;2256;p108">
              <a:extLst>
                <a:ext uri="{FF2B5EF4-FFF2-40B4-BE49-F238E27FC236}">
                  <a16:creationId xmlns:a16="http://schemas.microsoft.com/office/drawing/2014/main" id="{80E1FEAC-AC90-ACEE-E687-657AB9DD6C51}"/>
                </a:ext>
              </a:extLst>
            </p:cNvPr>
            <p:cNvGrpSpPr/>
            <p:nvPr/>
          </p:nvGrpSpPr>
          <p:grpSpPr>
            <a:xfrm>
              <a:off x="4829020" y="2640398"/>
              <a:ext cx="6597949" cy="3496836"/>
              <a:chOff x="1510448" y="2054850"/>
              <a:chExt cx="6166606" cy="3695474"/>
            </a:xfrm>
          </p:grpSpPr>
          <p:sp>
            <p:nvSpPr>
              <p:cNvPr id="10" name="Google Shape;2257;p108">
                <a:extLst>
                  <a:ext uri="{FF2B5EF4-FFF2-40B4-BE49-F238E27FC236}">
                    <a16:creationId xmlns:a16="http://schemas.microsoft.com/office/drawing/2014/main" id="{CEDDB9B0-F325-D155-E558-5C19C07D947E}"/>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11" name="Google Shape;2258;p108">
                <a:extLst>
                  <a:ext uri="{FF2B5EF4-FFF2-40B4-BE49-F238E27FC236}">
                    <a16:creationId xmlns:a16="http://schemas.microsoft.com/office/drawing/2014/main" id="{4FACB887-87C1-9FC4-F0D0-3EC0F157EF35}"/>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Syntax:</a:t>
                </a:r>
                <a:endParaRPr kumimoji="0" sz="2200" b="1" i="0" u="none" strike="noStrike" kern="1200" cap="none" spc="0" normalizeH="0" baseline="0" noProof="0" dirty="0">
                  <a:ln>
                    <a:noFill/>
                  </a:ln>
                  <a:solidFill>
                    <a:prstClr val="white"/>
                  </a:solidFill>
                  <a:effectLst/>
                  <a:uLnTx/>
                  <a:uFillTx/>
                  <a:latin typeface="Open Sans"/>
                  <a:ea typeface="Open Sans"/>
                  <a:cs typeface="Open Sans"/>
                  <a:sym typeface="Open Sans"/>
                </a:endParaRPr>
              </a:p>
            </p:txBody>
          </p:sp>
          <p:sp>
            <p:nvSpPr>
              <p:cNvPr id="12" name="Google Shape;2259;p108">
                <a:extLst>
                  <a:ext uri="{FF2B5EF4-FFF2-40B4-BE49-F238E27FC236}">
                    <a16:creationId xmlns:a16="http://schemas.microsoft.com/office/drawing/2014/main" id="{CDAD2A15-F761-3FA5-CB18-4E1861C2AC59}"/>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sp>
          <p:nvSpPr>
            <p:cNvPr id="9" name="Google Shape;2260;p108">
              <a:extLst>
                <a:ext uri="{FF2B5EF4-FFF2-40B4-BE49-F238E27FC236}">
                  <a16:creationId xmlns:a16="http://schemas.microsoft.com/office/drawing/2014/main" id="{2D858773-5626-8191-6756-533C396B9F9F}"/>
                </a:ext>
              </a:extLst>
            </p:cNvPr>
            <p:cNvSpPr txBox="1"/>
            <p:nvPr/>
          </p:nvSpPr>
          <p:spPr>
            <a:xfrm>
              <a:off x="5050432" y="3498512"/>
              <a:ext cx="6175530" cy="586514"/>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rPr>
                <a:t>git revert &lt;commit-hash&gt;</a:t>
              </a:r>
              <a:endParaRPr kumimoji="0" sz="18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endParaRPr>
            </a:p>
          </p:txBody>
        </p:sp>
      </p:grpSp>
      <p:sp>
        <p:nvSpPr>
          <p:cNvPr id="13" name="Google Shape;815;g261e5c5b6f0_0_106">
            <a:extLst>
              <a:ext uri="{FF2B5EF4-FFF2-40B4-BE49-F238E27FC236}">
                <a16:creationId xmlns:a16="http://schemas.microsoft.com/office/drawing/2014/main" id="{686785B7-F516-A60B-CFCB-C3C9F5B13589}"/>
              </a:ext>
            </a:extLst>
          </p:cNvPr>
          <p:cNvSpPr/>
          <p:nvPr/>
        </p:nvSpPr>
        <p:spPr>
          <a:xfrm>
            <a:off x="2136721" y="1260275"/>
            <a:ext cx="11982558" cy="130269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It is a Git command that generates a new commit to revert changes made in a repository, effectively undoing prior commits.</a:t>
            </a:r>
          </a:p>
        </p:txBody>
      </p:sp>
      <p:sp>
        <p:nvSpPr>
          <p:cNvPr id="6" name="Brandline_LVC">
            <a:extLst>
              <a:ext uri="{FF2B5EF4-FFF2-40B4-BE49-F238E27FC236}">
                <a16:creationId xmlns:a16="http://schemas.microsoft.com/office/drawing/2014/main" id="{18CF1D22-41DF-B891-854A-5BD5D67259E0}"/>
              </a:ext>
            </a:extLst>
          </p:cNvPr>
          <p:cNvSpPr/>
          <p:nvPr/>
        </p:nvSpPr>
        <p:spPr>
          <a:xfrm>
            <a:off x="7023101" y="816324"/>
            <a:ext cx="22196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 name="Google Shape;1125;g261e5c5b6f0_0_1804">
            <a:extLst>
              <a:ext uri="{FF2B5EF4-FFF2-40B4-BE49-F238E27FC236}">
                <a16:creationId xmlns:a16="http://schemas.microsoft.com/office/drawing/2014/main" id="{CB358CE1-57E5-240D-CAD1-35557D49E584}"/>
              </a:ext>
            </a:extLst>
          </p:cNvPr>
          <p:cNvSpPr/>
          <p:nvPr/>
        </p:nvSpPr>
        <p:spPr>
          <a:xfrm>
            <a:off x="8697951" y="3224338"/>
            <a:ext cx="5977054" cy="3992137"/>
          </a:xfrm>
          <a:prstGeom prst="roundRect">
            <a:avLst>
              <a:gd name="adj" fmla="val 7200"/>
            </a:avLst>
          </a:prstGeom>
          <a:solidFill>
            <a:srgbClr val="E7E6E6"/>
          </a:solidFill>
          <a:ln>
            <a:noFill/>
          </a:ln>
        </p:spPr>
        <p:txBody>
          <a:bodyPr spcFirstLastPara="1" wrap="square" lIns="91425" tIns="45700" rIns="91425" bIns="45700" anchor="ctr" anchorCtr="0">
            <a:noAutofit/>
          </a:bodyPr>
          <a:lstStyle/>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Here, </a:t>
            </a: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&lt;commit-hash&gt;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is the identifier of the commit you want to revert.</a:t>
            </a:r>
          </a:p>
          <a:p>
            <a:pPr marL="342900" marR="0" lvl="0" indent="-203200" algn="l" defTabSz="457200" rtl="0" eaLnBrk="1" fontAlgn="auto" latinLnBrk="0" hangingPunct="1">
              <a:lnSpc>
                <a:spcPct val="114000"/>
              </a:lnSpc>
              <a:spcBef>
                <a:spcPts val="0"/>
              </a:spcBef>
              <a:spcAft>
                <a:spcPts val="0"/>
              </a:spcAft>
              <a:buClr>
                <a:srgbClr val="3F3F3F"/>
              </a:buClr>
              <a:buSzPts val="2200"/>
              <a:buFont typeface="Arial"/>
              <a:buNone/>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endParaRP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This command generates a new commit that reverses the changes made by a specified commit, effectively restoring the previous state while maintaining the commit history.</a:t>
            </a:r>
          </a:p>
        </p:txBody>
      </p:sp>
    </p:spTree>
    <p:custDataLst>
      <p:tags r:id="rId1"/>
    </p:custDataLst>
    <p:extLst>
      <p:ext uri="{BB962C8B-B14F-4D97-AF65-F5344CB8AC3E}">
        <p14:creationId xmlns:p14="http://schemas.microsoft.com/office/powerpoint/2010/main" val="695494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Revert Options</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766228"/>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6416499"/>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4" name="Brandline_LVC">
            <a:extLst>
              <a:ext uri="{FF2B5EF4-FFF2-40B4-BE49-F238E27FC236}">
                <a16:creationId xmlns:a16="http://schemas.microsoft.com/office/drawing/2014/main" id="{E04A1179-84A7-3396-6247-5E589443ED3B}"/>
              </a:ext>
            </a:extLst>
          </p:cNvPr>
          <p:cNvSpPr/>
          <p:nvPr/>
        </p:nvSpPr>
        <p:spPr>
          <a:xfrm>
            <a:off x="6083300" y="816324"/>
            <a:ext cx="4084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4" name="Google Shape;441;p17">
            <a:extLst>
              <a:ext uri="{FF2B5EF4-FFF2-40B4-BE49-F238E27FC236}">
                <a16:creationId xmlns:a16="http://schemas.microsoft.com/office/drawing/2014/main" id="{4238F0CC-8D10-C8E2-D442-10D8B80FED13}"/>
              </a:ext>
            </a:extLst>
          </p:cNvPr>
          <p:cNvGrpSpPr/>
          <p:nvPr/>
        </p:nvGrpSpPr>
        <p:grpSpPr>
          <a:xfrm>
            <a:off x="1995234" y="2775440"/>
            <a:ext cx="12543692" cy="1548924"/>
            <a:chOff x="1745394" y="1570306"/>
            <a:chExt cx="12543692" cy="1548924"/>
          </a:xfrm>
        </p:grpSpPr>
        <p:sp>
          <p:nvSpPr>
            <p:cNvPr id="15" name="Google Shape;442;p17">
              <a:extLst>
                <a:ext uri="{FF2B5EF4-FFF2-40B4-BE49-F238E27FC236}">
                  <a16:creationId xmlns:a16="http://schemas.microsoft.com/office/drawing/2014/main" id="{309FC256-A7D0-9EB6-F6EE-29CF898F48E1}"/>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16" name="Google Shape;443;p17">
              <a:extLst>
                <a:ext uri="{FF2B5EF4-FFF2-40B4-BE49-F238E27FC236}">
                  <a16:creationId xmlns:a16="http://schemas.microsoft.com/office/drawing/2014/main" id="{64C1764B-5596-B6DC-9A02-45C5BA99FA4B}"/>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17" name="Google Shape;444;p17">
              <a:extLst>
                <a:ext uri="{FF2B5EF4-FFF2-40B4-BE49-F238E27FC236}">
                  <a16:creationId xmlns:a16="http://schemas.microsoft.com/office/drawing/2014/main" id="{82725572-65C0-A0D2-287D-7C9EFF40D326}"/>
                </a:ext>
              </a:extLst>
            </p:cNvPr>
            <p:cNvSpPr txBox="1"/>
            <p:nvPr/>
          </p:nvSpPr>
          <p:spPr>
            <a:xfrm>
              <a:off x="1862625" y="2306549"/>
              <a:ext cx="12145200" cy="478232"/>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To revert changes, specify the commit identifier of the changes you want to undo.</a:t>
              </a:r>
            </a:p>
          </p:txBody>
        </p:sp>
        <p:sp>
          <p:nvSpPr>
            <p:cNvPr id="18" name="Google Shape;445;p17">
              <a:extLst>
                <a:ext uri="{FF2B5EF4-FFF2-40B4-BE49-F238E27FC236}">
                  <a16:creationId xmlns:a16="http://schemas.microsoft.com/office/drawing/2014/main" id="{E67A5117-849E-25CD-D285-F1E321266911}"/>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Commit identifier</a:t>
              </a:r>
              <a:endParaRPr kumimoji="0"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grpSp>
      <p:grpSp>
        <p:nvGrpSpPr>
          <p:cNvPr id="19" name="Google Shape;446;p17">
            <a:extLst>
              <a:ext uri="{FF2B5EF4-FFF2-40B4-BE49-F238E27FC236}">
                <a16:creationId xmlns:a16="http://schemas.microsoft.com/office/drawing/2014/main" id="{EF25C3EA-E77A-18B3-6467-D148BB5E8221}"/>
              </a:ext>
            </a:extLst>
          </p:cNvPr>
          <p:cNvGrpSpPr/>
          <p:nvPr/>
        </p:nvGrpSpPr>
        <p:grpSpPr>
          <a:xfrm>
            <a:off x="1995234" y="4531129"/>
            <a:ext cx="12543692" cy="1548924"/>
            <a:chOff x="1745394" y="1570306"/>
            <a:chExt cx="12543692" cy="1548924"/>
          </a:xfrm>
        </p:grpSpPr>
        <p:sp>
          <p:nvSpPr>
            <p:cNvPr id="22" name="Google Shape;447;p17">
              <a:extLst>
                <a:ext uri="{FF2B5EF4-FFF2-40B4-BE49-F238E27FC236}">
                  <a16:creationId xmlns:a16="http://schemas.microsoft.com/office/drawing/2014/main" id="{6A5ED2A6-BFDC-3F5C-1197-82DD3255575C}"/>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3" name="Google Shape;448;p17">
              <a:extLst>
                <a:ext uri="{FF2B5EF4-FFF2-40B4-BE49-F238E27FC236}">
                  <a16:creationId xmlns:a16="http://schemas.microsoft.com/office/drawing/2014/main" id="{541F4BB3-CF73-2E40-FDEE-63BC9B6FD76A}"/>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4" name="Google Shape;449;p17">
              <a:extLst>
                <a:ext uri="{FF2B5EF4-FFF2-40B4-BE49-F238E27FC236}">
                  <a16:creationId xmlns:a16="http://schemas.microsoft.com/office/drawing/2014/main" id="{46A13EF6-9893-F4A6-242E-E10922E37D30}"/>
                </a:ext>
              </a:extLst>
            </p:cNvPr>
            <p:cNvSpPr txBox="1"/>
            <p:nvPr/>
          </p:nvSpPr>
          <p:spPr>
            <a:xfrm>
              <a:off x="1862625" y="2222793"/>
              <a:ext cx="12145108" cy="864171"/>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Git revert allows reverting changes from multiple commits simultaneously by specifying their commit hashes.</a:t>
              </a:r>
            </a:p>
          </p:txBody>
        </p:sp>
        <p:sp>
          <p:nvSpPr>
            <p:cNvPr id="25" name="Google Shape;450;p17">
              <a:extLst>
                <a:ext uri="{FF2B5EF4-FFF2-40B4-BE49-F238E27FC236}">
                  <a16:creationId xmlns:a16="http://schemas.microsoft.com/office/drawing/2014/main" id="{9660A7C3-4865-AA07-0C88-9704B38FEA64}"/>
                </a:ext>
              </a:extLst>
            </p:cNvPr>
            <p:cNvSpPr txBox="1"/>
            <p:nvPr/>
          </p:nvSpPr>
          <p:spPr>
            <a:xfrm>
              <a:off x="1862624" y="1577437"/>
              <a:ext cx="4968274" cy="48712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Multiple commits</a:t>
              </a:r>
              <a:endParaRPr kumimoji="0"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grpSp>
      <p:grpSp>
        <p:nvGrpSpPr>
          <p:cNvPr id="26" name="Google Shape;451;p17">
            <a:extLst>
              <a:ext uri="{FF2B5EF4-FFF2-40B4-BE49-F238E27FC236}">
                <a16:creationId xmlns:a16="http://schemas.microsoft.com/office/drawing/2014/main" id="{612F30A9-3B70-6771-8886-EC93D47C0CE6}"/>
              </a:ext>
            </a:extLst>
          </p:cNvPr>
          <p:cNvGrpSpPr/>
          <p:nvPr/>
        </p:nvGrpSpPr>
        <p:grpSpPr>
          <a:xfrm>
            <a:off x="1995234" y="6286820"/>
            <a:ext cx="12543692" cy="1548924"/>
            <a:chOff x="1745394" y="1570306"/>
            <a:chExt cx="12543692" cy="1548924"/>
          </a:xfrm>
        </p:grpSpPr>
        <p:sp>
          <p:nvSpPr>
            <p:cNvPr id="27" name="Google Shape;452;p17">
              <a:extLst>
                <a:ext uri="{FF2B5EF4-FFF2-40B4-BE49-F238E27FC236}">
                  <a16:creationId xmlns:a16="http://schemas.microsoft.com/office/drawing/2014/main" id="{35E1DBF7-FF57-ED3D-BD5B-824EE933334A}"/>
                </a:ext>
              </a:extLst>
            </p:cNvPr>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8" name="Google Shape;453;p17">
              <a:extLst>
                <a:ext uri="{FF2B5EF4-FFF2-40B4-BE49-F238E27FC236}">
                  <a16:creationId xmlns:a16="http://schemas.microsoft.com/office/drawing/2014/main" id="{3FC0BFCB-577A-EDC8-512D-125988C08F00}"/>
                </a:ext>
              </a:extLst>
            </p:cNvPr>
            <p:cNvSpPr/>
            <p:nvPr/>
          </p:nvSpPr>
          <p:spPr>
            <a:xfrm>
              <a:off x="1757116" y="1570306"/>
              <a:ext cx="43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9" name="Google Shape;454;p17">
              <a:extLst>
                <a:ext uri="{FF2B5EF4-FFF2-40B4-BE49-F238E27FC236}">
                  <a16:creationId xmlns:a16="http://schemas.microsoft.com/office/drawing/2014/main" id="{5A84E412-EEEB-10CA-FB3D-4DD2D94F9F89}"/>
                </a:ext>
              </a:extLst>
            </p:cNvPr>
            <p:cNvSpPr txBox="1"/>
            <p:nvPr/>
          </p:nvSpPr>
          <p:spPr>
            <a:xfrm>
              <a:off x="1862625" y="2218729"/>
              <a:ext cx="12145108" cy="864171"/>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You can selectively undo specific changes within a commit by staging or unstaging particular files or lines before executing the revert command.</a:t>
              </a:r>
              <a:endParaRPr kumimoji="0"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sp>
          <p:nvSpPr>
            <p:cNvPr id="30" name="Google Shape;455;p17">
              <a:extLst>
                <a:ext uri="{FF2B5EF4-FFF2-40B4-BE49-F238E27FC236}">
                  <a16:creationId xmlns:a16="http://schemas.microsoft.com/office/drawing/2014/main" id="{10C80A1C-A8B1-0079-C112-D00245B01112}"/>
                </a:ext>
              </a:extLst>
            </p:cNvPr>
            <p:cNvSpPr txBox="1"/>
            <p:nvPr/>
          </p:nvSpPr>
          <p:spPr>
            <a:xfrm>
              <a:off x="1862625" y="1586331"/>
              <a:ext cx="4214400" cy="478232"/>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Selective revert</a:t>
              </a:r>
              <a:endParaRPr kumimoji="0"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grpSp>
      <p:sp>
        <p:nvSpPr>
          <p:cNvPr id="31" name="Google Shape;581;gc8071889ca_0_197">
            <a:extLst>
              <a:ext uri="{FF2B5EF4-FFF2-40B4-BE49-F238E27FC236}">
                <a16:creationId xmlns:a16="http://schemas.microsoft.com/office/drawing/2014/main" id="{15B93DBE-FA28-A7FD-72C8-98060F935A81}"/>
              </a:ext>
            </a:extLst>
          </p:cNvPr>
          <p:cNvSpPr/>
          <p:nvPr/>
        </p:nvSpPr>
        <p:spPr>
          <a:xfrm>
            <a:off x="1971100" y="1299665"/>
            <a:ext cx="12313800" cy="1093232"/>
          </a:xfrm>
          <a:prstGeom prst="roundRect">
            <a:avLst>
              <a:gd name="adj" fmla="val 16667"/>
            </a:avLst>
          </a:prstGeom>
          <a:noFill/>
          <a:ln w="25400"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ctr" defTabSz="457200" rtl="0" eaLnBrk="1" fontAlgn="auto" latinLnBrk="0" hangingPunct="1">
              <a:lnSpc>
                <a:spcPct val="114000"/>
              </a:lnSpc>
              <a:spcBef>
                <a:spcPts val="1000"/>
              </a:spcBef>
              <a:spcAft>
                <a:spcPts val="0"/>
              </a:spcAft>
              <a:buClr>
                <a:srgbClr val="000000"/>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a:cs typeface="Open Sans"/>
                <a:sym typeface="Open Sans"/>
              </a:rPr>
              <a:t>Git revert command provides various options to customize the undo operation according to specific requirements, including:</a:t>
            </a:r>
          </a:p>
        </p:txBody>
      </p:sp>
    </p:spTree>
    <p:custDataLst>
      <p:tags r:id="rId1"/>
    </p:custDataLst>
    <p:extLst>
      <p:ext uri="{BB962C8B-B14F-4D97-AF65-F5344CB8AC3E}">
        <p14:creationId xmlns:p14="http://schemas.microsoft.com/office/powerpoint/2010/main" val="332058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36AB0-6D6A-D4C8-5B50-637B31554547}"/>
              </a:ext>
            </a:extLst>
          </p:cNvPr>
          <p:cNvSpPr>
            <a:spLocks noGrp="1"/>
          </p:cNvSpPr>
          <p:nvPr>
            <p:ph type="title"/>
          </p:nvPr>
        </p:nvSpPr>
        <p:spPr/>
        <p:txBody>
          <a:bodyPr/>
          <a:lstStyle/>
          <a:p>
            <a:r>
              <a:rPr lang="en-US" dirty="0"/>
              <a:t>Key Concepts of a VCS</a:t>
            </a:r>
            <a:endParaRPr lang="en-IN" dirty="0"/>
          </a:p>
        </p:txBody>
      </p:sp>
      <p:sp>
        <p:nvSpPr>
          <p:cNvPr id="6" name="Brandline_LVC">
            <a:extLst>
              <a:ext uri="{FF2B5EF4-FFF2-40B4-BE49-F238E27FC236}">
                <a16:creationId xmlns:a16="http://schemas.microsoft.com/office/drawing/2014/main" id="{E1B31F89-AB78-6EA5-1E2A-7ABA915D4522}"/>
              </a:ext>
            </a:extLst>
          </p:cNvPr>
          <p:cNvSpPr/>
          <p:nvPr/>
        </p:nvSpPr>
        <p:spPr>
          <a:xfrm>
            <a:off x="5715000" y="816324"/>
            <a:ext cx="4839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ABB8B70B-E772-03A6-09D3-FB2E34C86BD8}"/>
              </a:ext>
            </a:extLst>
          </p:cNvPr>
          <p:cNvGrpSpPr/>
          <p:nvPr/>
        </p:nvGrpSpPr>
        <p:grpSpPr>
          <a:xfrm>
            <a:off x="2293684" y="1763713"/>
            <a:ext cx="11709827" cy="6426156"/>
            <a:chOff x="2529660" y="1763713"/>
            <a:chExt cx="11709827" cy="6426156"/>
          </a:xfrm>
        </p:grpSpPr>
        <p:sp>
          <p:nvSpPr>
            <p:cNvPr id="7" name="Rectangle: Rounded Corners 6">
              <a:extLst>
                <a:ext uri="{FF2B5EF4-FFF2-40B4-BE49-F238E27FC236}">
                  <a16:creationId xmlns:a16="http://schemas.microsoft.com/office/drawing/2014/main" id="{964EA58F-E937-B92A-13E6-AC538965938D}"/>
                </a:ext>
              </a:extLst>
            </p:cNvPr>
            <p:cNvSpPr/>
            <p:nvPr/>
          </p:nvSpPr>
          <p:spPr>
            <a:xfrm>
              <a:off x="2529660" y="1763713"/>
              <a:ext cx="11680997" cy="100420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endParaRPr lang="en-US" sz="2200" b="1" dirty="0">
                <a:solidFill>
                  <a:schemeClr val="tx1">
                    <a:lumMod val="75000"/>
                    <a:lumOff val="25000"/>
                  </a:schemeClr>
                </a:solidFill>
              </a:endParaRPr>
            </a:p>
            <a:p>
              <a:pPr>
                <a:lnSpc>
                  <a:spcPct val="114000"/>
                </a:lnSpc>
              </a:pPr>
              <a:r>
                <a:rPr lang="en-US" sz="2200" b="1" dirty="0">
                  <a:solidFill>
                    <a:schemeClr val="tx1">
                      <a:lumMod val="75000"/>
                      <a:lumOff val="25000"/>
                    </a:schemeClr>
                  </a:solidFill>
                </a:rPr>
                <a:t>Repository</a:t>
              </a:r>
              <a:r>
                <a:rPr lang="en-US" sz="2200" dirty="0">
                  <a:solidFill>
                    <a:schemeClr val="tx1">
                      <a:lumMod val="75000"/>
                      <a:lumOff val="25000"/>
                    </a:schemeClr>
                  </a:solidFill>
                </a:rPr>
                <a:t>: Maintain a central location that stores and displays all project versions  </a:t>
              </a:r>
            </a:p>
            <a:p>
              <a:pPr>
                <a:lnSpc>
                  <a:spcPct val="114000"/>
                </a:lnSpc>
              </a:pPr>
              <a:r>
                <a:rPr lang="en-US" sz="2200" dirty="0">
                  <a:solidFill>
                    <a:schemeClr val="tx1">
                      <a:lumMod val="75000"/>
                      <a:lumOff val="25000"/>
                    </a:schemeClr>
                  </a:solidFill>
                </a:rPr>
                <a:t>                       and history</a:t>
              </a:r>
            </a:p>
            <a:p>
              <a:pPr>
                <a:lnSpc>
                  <a:spcPct val="114000"/>
                </a:lnSpc>
              </a:pPr>
              <a:endParaRPr lang="en-US" sz="2200"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E88D1335-829E-4AD7-AB90-23266D5238AB}"/>
                </a:ext>
              </a:extLst>
            </p:cNvPr>
            <p:cNvSpPr/>
            <p:nvPr/>
          </p:nvSpPr>
          <p:spPr>
            <a:xfrm>
              <a:off x="2533776" y="2855231"/>
              <a:ext cx="11680997" cy="100420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1" dirty="0">
                  <a:solidFill>
                    <a:schemeClr val="tx1">
                      <a:lumMod val="75000"/>
                      <a:lumOff val="25000"/>
                    </a:schemeClr>
                  </a:solidFill>
                </a:rPr>
                <a:t>Branching</a:t>
              </a:r>
              <a:r>
                <a:rPr lang="en-US" sz="2200" dirty="0">
                  <a:solidFill>
                    <a:schemeClr val="tx1">
                      <a:lumMod val="75000"/>
                      <a:lumOff val="25000"/>
                    </a:schemeClr>
                  </a:solidFill>
                </a:rPr>
                <a:t>: Enable parallel development for multiple versions of a project to coexist</a:t>
              </a:r>
            </a:p>
          </p:txBody>
        </p:sp>
        <p:sp>
          <p:nvSpPr>
            <p:cNvPr id="9" name="Rectangle: Rounded Corners 8">
              <a:extLst>
                <a:ext uri="{FF2B5EF4-FFF2-40B4-BE49-F238E27FC236}">
                  <a16:creationId xmlns:a16="http://schemas.microsoft.com/office/drawing/2014/main" id="{6219ACBD-27C2-6A04-0130-5EC411E9D3B3}"/>
                </a:ext>
              </a:extLst>
            </p:cNvPr>
            <p:cNvSpPr/>
            <p:nvPr/>
          </p:nvSpPr>
          <p:spPr>
            <a:xfrm>
              <a:off x="2533776" y="3942621"/>
              <a:ext cx="11680997" cy="100420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1" dirty="0">
                  <a:solidFill>
                    <a:schemeClr val="tx1">
                      <a:lumMod val="75000"/>
                      <a:lumOff val="25000"/>
                    </a:schemeClr>
                  </a:solidFill>
                </a:rPr>
                <a:t>Tagging</a:t>
              </a:r>
              <a:r>
                <a:rPr lang="en-US" sz="2200" dirty="0">
                  <a:solidFill>
                    <a:schemeClr val="tx1">
                      <a:lumMod val="75000"/>
                      <a:lumOff val="25000"/>
                    </a:schemeClr>
                  </a:solidFill>
                </a:rPr>
                <a:t>: Create named markers for specific points in the project history</a:t>
              </a:r>
            </a:p>
          </p:txBody>
        </p:sp>
        <p:grpSp>
          <p:nvGrpSpPr>
            <p:cNvPr id="14" name="Group 13">
              <a:extLst>
                <a:ext uri="{FF2B5EF4-FFF2-40B4-BE49-F238E27FC236}">
                  <a16:creationId xmlns:a16="http://schemas.microsoft.com/office/drawing/2014/main" id="{345213D2-BD87-1244-7D1E-504F21FE95E0}"/>
                </a:ext>
              </a:extLst>
            </p:cNvPr>
            <p:cNvGrpSpPr/>
            <p:nvPr/>
          </p:nvGrpSpPr>
          <p:grpSpPr>
            <a:xfrm>
              <a:off x="2533776" y="5020458"/>
              <a:ext cx="11705711" cy="3169411"/>
              <a:chOff x="2533776" y="5079452"/>
              <a:chExt cx="11705711" cy="3169411"/>
            </a:xfrm>
          </p:grpSpPr>
          <p:sp>
            <p:nvSpPr>
              <p:cNvPr id="10" name="Rectangle: Rounded Corners 9">
                <a:extLst>
                  <a:ext uri="{FF2B5EF4-FFF2-40B4-BE49-F238E27FC236}">
                    <a16:creationId xmlns:a16="http://schemas.microsoft.com/office/drawing/2014/main" id="{94A55180-1DDD-8271-9E19-10F3F05F5721}"/>
                  </a:ext>
                </a:extLst>
              </p:cNvPr>
              <p:cNvSpPr/>
              <p:nvPr/>
            </p:nvSpPr>
            <p:spPr>
              <a:xfrm>
                <a:off x="2558490" y="5079452"/>
                <a:ext cx="11680997" cy="1004201"/>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1" dirty="0">
                    <a:solidFill>
                      <a:schemeClr val="tx1">
                        <a:lumMod val="75000"/>
                        <a:lumOff val="25000"/>
                      </a:schemeClr>
                    </a:solidFill>
                  </a:rPr>
                  <a:t>Merging</a:t>
                </a:r>
                <a:r>
                  <a:rPr lang="en-US" sz="2200" dirty="0">
                    <a:solidFill>
                      <a:schemeClr val="tx1">
                        <a:lumMod val="75000"/>
                        <a:lumOff val="25000"/>
                      </a:schemeClr>
                    </a:solidFill>
                  </a:rPr>
                  <a:t>: Combine changes from one branch into another</a:t>
                </a:r>
              </a:p>
            </p:txBody>
          </p:sp>
          <p:sp>
            <p:nvSpPr>
              <p:cNvPr id="11" name="Rectangle: Rounded Corners 10">
                <a:extLst>
                  <a:ext uri="{FF2B5EF4-FFF2-40B4-BE49-F238E27FC236}">
                    <a16:creationId xmlns:a16="http://schemas.microsoft.com/office/drawing/2014/main" id="{329F609C-15EE-CBA6-3F0B-0AA21A0153BB}"/>
                  </a:ext>
                </a:extLst>
              </p:cNvPr>
              <p:cNvSpPr/>
              <p:nvPr/>
            </p:nvSpPr>
            <p:spPr>
              <a:xfrm>
                <a:off x="2533776" y="6162064"/>
                <a:ext cx="11680997" cy="100420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1" dirty="0">
                    <a:solidFill>
                      <a:schemeClr val="tx1">
                        <a:lumMod val="75000"/>
                        <a:lumOff val="25000"/>
                      </a:schemeClr>
                    </a:solidFill>
                  </a:rPr>
                  <a:t>Commit</a:t>
                </a:r>
                <a:r>
                  <a:rPr lang="en-US" sz="2200" dirty="0">
                    <a:solidFill>
                      <a:schemeClr val="tx1">
                        <a:lumMod val="75000"/>
                        <a:lumOff val="25000"/>
                      </a:schemeClr>
                    </a:solidFill>
                  </a:rPr>
                  <a:t>: Save changes into the version history with a description</a:t>
                </a:r>
              </a:p>
            </p:txBody>
          </p:sp>
          <p:sp>
            <p:nvSpPr>
              <p:cNvPr id="12" name="Rectangle: Rounded Corners 11">
                <a:extLst>
                  <a:ext uri="{FF2B5EF4-FFF2-40B4-BE49-F238E27FC236}">
                    <a16:creationId xmlns:a16="http://schemas.microsoft.com/office/drawing/2014/main" id="{7B976BF0-3721-912C-4AB7-E81DC22B7D44}"/>
                  </a:ext>
                </a:extLst>
              </p:cNvPr>
              <p:cNvSpPr/>
              <p:nvPr/>
            </p:nvSpPr>
            <p:spPr>
              <a:xfrm>
                <a:off x="2533776" y="7244662"/>
                <a:ext cx="11680997" cy="100420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1" dirty="0">
                    <a:solidFill>
                      <a:schemeClr val="tx1">
                        <a:lumMod val="75000"/>
                        <a:lumOff val="25000"/>
                      </a:schemeClr>
                    </a:solidFill>
                  </a:rPr>
                  <a:t>Cloning</a:t>
                </a:r>
                <a:r>
                  <a:rPr lang="en-US" sz="2200" dirty="0">
                    <a:solidFill>
                      <a:schemeClr val="tx1">
                        <a:lumMod val="75000"/>
                        <a:lumOff val="25000"/>
                      </a:schemeClr>
                    </a:solidFill>
                  </a:rPr>
                  <a:t>: Create a local copy of a remote repository</a:t>
                </a:r>
              </a:p>
            </p:txBody>
          </p:sp>
        </p:grpSp>
      </p:grpSp>
    </p:spTree>
    <p:custDataLst>
      <p:tags r:id="rId1"/>
    </p:custDataLst>
    <p:extLst>
      <p:ext uri="{BB962C8B-B14F-4D97-AF65-F5344CB8AC3E}">
        <p14:creationId xmlns:p14="http://schemas.microsoft.com/office/powerpoint/2010/main" val="1170127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Revert Options</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9966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6646953"/>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4" name="Brandline_LVC">
            <a:extLst>
              <a:ext uri="{FF2B5EF4-FFF2-40B4-BE49-F238E27FC236}">
                <a16:creationId xmlns:a16="http://schemas.microsoft.com/office/drawing/2014/main" id="{E04A1179-84A7-3396-6247-5E589443ED3B}"/>
              </a:ext>
            </a:extLst>
          </p:cNvPr>
          <p:cNvSpPr/>
          <p:nvPr/>
        </p:nvSpPr>
        <p:spPr>
          <a:xfrm>
            <a:off x="6083300" y="816324"/>
            <a:ext cx="4084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4" name="Google Shape;441;p17">
            <a:extLst>
              <a:ext uri="{FF2B5EF4-FFF2-40B4-BE49-F238E27FC236}">
                <a16:creationId xmlns:a16="http://schemas.microsoft.com/office/drawing/2014/main" id="{4238F0CC-8D10-C8E2-D442-10D8B80FED13}"/>
              </a:ext>
            </a:extLst>
          </p:cNvPr>
          <p:cNvGrpSpPr/>
          <p:nvPr/>
        </p:nvGrpSpPr>
        <p:grpSpPr>
          <a:xfrm>
            <a:off x="1995234" y="3005894"/>
            <a:ext cx="12543692" cy="1548924"/>
            <a:chOff x="1745394" y="1570306"/>
            <a:chExt cx="12543692" cy="1548924"/>
          </a:xfrm>
        </p:grpSpPr>
        <p:sp>
          <p:nvSpPr>
            <p:cNvPr id="15" name="Google Shape;442;p17">
              <a:extLst>
                <a:ext uri="{FF2B5EF4-FFF2-40B4-BE49-F238E27FC236}">
                  <a16:creationId xmlns:a16="http://schemas.microsoft.com/office/drawing/2014/main" id="{309FC256-A7D0-9EB6-F6EE-29CF898F48E1}"/>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16" name="Google Shape;443;p17">
              <a:extLst>
                <a:ext uri="{FF2B5EF4-FFF2-40B4-BE49-F238E27FC236}">
                  <a16:creationId xmlns:a16="http://schemas.microsoft.com/office/drawing/2014/main" id="{64C1764B-5596-B6DC-9A02-45C5BA99FA4B}"/>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17" name="Google Shape;444;p17">
              <a:extLst>
                <a:ext uri="{FF2B5EF4-FFF2-40B4-BE49-F238E27FC236}">
                  <a16:creationId xmlns:a16="http://schemas.microsoft.com/office/drawing/2014/main" id="{82725572-65C0-A0D2-287D-7C9EFF40D326}"/>
                </a:ext>
              </a:extLst>
            </p:cNvPr>
            <p:cNvSpPr txBox="1"/>
            <p:nvPr/>
          </p:nvSpPr>
          <p:spPr>
            <a:xfrm>
              <a:off x="1862625" y="2165873"/>
              <a:ext cx="12145200" cy="864171"/>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Git revert can handle reverting changes introduced by merge commits as well, ensuring flexibility in handling complex scenarios.</a:t>
              </a:r>
            </a:p>
          </p:txBody>
        </p:sp>
        <p:sp>
          <p:nvSpPr>
            <p:cNvPr id="18" name="Google Shape;445;p17">
              <a:extLst>
                <a:ext uri="{FF2B5EF4-FFF2-40B4-BE49-F238E27FC236}">
                  <a16:creationId xmlns:a16="http://schemas.microsoft.com/office/drawing/2014/main" id="{E67A5117-849E-25CD-D285-F1E321266911}"/>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Tx/>
                <a:buNone/>
                <a:tabLst/>
                <a:defRPr/>
              </a:pPr>
              <a:r>
                <a:rPr kumimoji="0" lang="en-US"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Reverting merge commits</a:t>
              </a:r>
              <a:endParaRPr kumimoji="0"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grpSp>
      <p:grpSp>
        <p:nvGrpSpPr>
          <p:cNvPr id="19" name="Google Shape;446;p17">
            <a:extLst>
              <a:ext uri="{FF2B5EF4-FFF2-40B4-BE49-F238E27FC236}">
                <a16:creationId xmlns:a16="http://schemas.microsoft.com/office/drawing/2014/main" id="{EF25C3EA-E77A-18B3-6467-D148BB5E8221}"/>
              </a:ext>
            </a:extLst>
          </p:cNvPr>
          <p:cNvGrpSpPr/>
          <p:nvPr/>
        </p:nvGrpSpPr>
        <p:grpSpPr>
          <a:xfrm>
            <a:off x="1995234" y="4761583"/>
            <a:ext cx="12543692" cy="1548924"/>
            <a:chOff x="1745394" y="1570306"/>
            <a:chExt cx="12543692" cy="1548924"/>
          </a:xfrm>
        </p:grpSpPr>
        <p:sp>
          <p:nvSpPr>
            <p:cNvPr id="22" name="Google Shape;447;p17">
              <a:extLst>
                <a:ext uri="{FF2B5EF4-FFF2-40B4-BE49-F238E27FC236}">
                  <a16:creationId xmlns:a16="http://schemas.microsoft.com/office/drawing/2014/main" id="{6A5ED2A6-BFDC-3F5C-1197-82DD3255575C}"/>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3" name="Google Shape;448;p17">
              <a:extLst>
                <a:ext uri="{FF2B5EF4-FFF2-40B4-BE49-F238E27FC236}">
                  <a16:creationId xmlns:a16="http://schemas.microsoft.com/office/drawing/2014/main" id="{541F4BB3-CF73-2E40-FDEE-63BC9B6FD76A}"/>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1400"/>
                <a:buFontTx/>
                <a:buNone/>
                <a:tabLst/>
                <a:defRPr/>
              </a:pPr>
              <a:endParaRPr kumimoji="0" sz="22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4" name="Google Shape;449;p17">
              <a:extLst>
                <a:ext uri="{FF2B5EF4-FFF2-40B4-BE49-F238E27FC236}">
                  <a16:creationId xmlns:a16="http://schemas.microsoft.com/office/drawing/2014/main" id="{46A13EF6-9893-F4A6-242E-E10922E37D30}"/>
                </a:ext>
              </a:extLst>
            </p:cNvPr>
            <p:cNvSpPr txBox="1"/>
            <p:nvPr/>
          </p:nvSpPr>
          <p:spPr>
            <a:xfrm>
              <a:off x="1862625" y="2222793"/>
              <a:ext cx="12145108" cy="864171"/>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0"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Git revert implementations offer a dry run feature, enabling the previewing of changes before committing them to the repository.</a:t>
              </a:r>
            </a:p>
          </p:txBody>
        </p:sp>
        <p:sp>
          <p:nvSpPr>
            <p:cNvPr id="25" name="Google Shape;450;p17">
              <a:extLst>
                <a:ext uri="{FF2B5EF4-FFF2-40B4-BE49-F238E27FC236}">
                  <a16:creationId xmlns:a16="http://schemas.microsoft.com/office/drawing/2014/main" id="{9660A7C3-4865-AA07-0C88-9704B38FEA64}"/>
                </a:ext>
              </a:extLst>
            </p:cNvPr>
            <p:cNvSpPr txBox="1"/>
            <p:nvPr/>
          </p:nvSpPr>
          <p:spPr>
            <a:xfrm>
              <a:off x="1862624" y="1577437"/>
              <a:ext cx="4968274" cy="48712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114000"/>
                </a:lnSpc>
                <a:spcBef>
                  <a:spcPts val="0"/>
                </a:spcBef>
                <a:spcAft>
                  <a:spcPts val="0"/>
                </a:spcAft>
                <a:buClrTx/>
                <a:buSzPts val="2200"/>
                <a:buFontTx/>
                <a:buNone/>
                <a:tabLst/>
                <a:defRPr/>
              </a:pPr>
              <a:r>
                <a:rPr kumimoji="0" lang="en-US"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rPr>
                <a:t>Dry run</a:t>
              </a:r>
              <a:endParaRPr kumimoji="0" sz="2200" b="1" i="0" u="none" strike="noStrike" kern="1200" cap="none" spc="0" normalizeH="0" baseline="0" noProof="0" dirty="0">
                <a:ln>
                  <a:noFill/>
                </a:ln>
                <a:solidFill>
                  <a:srgbClr val="3F3F3F"/>
                </a:solidFill>
                <a:effectLst/>
                <a:uLnTx/>
                <a:uFillTx/>
                <a:latin typeface="Open Sans" panose="020B0606030504020204" pitchFamily="34" charset="0"/>
                <a:ea typeface="Arial"/>
                <a:cs typeface="Arial"/>
                <a:sym typeface="Arial"/>
              </a:endParaRPr>
            </a:p>
          </p:txBody>
        </p:sp>
      </p:grpSp>
    </p:spTree>
    <p:custDataLst>
      <p:tags r:id="rId1"/>
    </p:custDataLst>
    <p:extLst>
      <p:ext uri="{BB962C8B-B14F-4D97-AF65-F5344CB8AC3E}">
        <p14:creationId xmlns:p14="http://schemas.microsoft.com/office/powerpoint/2010/main" val="1876056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Reset</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362698"/>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6012969"/>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13" name="Google Shape;815;g261e5c5b6f0_0_106">
            <a:extLst>
              <a:ext uri="{FF2B5EF4-FFF2-40B4-BE49-F238E27FC236}">
                <a16:creationId xmlns:a16="http://schemas.microsoft.com/office/drawing/2014/main" id="{686785B7-F516-A60B-CFCB-C3C9F5B13589}"/>
              </a:ext>
            </a:extLst>
          </p:cNvPr>
          <p:cNvSpPr/>
          <p:nvPr/>
        </p:nvSpPr>
        <p:spPr>
          <a:xfrm>
            <a:off x="2136721" y="1393151"/>
            <a:ext cx="11982558" cy="103163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It is the command that users use when they want to move the repository back to a previous commit, discarding any changes made after that commit.</a:t>
            </a:r>
          </a:p>
        </p:txBody>
      </p:sp>
      <p:sp>
        <p:nvSpPr>
          <p:cNvPr id="6" name="Brandline_LVC">
            <a:extLst>
              <a:ext uri="{FF2B5EF4-FFF2-40B4-BE49-F238E27FC236}">
                <a16:creationId xmlns:a16="http://schemas.microsoft.com/office/drawing/2014/main" id="{AC383D69-A9B8-1022-1B77-57BE59653275}"/>
              </a:ext>
            </a:extLst>
          </p:cNvPr>
          <p:cNvSpPr/>
          <p:nvPr/>
        </p:nvSpPr>
        <p:spPr>
          <a:xfrm>
            <a:off x="7137400" y="816324"/>
            <a:ext cx="1994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7" name="Google Shape;2255;p108">
            <a:extLst>
              <a:ext uri="{FF2B5EF4-FFF2-40B4-BE49-F238E27FC236}">
                <a16:creationId xmlns:a16="http://schemas.microsoft.com/office/drawing/2014/main" id="{0AF67AE6-016E-FEE5-9A99-FA43E74E2D54}"/>
              </a:ext>
            </a:extLst>
          </p:cNvPr>
          <p:cNvGrpSpPr/>
          <p:nvPr/>
        </p:nvGrpSpPr>
        <p:grpSpPr>
          <a:xfrm>
            <a:off x="1558535" y="3358153"/>
            <a:ext cx="6247317" cy="3795288"/>
            <a:chOff x="4829020" y="2640398"/>
            <a:chExt cx="6597949" cy="3496836"/>
          </a:xfrm>
        </p:grpSpPr>
        <p:grpSp>
          <p:nvGrpSpPr>
            <p:cNvPr id="14" name="Google Shape;2256;p108">
              <a:extLst>
                <a:ext uri="{FF2B5EF4-FFF2-40B4-BE49-F238E27FC236}">
                  <a16:creationId xmlns:a16="http://schemas.microsoft.com/office/drawing/2014/main" id="{4EA8D713-D906-4390-47BF-0111BB620012}"/>
                </a:ext>
              </a:extLst>
            </p:cNvPr>
            <p:cNvGrpSpPr/>
            <p:nvPr/>
          </p:nvGrpSpPr>
          <p:grpSpPr>
            <a:xfrm>
              <a:off x="4829020" y="2640398"/>
              <a:ext cx="6597949" cy="3496836"/>
              <a:chOff x="1510448" y="2054850"/>
              <a:chExt cx="6166606" cy="3695474"/>
            </a:xfrm>
          </p:grpSpPr>
          <p:sp>
            <p:nvSpPr>
              <p:cNvPr id="16" name="Google Shape;2257;p108">
                <a:extLst>
                  <a:ext uri="{FF2B5EF4-FFF2-40B4-BE49-F238E27FC236}">
                    <a16:creationId xmlns:a16="http://schemas.microsoft.com/office/drawing/2014/main" id="{1B458201-59A2-BAAB-5FC4-43118B57E694}"/>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17" name="Google Shape;2258;p108">
                <a:extLst>
                  <a:ext uri="{FF2B5EF4-FFF2-40B4-BE49-F238E27FC236}">
                    <a16:creationId xmlns:a16="http://schemas.microsoft.com/office/drawing/2014/main" id="{7ED9CA2D-0D78-F1C7-938B-5E68E636ECD3}"/>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Syntax:</a:t>
                </a:r>
                <a:endParaRPr kumimoji="0" sz="2200" b="1" i="0" u="none" strike="noStrike" kern="1200" cap="none" spc="0" normalizeH="0" baseline="0" noProof="0" dirty="0">
                  <a:ln>
                    <a:noFill/>
                  </a:ln>
                  <a:solidFill>
                    <a:prstClr val="white"/>
                  </a:solidFill>
                  <a:effectLst/>
                  <a:uLnTx/>
                  <a:uFillTx/>
                  <a:latin typeface="Open Sans"/>
                  <a:ea typeface="Open Sans"/>
                  <a:cs typeface="Open Sans"/>
                  <a:sym typeface="Open Sans"/>
                </a:endParaRPr>
              </a:p>
            </p:txBody>
          </p:sp>
          <p:sp>
            <p:nvSpPr>
              <p:cNvPr id="18" name="Google Shape;2259;p108">
                <a:extLst>
                  <a:ext uri="{FF2B5EF4-FFF2-40B4-BE49-F238E27FC236}">
                    <a16:creationId xmlns:a16="http://schemas.microsoft.com/office/drawing/2014/main" id="{72C680B9-69A7-05D9-64C8-CB80070741E5}"/>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sp>
          <p:nvSpPr>
            <p:cNvPr id="15" name="Google Shape;2260;p108">
              <a:extLst>
                <a:ext uri="{FF2B5EF4-FFF2-40B4-BE49-F238E27FC236}">
                  <a16:creationId xmlns:a16="http://schemas.microsoft.com/office/drawing/2014/main" id="{E444ECA5-F99E-4574-21E0-D0F5DE2C8943}"/>
                </a:ext>
              </a:extLst>
            </p:cNvPr>
            <p:cNvSpPr txBox="1"/>
            <p:nvPr/>
          </p:nvSpPr>
          <p:spPr>
            <a:xfrm>
              <a:off x="5050432" y="3498512"/>
              <a:ext cx="6164553" cy="1105900"/>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rPr>
                <a:t>git reset [options] [&lt;commit&gt;] [--] &lt;paths&gt;</a:t>
              </a:r>
              <a:endParaRPr kumimoji="0" sz="18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endParaRPr>
            </a:p>
          </p:txBody>
        </p:sp>
      </p:grpSp>
      <p:sp>
        <p:nvSpPr>
          <p:cNvPr id="19" name="Google Shape;1125;g261e5c5b6f0_0_1804">
            <a:extLst>
              <a:ext uri="{FF2B5EF4-FFF2-40B4-BE49-F238E27FC236}">
                <a16:creationId xmlns:a16="http://schemas.microsoft.com/office/drawing/2014/main" id="{5FC84FCA-C0A5-DCB5-05FC-3C1B88E15ED7}"/>
              </a:ext>
            </a:extLst>
          </p:cNvPr>
          <p:cNvSpPr/>
          <p:nvPr/>
        </p:nvSpPr>
        <p:spPr>
          <a:xfrm>
            <a:off x="8318810" y="3578121"/>
            <a:ext cx="6356195" cy="3415471"/>
          </a:xfrm>
          <a:prstGeom prst="roundRect">
            <a:avLst>
              <a:gd name="adj" fmla="val 10118"/>
            </a:avLst>
          </a:prstGeom>
          <a:solidFill>
            <a:srgbClr val="E7E6E6"/>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Here,</a:t>
            </a: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options: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Additional options for reset, such as --soft, --mixed, or --hard</a:t>
            </a: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&lt;commit&gt;:</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 The commit to which the HEAD should be moved. If omitted, defaults to HEAD</a:t>
            </a: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&lt;paths&gt;:</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 Optional path(s) to limit the reset operation to specific files or directories.</a:t>
            </a:r>
          </a:p>
        </p:txBody>
      </p:sp>
    </p:spTree>
    <p:custDataLst>
      <p:tags r:id="rId1"/>
    </p:custDataLst>
    <p:extLst>
      <p:ext uri="{BB962C8B-B14F-4D97-AF65-F5344CB8AC3E}">
        <p14:creationId xmlns:p14="http://schemas.microsoft.com/office/powerpoint/2010/main" val="2316062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Reset</a:t>
            </a: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6646953"/>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6" name="Brandline_LVC">
            <a:extLst>
              <a:ext uri="{FF2B5EF4-FFF2-40B4-BE49-F238E27FC236}">
                <a16:creationId xmlns:a16="http://schemas.microsoft.com/office/drawing/2014/main" id="{AC383D69-A9B8-1022-1B77-57BE59653275}"/>
              </a:ext>
            </a:extLst>
          </p:cNvPr>
          <p:cNvSpPr/>
          <p:nvPr/>
        </p:nvSpPr>
        <p:spPr>
          <a:xfrm>
            <a:off x="7137400" y="816324"/>
            <a:ext cx="1994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2" name="Text_Box">
            <a:extLst>
              <a:ext uri="{FF2B5EF4-FFF2-40B4-BE49-F238E27FC236}">
                <a16:creationId xmlns:a16="http://schemas.microsoft.com/office/drawing/2014/main" id="{6338AAEB-70E6-9626-4141-5EF1DCE4BA4C}"/>
              </a:ext>
            </a:extLst>
          </p:cNvPr>
          <p:cNvSpPr/>
          <p:nvPr/>
        </p:nvSpPr>
        <p:spPr>
          <a:xfrm>
            <a:off x="1574872" y="1589704"/>
            <a:ext cx="13106257"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Git reset can function on entire commit objects or at a file level. These different reset options impact particular trees managed by Git to handle your file and its contents.</a:t>
            </a:r>
          </a:p>
        </p:txBody>
      </p:sp>
      <p:grpSp>
        <p:nvGrpSpPr>
          <p:cNvPr id="2" name="Group 1">
            <a:extLst>
              <a:ext uri="{FF2B5EF4-FFF2-40B4-BE49-F238E27FC236}">
                <a16:creationId xmlns:a16="http://schemas.microsoft.com/office/drawing/2014/main" id="{7F6F9E16-8D9C-F77B-CCD7-FB3149878A41}"/>
              </a:ext>
            </a:extLst>
          </p:cNvPr>
          <p:cNvGrpSpPr/>
          <p:nvPr/>
        </p:nvGrpSpPr>
        <p:grpSpPr>
          <a:xfrm>
            <a:off x="7497279" y="2414182"/>
            <a:ext cx="6926314" cy="5758268"/>
            <a:chOff x="2641600" y="2158103"/>
            <a:chExt cx="6926314" cy="5758268"/>
          </a:xfrm>
        </p:grpSpPr>
        <p:grpSp>
          <p:nvGrpSpPr>
            <p:cNvPr id="3" name="Group 2">
              <a:extLst>
                <a:ext uri="{FF2B5EF4-FFF2-40B4-BE49-F238E27FC236}">
                  <a16:creationId xmlns:a16="http://schemas.microsoft.com/office/drawing/2014/main" id="{7D10E7A3-347A-0503-5B99-C4652FEDB641}"/>
                </a:ext>
              </a:extLst>
            </p:cNvPr>
            <p:cNvGrpSpPr/>
            <p:nvPr/>
          </p:nvGrpSpPr>
          <p:grpSpPr>
            <a:xfrm>
              <a:off x="7624146" y="3213429"/>
              <a:ext cx="1943768" cy="2773279"/>
              <a:chOff x="10897938" y="3174952"/>
              <a:chExt cx="1943768" cy="2773279"/>
            </a:xfrm>
          </p:grpSpPr>
          <p:sp>
            <p:nvSpPr>
              <p:cNvPr id="29" name="Rectangle: Rounded Corners 28">
                <a:extLst>
                  <a:ext uri="{FF2B5EF4-FFF2-40B4-BE49-F238E27FC236}">
                    <a16:creationId xmlns:a16="http://schemas.microsoft.com/office/drawing/2014/main" id="{6C15C37C-8786-A810-B5C5-80988C306DEE}"/>
                  </a:ext>
                </a:extLst>
              </p:cNvPr>
              <p:cNvSpPr/>
              <p:nvPr/>
            </p:nvSpPr>
            <p:spPr>
              <a:xfrm>
                <a:off x="10897938" y="3174952"/>
                <a:ext cx="1943768" cy="2773279"/>
              </a:xfrm>
              <a:prstGeom prst="roundRect">
                <a:avLst>
                  <a:gd name="adj" fmla="val 8001"/>
                </a:avLst>
              </a:prstGeom>
              <a:solidFill>
                <a:schemeClr val="accent2">
                  <a:lumMod val="20000"/>
                  <a:lumOff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30" name="Group 29">
                <a:extLst>
                  <a:ext uri="{FF2B5EF4-FFF2-40B4-BE49-F238E27FC236}">
                    <a16:creationId xmlns:a16="http://schemas.microsoft.com/office/drawing/2014/main" id="{7C61C037-84E4-CB88-BDBB-5F5FC3026471}"/>
                  </a:ext>
                </a:extLst>
              </p:cNvPr>
              <p:cNvGrpSpPr/>
              <p:nvPr/>
            </p:nvGrpSpPr>
            <p:grpSpPr>
              <a:xfrm>
                <a:off x="11516896" y="3373318"/>
                <a:ext cx="705852" cy="2376547"/>
                <a:chOff x="11516896" y="3428998"/>
                <a:chExt cx="705852" cy="2376547"/>
              </a:xfrm>
            </p:grpSpPr>
            <p:sp>
              <p:nvSpPr>
                <p:cNvPr id="31" name="Oval 30">
                  <a:extLst>
                    <a:ext uri="{FF2B5EF4-FFF2-40B4-BE49-F238E27FC236}">
                      <a16:creationId xmlns:a16="http://schemas.microsoft.com/office/drawing/2014/main" id="{3DC31A2D-A0A7-596E-F1BE-3AFDF5AA54F6}"/>
                    </a:ext>
                  </a:extLst>
                </p:cNvPr>
                <p:cNvSpPr/>
                <p:nvPr/>
              </p:nvSpPr>
              <p:spPr>
                <a:xfrm>
                  <a:off x="11516896" y="3428998"/>
                  <a:ext cx="705852" cy="705852"/>
                </a:xfrm>
                <a:prstGeom prst="ellipse">
                  <a:avLst/>
                </a:prstGeom>
                <a:solidFill>
                  <a:schemeClr val="bg1"/>
                </a:solidFill>
                <a:ln w="19050">
                  <a:solidFill>
                    <a:srgbClr val="F2AB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3" name="Oval 32">
                  <a:extLst>
                    <a:ext uri="{FF2B5EF4-FFF2-40B4-BE49-F238E27FC236}">
                      <a16:creationId xmlns:a16="http://schemas.microsoft.com/office/drawing/2014/main" id="{1DFB99F4-B617-0A2D-13E8-FFC497C7B488}"/>
                    </a:ext>
                  </a:extLst>
                </p:cNvPr>
                <p:cNvSpPr/>
                <p:nvPr/>
              </p:nvSpPr>
              <p:spPr>
                <a:xfrm>
                  <a:off x="11516896" y="4264346"/>
                  <a:ext cx="705852" cy="705852"/>
                </a:xfrm>
                <a:prstGeom prst="ellipse">
                  <a:avLst/>
                </a:prstGeom>
                <a:solidFill>
                  <a:schemeClr val="bg1"/>
                </a:solidFill>
                <a:ln w="19050">
                  <a:solidFill>
                    <a:srgbClr val="F2AB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4" name="Oval 33">
                  <a:extLst>
                    <a:ext uri="{FF2B5EF4-FFF2-40B4-BE49-F238E27FC236}">
                      <a16:creationId xmlns:a16="http://schemas.microsoft.com/office/drawing/2014/main" id="{C582B581-AA6C-79D2-D615-808BDB6E3CC5}"/>
                    </a:ext>
                  </a:extLst>
                </p:cNvPr>
                <p:cNvSpPr/>
                <p:nvPr/>
              </p:nvSpPr>
              <p:spPr>
                <a:xfrm>
                  <a:off x="11516896" y="5099693"/>
                  <a:ext cx="705852" cy="705852"/>
                </a:xfrm>
                <a:prstGeom prst="ellipse">
                  <a:avLst/>
                </a:prstGeom>
                <a:solidFill>
                  <a:schemeClr val="bg1"/>
                </a:solidFill>
                <a:ln w="19050">
                  <a:solidFill>
                    <a:srgbClr val="F2AB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grpSp>
        <p:sp>
          <p:nvSpPr>
            <p:cNvPr id="4" name="Rectangle: Folded Corner 3">
              <a:extLst>
                <a:ext uri="{FF2B5EF4-FFF2-40B4-BE49-F238E27FC236}">
                  <a16:creationId xmlns:a16="http://schemas.microsoft.com/office/drawing/2014/main" id="{F4805B3C-E9DE-7FF7-CDBF-5C1EB8EC3483}"/>
                </a:ext>
              </a:extLst>
            </p:cNvPr>
            <p:cNvSpPr/>
            <p:nvPr/>
          </p:nvSpPr>
          <p:spPr>
            <a:xfrm rot="10800000" flipH="1">
              <a:off x="3797973" y="3781924"/>
              <a:ext cx="978760" cy="1287378"/>
            </a:xfrm>
            <a:prstGeom prst="foldedCorner">
              <a:avLst>
                <a:gd name="adj" fmla="val 35106"/>
              </a:avLst>
            </a:prstGeom>
            <a:solidFill>
              <a:srgbClr val="8CD1DA"/>
            </a:solidFill>
            <a:ln w="12700">
              <a:solidFill>
                <a:srgbClr val="318B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 name="Rectangle: Folded Corner 6">
              <a:extLst>
                <a:ext uri="{FF2B5EF4-FFF2-40B4-BE49-F238E27FC236}">
                  <a16:creationId xmlns:a16="http://schemas.microsoft.com/office/drawing/2014/main" id="{FFB09D1F-E36B-8B14-6876-A334D61B76F5}"/>
                </a:ext>
              </a:extLst>
            </p:cNvPr>
            <p:cNvSpPr/>
            <p:nvPr/>
          </p:nvSpPr>
          <p:spPr>
            <a:xfrm rot="10800000" flipH="1">
              <a:off x="3565361" y="3984457"/>
              <a:ext cx="978760" cy="1287378"/>
            </a:xfrm>
            <a:prstGeom prst="foldedCorner">
              <a:avLst>
                <a:gd name="adj" fmla="val 35106"/>
              </a:avLst>
            </a:prstGeom>
            <a:solidFill>
              <a:srgbClr val="8CD1DA"/>
            </a:solidFill>
            <a:ln w="12700">
              <a:solidFill>
                <a:srgbClr val="318B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 name="Rectangle: Folded Corner 7">
              <a:extLst>
                <a:ext uri="{FF2B5EF4-FFF2-40B4-BE49-F238E27FC236}">
                  <a16:creationId xmlns:a16="http://schemas.microsoft.com/office/drawing/2014/main" id="{5BD98BC6-071A-774F-CFB2-D5E8DE23F109}"/>
                </a:ext>
              </a:extLst>
            </p:cNvPr>
            <p:cNvSpPr/>
            <p:nvPr/>
          </p:nvSpPr>
          <p:spPr>
            <a:xfrm rot="10800000" flipH="1">
              <a:off x="3344781" y="4211053"/>
              <a:ext cx="978760" cy="1287378"/>
            </a:xfrm>
            <a:prstGeom prst="foldedCorner">
              <a:avLst>
                <a:gd name="adj" fmla="val 35106"/>
              </a:avLst>
            </a:prstGeom>
            <a:solidFill>
              <a:srgbClr val="8CD1DA"/>
            </a:solidFill>
            <a:ln w="12700">
              <a:solidFill>
                <a:srgbClr val="318B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Title 1">
              <a:extLst>
                <a:ext uri="{FF2B5EF4-FFF2-40B4-BE49-F238E27FC236}">
                  <a16:creationId xmlns:a16="http://schemas.microsoft.com/office/drawing/2014/main" id="{2705594F-4746-F919-4558-9B80D0162DE4}"/>
                </a:ext>
              </a:extLst>
            </p:cNvPr>
            <p:cNvSpPr txBox="1">
              <a:spLocks/>
            </p:cNvSpPr>
            <p:nvPr/>
          </p:nvSpPr>
          <p:spPr>
            <a:xfrm>
              <a:off x="2641600" y="5725028"/>
              <a:ext cx="2784775"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Working</a:t>
              </a:r>
            </a:p>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Directory</a:t>
              </a:r>
            </a:p>
          </p:txBody>
        </p:sp>
        <p:sp>
          <p:nvSpPr>
            <p:cNvPr id="10" name="Title 1">
              <a:extLst>
                <a:ext uri="{FF2B5EF4-FFF2-40B4-BE49-F238E27FC236}">
                  <a16:creationId xmlns:a16="http://schemas.microsoft.com/office/drawing/2014/main" id="{5F5A0936-EAC3-4ECB-9F6E-7999CB83C2CB}"/>
                </a:ext>
              </a:extLst>
            </p:cNvPr>
            <p:cNvSpPr txBox="1">
              <a:spLocks/>
            </p:cNvSpPr>
            <p:nvPr/>
          </p:nvSpPr>
          <p:spPr>
            <a:xfrm>
              <a:off x="6465105" y="2158103"/>
              <a:ext cx="1826127"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--Mixed</a:t>
              </a:r>
            </a:p>
          </p:txBody>
        </p:sp>
        <p:sp>
          <p:nvSpPr>
            <p:cNvPr id="11" name="Title 1">
              <a:extLst>
                <a:ext uri="{FF2B5EF4-FFF2-40B4-BE49-F238E27FC236}">
                  <a16:creationId xmlns:a16="http://schemas.microsoft.com/office/drawing/2014/main" id="{56924F6F-3B9E-5A24-3261-C00C7192645C}"/>
                </a:ext>
              </a:extLst>
            </p:cNvPr>
            <p:cNvSpPr txBox="1">
              <a:spLocks/>
            </p:cNvSpPr>
            <p:nvPr/>
          </p:nvSpPr>
          <p:spPr>
            <a:xfrm>
              <a:off x="7682966" y="6068078"/>
              <a:ext cx="1826127"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Commit</a:t>
              </a:r>
            </a:p>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History</a:t>
              </a:r>
            </a:p>
          </p:txBody>
        </p:sp>
        <p:sp>
          <p:nvSpPr>
            <p:cNvPr id="12" name="Title 1">
              <a:extLst>
                <a:ext uri="{FF2B5EF4-FFF2-40B4-BE49-F238E27FC236}">
                  <a16:creationId xmlns:a16="http://schemas.microsoft.com/office/drawing/2014/main" id="{C8F80A82-C5D7-7F5A-6D8D-70885CE2BC4F}"/>
                </a:ext>
              </a:extLst>
            </p:cNvPr>
            <p:cNvSpPr txBox="1">
              <a:spLocks/>
            </p:cNvSpPr>
            <p:nvPr/>
          </p:nvSpPr>
          <p:spPr>
            <a:xfrm>
              <a:off x="8009101" y="6819432"/>
              <a:ext cx="99474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--Soft</a:t>
              </a:r>
            </a:p>
          </p:txBody>
        </p:sp>
        <p:sp>
          <p:nvSpPr>
            <p:cNvPr id="15" name="Title 1">
              <a:extLst>
                <a:ext uri="{FF2B5EF4-FFF2-40B4-BE49-F238E27FC236}">
                  <a16:creationId xmlns:a16="http://schemas.microsoft.com/office/drawing/2014/main" id="{5C8D783C-6E7C-B9D6-C8F3-6FE4E33DB98E}"/>
                </a:ext>
              </a:extLst>
            </p:cNvPr>
            <p:cNvSpPr txBox="1">
              <a:spLocks/>
            </p:cNvSpPr>
            <p:nvPr/>
          </p:nvSpPr>
          <p:spPr>
            <a:xfrm>
              <a:off x="8009101" y="7345520"/>
              <a:ext cx="99474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14000"/>
                </a:lnSpc>
                <a:spcBef>
                  <a:spcPct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--Hard</a:t>
              </a:r>
            </a:p>
          </p:txBody>
        </p:sp>
        <p:sp>
          <p:nvSpPr>
            <p:cNvPr id="16" name="Oval 15">
              <a:extLst>
                <a:ext uri="{FF2B5EF4-FFF2-40B4-BE49-F238E27FC236}">
                  <a16:creationId xmlns:a16="http://schemas.microsoft.com/office/drawing/2014/main" id="{AFFB91DD-60A2-CA8A-FFC8-7681738BACC0}"/>
                </a:ext>
              </a:extLst>
            </p:cNvPr>
            <p:cNvSpPr/>
            <p:nvPr/>
          </p:nvSpPr>
          <p:spPr>
            <a:xfrm>
              <a:off x="5803370" y="4190995"/>
              <a:ext cx="818147" cy="818147"/>
            </a:xfrm>
            <a:prstGeom prst="ellipse">
              <a:avLst/>
            </a:prstGeom>
            <a:solidFill>
              <a:schemeClr val="accent4">
                <a:lumMod val="40000"/>
                <a:lumOff val="60000"/>
              </a:schemeClr>
            </a:solidFill>
            <a:ln w="19050">
              <a:solidFill>
                <a:srgbClr val="E2A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cxnSp>
          <p:nvCxnSpPr>
            <p:cNvPr id="17" name="Straight Arrow Connector 16">
              <a:extLst>
                <a:ext uri="{FF2B5EF4-FFF2-40B4-BE49-F238E27FC236}">
                  <a16:creationId xmlns:a16="http://schemas.microsoft.com/office/drawing/2014/main" id="{6434DFA2-B7A3-E744-944E-2463167978CD}"/>
                </a:ext>
              </a:extLst>
            </p:cNvPr>
            <p:cNvCxnSpPr/>
            <p:nvPr/>
          </p:nvCxnSpPr>
          <p:spPr>
            <a:xfrm>
              <a:off x="4949261" y="4572000"/>
              <a:ext cx="73152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C3EDD2-D895-7F95-E45D-53EF70281774}"/>
                </a:ext>
              </a:extLst>
            </p:cNvPr>
            <p:cNvCxnSpPr/>
            <p:nvPr/>
          </p:nvCxnSpPr>
          <p:spPr>
            <a:xfrm>
              <a:off x="6762019" y="4572000"/>
              <a:ext cx="73152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83468C4D-41B6-E7F5-B1C8-02EAA4F309FE}"/>
                </a:ext>
              </a:extLst>
            </p:cNvPr>
            <p:cNvSpPr/>
            <p:nvPr/>
          </p:nvSpPr>
          <p:spPr>
            <a:xfrm rot="5400000">
              <a:off x="7241984" y="812985"/>
              <a:ext cx="451498" cy="4082718"/>
            </a:xfrm>
            <a:prstGeom prst="leftBrace">
              <a:avLst>
                <a:gd name="adj1" fmla="val 11282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2" name="Left Brace 21">
              <a:extLst>
                <a:ext uri="{FF2B5EF4-FFF2-40B4-BE49-F238E27FC236}">
                  <a16:creationId xmlns:a16="http://schemas.microsoft.com/office/drawing/2014/main" id="{DF67C506-C6B6-34D0-C55C-7133177B88B1}"/>
                </a:ext>
              </a:extLst>
            </p:cNvPr>
            <p:cNvSpPr/>
            <p:nvPr/>
          </p:nvSpPr>
          <p:spPr>
            <a:xfrm rot="16200000">
              <a:off x="8452475" y="5890963"/>
              <a:ext cx="263044" cy="1826127"/>
            </a:xfrm>
            <a:prstGeom prst="leftBrace">
              <a:avLst>
                <a:gd name="adj1" fmla="val 11282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cxnSp>
          <p:nvCxnSpPr>
            <p:cNvPr id="23" name="Straight Connector 22">
              <a:extLst>
                <a:ext uri="{FF2B5EF4-FFF2-40B4-BE49-F238E27FC236}">
                  <a16:creationId xmlns:a16="http://schemas.microsoft.com/office/drawing/2014/main" id="{5D283681-FF24-F4BB-D5E5-E951C03032AC}"/>
                </a:ext>
              </a:extLst>
            </p:cNvPr>
            <p:cNvCxnSpPr>
              <a:cxnSpLocks/>
            </p:cNvCxnSpPr>
            <p:nvPr/>
          </p:nvCxnSpPr>
          <p:spPr>
            <a:xfrm>
              <a:off x="3355645" y="7061500"/>
              <a:ext cx="0"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9A3D276-5FFE-C5E9-2A97-5C81A552B302}"/>
                </a:ext>
              </a:extLst>
            </p:cNvPr>
            <p:cNvCxnSpPr>
              <a:cxnSpLocks/>
            </p:cNvCxnSpPr>
            <p:nvPr/>
          </p:nvCxnSpPr>
          <p:spPr>
            <a:xfrm flipH="1">
              <a:off x="3340559" y="7330351"/>
              <a:ext cx="51206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8A32D4-A07D-AB77-09BF-7D95D626E937}"/>
                </a:ext>
              </a:extLst>
            </p:cNvPr>
            <p:cNvCxnSpPr>
              <a:cxnSpLocks/>
            </p:cNvCxnSpPr>
            <p:nvPr/>
          </p:nvCxnSpPr>
          <p:spPr>
            <a:xfrm flipH="1">
              <a:off x="8728668" y="7333052"/>
              <a:ext cx="8229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13757D-1405-5DD0-C83C-418CAE1F36F3}"/>
                </a:ext>
              </a:extLst>
            </p:cNvPr>
            <p:cNvCxnSpPr>
              <a:cxnSpLocks/>
            </p:cNvCxnSpPr>
            <p:nvPr/>
          </p:nvCxnSpPr>
          <p:spPr>
            <a:xfrm>
              <a:off x="8449886" y="7331825"/>
              <a:ext cx="153785" cy="831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99D262-CFD7-7DC0-4FEC-491E11614598}"/>
                </a:ext>
              </a:extLst>
            </p:cNvPr>
            <p:cNvCxnSpPr>
              <a:cxnSpLocks/>
            </p:cNvCxnSpPr>
            <p:nvPr/>
          </p:nvCxnSpPr>
          <p:spPr>
            <a:xfrm flipH="1">
              <a:off x="8588153" y="7329162"/>
              <a:ext cx="153785" cy="831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AA540E-32ED-5701-42FB-6D84D4A95812}"/>
                </a:ext>
              </a:extLst>
            </p:cNvPr>
            <p:cNvCxnSpPr>
              <a:cxnSpLocks/>
            </p:cNvCxnSpPr>
            <p:nvPr/>
          </p:nvCxnSpPr>
          <p:spPr>
            <a:xfrm>
              <a:off x="9543316" y="7075626"/>
              <a:ext cx="0" cy="27432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A763523-4477-B8BA-4197-FDE4A53B883E}"/>
              </a:ext>
            </a:extLst>
          </p:cNvPr>
          <p:cNvSpPr txBox="1"/>
          <p:nvPr/>
        </p:nvSpPr>
        <p:spPr>
          <a:xfrm>
            <a:off x="1983956" y="4073825"/>
            <a:ext cx="5021451" cy="178510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It has three core invocation forms:</a:t>
            </a:r>
          </a:p>
          <a:p>
            <a:pPr marL="457200" marR="0" lvl="0" indent="-457200" algn="l" defTabSz="457200" rtl="0" eaLnBrk="1" fontAlgn="auto" latinLnBrk="0" hangingPunct="1">
              <a:lnSpc>
                <a:spcPct val="100000"/>
              </a:lnSpc>
              <a:spcBef>
                <a:spcPts val="0"/>
              </a:spcBef>
              <a:spcAft>
                <a:spcPts val="0"/>
              </a:spcAft>
              <a:buClr>
                <a:srgbClr val="000000"/>
              </a:buClr>
              <a:buSzPts val="2200"/>
              <a:buFont typeface="+mj-lt"/>
              <a:buAutoNum type="arabicPeriod"/>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endParaRPr>
          </a:p>
          <a:p>
            <a:pPr marL="457200" marR="0" lvl="0" indent="-457200" algn="l" defTabSz="457200" rtl="0" eaLnBrk="1" fontAlgn="auto" latinLnBrk="0" hangingPunct="1">
              <a:lnSpc>
                <a:spcPct val="100000"/>
              </a:lnSpc>
              <a:spcBef>
                <a:spcPts val="0"/>
              </a:spcBef>
              <a:spcAft>
                <a:spcPts val="0"/>
              </a:spcAft>
              <a:buClr>
                <a:srgbClr val="000000"/>
              </a:buClr>
              <a:buSzPts val="2200"/>
              <a:buFont typeface="+mj-lt"/>
              <a:buAutoNum type="arabicPeriod"/>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Soft</a:t>
            </a:r>
          </a:p>
          <a:p>
            <a:pPr marL="457200" marR="0" lvl="0" indent="-457200" algn="l" defTabSz="457200" rtl="0" eaLnBrk="1" fontAlgn="auto" latinLnBrk="0" hangingPunct="1">
              <a:lnSpc>
                <a:spcPct val="100000"/>
              </a:lnSpc>
              <a:spcBef>
                <a:spcPts val="0"/>
              </a:spcBef>
              <a:spcAft>
                <a:spcPts val="0"/>
              </a:spcAft>
              <a:buClr>
                <a:srgbClr val="000000"/>
              </a:buClr>
              <a:buSzPts val="2200"/>
              <a:buFont typeface="+mj-lt"/>
              <a:buAutoNum type="arabicPeriod"/>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Mixed</a:t>
            </a:r>
          </a:p>
          <a:p>
            <a:pPr marL="457200" marR="0" lvl="0" indent="-457200" algn="l" defTabSz="457200" rtl="0" eaLnBrk="1" fontAlgn="auto" latinLnBrk="0" hangingPunct="1">
              <a:lnSpc>
                <a:spcPct val="100000"/>
              </a:lnSpc>
              <a:spcBef>
                <a:spcPts val="0"/>
              </a:spcBef>
              <a:spcAft>
                <a:spcPts val="0"/>
              </a:spcAft>
              <a:buClr>
                <a:srgbClr val="000000"/>
              </a:buClr>
              <a:buSzPts val="2200"/>
              <a:buFont typeface="+mj-lt"/>
              <a:buAutoNum type="arabicPeriod"/>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Hard</a:t>
            </a:r>
          </a:p>
        </p:txBody>
      </p:sp>
    </p:spTree>
    <p:custDataLst>
      <p:tags r:id="rId1"/>
    </p:custDataLst>
    <p:extLst>
      <p:ext uri="{BB962C8B-B14F-4D97-AF65-F5344CB8AC3E}">
        <p14:creationId xmlns:p14="http://schemas.microsoft.com/office/powerpoint/2010/main" val="179856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Remove</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2981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336;p7">
            <a:extLst>
              <a:ext uri="{FF2B5EF4-FFF2-40B4-BE49-F238E27FC236}">
                <a16:creationId xmlns:a16="http://schemas.microsoft.com/office/drawing/2014/main" id="{D2CBEDF0-C867-82C5-7075-0BF751CA8DC8}"/>
              </a:ext>
            </a:extLst>
          </p:cNvPr>
          <p:cNvSpPr txBox="1"/>
          <p:nvPr/>
        </p:nvSpPr>
        <p:spPr>
          <a:xfrm>
            <a:off x="2382645" y="5948453"/>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List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2" name="Text_Box">
            <a:extLst>
              <a:ext uri="{FF2B5EF4-FFF2-40B4-BE49-F238E27FC236}">
                <a16:creationId xmlns:a16="http://schemas.microsoft.com/office/drawing/2014/main" id="{6338AAEB-70E6-9626-4141-5EF1DCE4BA4C}"/>
              </a:ext>
            </a:extLst>
          </p:cNvPr>
          <p:cNvSpPr/>
          <p:nvPr/>
        </p:nvSpPr>
        <p:spPr>
          <a:xfrm>
            <a:off x="1574872" y="1588639"/>
            <a:ext cx="13106257"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The </a:t>
            </a: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git rm</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 command removes files from both the working directory and the index (staging area) in Git, making it useful for erasing files from a repository's history.</a:t>
            </a:r>
          </a:p>
        </p:txBody>
      </p:sp>
      <p:grpSp>
        <p:nvGrpSpPr>
          <p:cNvPr id="4" name="Google Shape;2255;p108">
            <a:extLst>
              <a:ext uri="{FF2B5EF4-FFF2-40B4-BE49-F238E27FC236}">
                <a16:creationId xmlns:a16="http://schemas.microsoft.com/office/drawing/2014/main" id="{966AE109-F5EA-4CB7-F634-1D0C72BBF634}"/>
              </a:ext>
            </a:extLst>
          </p:cNvPr>
          <p:cNvGrpSpPr/>
          <p:nvPr/>
        </p:nvGrpSpPr>
        <p:grpSpPr>
          <a:xfrm>
            <a:off x="1558535" y="3293637"/>
            <a:ext cx="6247317" cy="3795288"/>
            <a:chOff x="4829020" y="2640398"/>
            <a:chExt cx="6597949" cy="3496836"/>
          </a:xfrm>
        </p:grpSpPr>
        <p:grpSp>
          <p:nvGrpSpPr>
            <p:cNvPr id="7" name="Google Shape;2256;p108">
              <a:extLst>
                <a:ext uri="{FF2B5EF4-FFF2-40B4-BE49-F238E27FC236}">
                  <a16:creationId xmlns:a16="http://schemas.microsoft.com/office/drawing/2014/main" id="{ECE9455A-8B0D-A310-8A69-D2B55777039F}"/>
                </a:ext>
              </a:extLst>
            </p:cNvPr>
            <p:cNvGrpSpPr/>
            <p:nvPr/>
          </p:nvGrpSpPr>
          <p:grpSpPr>
            <a:xfrm>
              <a:off x="4829020" y="2640398"/>
              <a:ext cx="6597949" cy="3496836"/>
              <a:chOff x="1510448" y="2054850"/>
              <a:chExt cx="6166606" cy="3695474"/>
            </a:xfrm>
          </p:grpSpPr>
          <p:sp>
            <p:nvSpPr>
              <p:cNvPr id="9" name="Google Shape;2257;p108">
                <a:extLst>
                  <a:ext uri="{FF2B5EF4-FFF2-40B4-BE49-F238E27FC236}">
                    <a16:creationId xmlns:a16="http://schemas.microsoft.com/office/drawing/2014/main" id="{38904210-D8A6-135F-9BD7-1D3A204AAE60}"/>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10" name="Google Shape;2258;p108">
                <a:extLst>
                  <a:ext uri="{FF2B5EF4-FFF2-40B4-BE49-F238E27FC236}">
                    <a16:creationId xmlns:a16="http://schemas.microsoft.com/office/drawing/2014/main" id="{851CBA91-2CBB-9CA2-FB16-2C10A4C30D78}"/>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Syntax:</a:t>
                </a:r>
                <a:endParaRPr kumimoji="0" sz="2200" b="1" i="0" u="none" strike="noStrike" kern="1200" cap="none" spc="0" normalizeH="0" baseline="0" noProof="0" dirty="0">
                  <a:ln>
                    <a:noFill/>
                  </a:ln>
                  <a:solidFill>
                    <a:prstClr val="white"/>
                  </a:solidFill>
                  <a:effectLst/>
                  <a:uLnTx/>
                  <a:uFillTx/>
                  <a:latin typeface="Open Sans"/>
                  <a:ea typeface="Open Sans"/>
                  <a:cs typeface="Open Sans"/>
                  <a:sym typeface="Open Sans"/>
                </a:endParaRPr>
              </a:p>
            </p:txBody>
          </p:sp>
          <p:sp>
            <p:nvSpPr>
              <p:cNvPr id="11" name="Google Shape;2259;p108">
                <a:extLst>
                  <a:ext uri="{FF2B5EF4-FFF2-40B4-BE49-F238E27FC236}">
                    <a16:creationId xmlns:a16="http://schemas.microsoft.com/office/drawing/2014/main" id="{E1791833-C215-C2A2-21A8-1D79B226BC5D}"/>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sp>
          <p:nvSpPr>
            <p:cNvPr id="8" name="Google Shape;2260;p108">
              <a:extLst>
                <a:ext uri="{FF2B5EF4-FFF2-40B4-BE49-F238E27FC236}">
                  <a16:creationId xmlns:a16="http://schemas.microsoft.com/office/drawing/2014/main" id="{F629B6F1-7B5D-81B8-6141-04622B0AD99F}"/>
                </a:ext>
              </a:extLst>
            </p:cNvPr>
            <p:cNvSpPr txBox="1"/>
            <p:nvPr/>
          </p:nvSpPr>
          <p:spPr>
            <a:xfrm>
              <a:off x="5050432" y="3498512"/>
              <a:ext cx="6164553" cy="652183"/>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rPr>
                <a:t>git rm [options] &lt;file(s)&gt;</a:t>
              </a:r>
              <a:endParaRPr kumimoji="0"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endParaRPr>
            </a:p>
          </p:txBody>
        </p:sp>
      </p:grpSp>
      <p:sp>
        <p:nvSpPr>
          <p:cNvPr id="12" name="Google Shape;1125;g261e5c5b6f0_0_1804">
            <a:extLst>
              <a:ext uri="{FF2B5EF4-FFF2-40B4-BE49-F238E27FC236}">
                <a16:creationId xmlns:a16="http://schemas.microsoft.com/office/drawing/2014/main" id="{B553334C-3994-E841-B07B-ADACF7A26223}"/>
              </a:ext>
            </a:extLst>
          </p:cNvPr>
          <p:cNvSpPr/>
          <p:nvPr/>
        </p:nvSpPr>
        <p:spPr>
          <a:xfrm>
            <a:off x="8318810" y="3513605"/>
            <a:ext cx="6356195" cy="3412271"/>
          </a:xfrm>
          <a:prstGeom prst="roundRect">
            <a:avLst>
              <a:gd name="adj" fmla="val 8532"/>
            </a:avLst>
          </a:prstGeom>
          <a:solidFill>
            <a:srgbClr val="E7E6E6"/>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Here,</a:t>
            </a:r>
          </a:p>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endParaRP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[options]:</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 Additional options for the Git rm command, which can modify its behavior</a:t>
            </a:r>
          </a:p>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endParaRP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&lt;file(s)&gt;:</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 Specifies the file(s) to be removed from both the working directory and the index (staging area)</a:t>
            </a:r>
          </a:p>
        </p:txBody>
      </p:sp>
      <p:sp>
        <p:nvSpPr>
          <p:cNvPr id="14" name="Brandline_LVC">
            <a:extLst>
              <a:ext uri="{FF2B5EF4-FFF2-40B4-BE49-F238E27FC236}">
                <a16:creationId xmlns:a16="http://schemas.microsoft.com/office/drawing/2014/main" id="{9BB659C6-7638-0996-2939-54B33FF19704}"/>
              </a:ext>
            </a:extLst>
          </p:cNvPr>
          <p:cNvSpPr/>
          <p:nvPr/>
        </p:nvSpPr>
        <p:spPr>
          <a:xfrm>
            <a:off x="6858001" y="816324"/>
            <a:ext cx="25371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Tree>
    <p:custDataLst>
      <p:tags r:id="rId1"/>
    </p:custDataLst>
    <p:extLst>
      <p:ext uri="{BB962C8B-B14F-4D97-AF65-F5344CB8AC3E}">
        <p14:creationId xmlns:p14="http://schemas.microsoft.com/office/powerpoint/2010/main" val="1633740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Remove</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9966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2" name="Text_Box">
            <a:extLst>
              <a:ext uri="{FF2B5EF4-FFF2-40B4-BE49-F238E27FC236}">
                <a16:creationId xmlns:a16="http://schemas.microsoft.com/office/drawing/2014/main" id="{6338AAEB-70E6-9626-4141-5EF1DCE4BA4C}"/>
              </a:ext>
            </a:extLst>
          </p:cNvPr>
          <p:cNvSpPr/>
          <p:nvPr/>
        </p:nvSpPr>
        <p:spPr>
          <a:xfrm>
            <a:off x="1574872" y="1393537"/>
            <a:ext cx="13106257"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It offers several use cases, which include:</a:t>
            </a:r>
          </a:p>
        </p:txBody>
      </p:sp>
      <p:sp>
        <p:nvSpPr>
          <p:cNvPr id="33" name="Google Shape;736;p8">
            <a:extLst>
              <a:ext uri="{FF2B5EF4-FFF2-40B4-BE49-F238E27FC236}">
                <a16:creationId xmlns:a16="http://schemas.microsoft.com/office/drawing/2014/main" id="{6244EC14-9521-119B-F375-D4E7B9E01419}"/>
              </a:ext>
            </a:extLst>
          </p:cNvPr>
          <p:cNvSpPr txBox="1"/>
          <p:nvPr/>
        </p:nvSpPr>
        <p:spPr>
          <a:xfrm>
            <a:off x="3452916" y="3419061"/>
            <a:ext cx="534300" cy="383714"/>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01</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4" name="Google Shape;735;p8">
            <a:extLst>
              <a:ext uri="{FF2B5EF4-FFF2-40B4-BE49-F238E27FC236}">
                <a16:creationId xmlns:a16="http://schemas.microsoft.com/office/drawing/2014/main" id="{3FC1AAE0-CD3A-F43A-0BBD-29EA12D644F9}"/>
              </a:ext>
            </a:extLst>
          </p:cNvPr>
          <p:cNvSpPr txBox="1"/>
          <p:nvPr/>
        </p:nvSpPr>
        <p:spPr>
          <a:xfrm>
            <a:off x="6309451" y="6945712"/>
            <a:ext cx="5631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02</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5" name="Google Shape;737;p8">
            <a:extLst>
              <a:ext uri="{FF2B5EF4-FFF2-40B4-BE49-F238E27FC236}">
                <a16:creationId xmlns:a16="http://schemas.microsoft.com/office/drawing/2014/main" id="{4BC7E63D-5913-D54B-21A8-9C648731C7DD}"/>
              </a:ext>
            </a:extLst>
          </p:cNvPr>
          <p:cNvSpPr txBox="1"/>
          <p:nvPr/>
        </p:nvSpPr>
        <p:spPr>
          <a:xfrm>
            <a:off x="9142888" y="3393437"/>
            <a:ext cx="567900" cy="409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03</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6" name="Google Shape;734;p8">
            <a:extLst>
              <a:ext uri="{FF2B5EF4-FFF2-40B4-BE49-F238E27FC236}">
                <a16:creationId xmlns:a16="http://schemas.microsoft.com/office/drawing/2014/main" id="{5FBE7D58-AD1B-4C1D-7FF0-2109EECB1915}"/>
              </a:ext>
            </a:extLst>
          </p:cNvPr>
          <p:cNvSpPr txBox="1"/>
          <p:nvPr/>
        </p:nvSpPr>
        <p:spPr>
          <a:xfrm>
            <a:off x="12083756" y="6945692"/>
            <a:ext cx="5760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04</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grpSp>
        <p:nvGrpSpPr>
          <p:cNvPr id="4" name="Google Shape;1095;g261e5c5b6f0_0_1773">
            <a:extLst>
              <a:ext uri="{FF2B5EF4-FFF2-40B4-BE49-F238E27FC236}">
                <a16:creationId xmlns:a16="http://schemas.microsoft.com/office/drawing/2014/main" id="{E5963C28-FC97-2547-00A0-13B99CC2D917}"/>
              </a:ext>
            </a:extLst>
          </p:cNvPr>
          <p:cNvGrpSpPr/>
          <p:nvPr/>
        </p:nvGrpSpPr>
        <p:grpSpPr>
          <a:xfrm>
            <a:off x="1383957" y="2866444"/>
            <a:ext cx="13005205" cy="5123113"/>
            <a:chOff x="1416455" y="2277342"/>
            <a:chExt cx="13005205" cy="5123113"/>
          </a:xfrm>
        </p:grpSpPr>
        <p:grpSp>
          <p:nvGrpSpPr>
            <p:cNvPr id="7" name="Google Shape;1096;g261e5c5b6f0_0_1773">
              <a:extLst>
                <a:ext uri="{FF2B5EF4-FFF2-40B4-BE49-F238E27FC236}">
                  <a16:creationId xmlns:a16="http://schemas.microsoft.com/office/drawing/2014/main" id="{BEFC9503-7503-E63F-F658-5CF337F309C5}"/>
                </a:ext>
              </a:extLst>
            </p:cNvPr>
            <p:cNvGrpSpPr/>
            <p:nvPr/>
          </p:nvGrpSpPr>
          <p:grpSpPr>
            <a:xfrm>
              <a:off x="5689626" y="2401726"/>
              <a:ext cx="2203681" cy="2313992"/>
              <a:chOff x="2970212" y="1274762"/>
              <a:chExt cx="1363664" cy="1431926"/>
            </a:xfrm>
          </p:grpSpPr>
          <p:sp>
            <p:nvSpPr>
              <p:cNvPr id="44" name="Google Shape;1097;g261e5c5b6f0_0_1773">
                <a:extLst>
                  <a:ext uri="{FF2B5EF4-FFF2-40B4-BE49-F238E27FC236}">
                    <a16:creationId xmlns:a16="http://schemas.microsoft.com/office/drawing/2014/main" id="{810AB22D-507A-75BC-0901-7DFA5719E06D}"/>
                  </a:ext>
                </a:extLst>
              </p:cNvPr>
              <p:cNvSpPr/>
              <p:nvPr/>
            </p:nvSpPr>
            <p:spPr>
              <a:xfrm>
                <a:off x="2971800" y="1274762"/>
                <a:ext cx="1362076" cy="1431926"/>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sp>
            <p:nvSpPr>
              <p:cNvPr id="45" name="Google Shape;1098;g261e5c5b6f0_0_1773">
                <a:extLst>
                  <a:ext uri="{FF2B5EF4-FFF2-40B4-BE49-F238E27FC236}">
                    <a16:creationId xmlns:a16="http://schemas.microsoft.com/office/drawing/2014/main" id="{9574DB67-6147-1EB4-2040-A12E9C300544}"/>
                  </a:ext>
                </a:extLst>
              </p:cNvPr>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rgbClr val="FFC000"/>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grpSp>
        <p:grpSp>
          <p:nvGrpSpPr>
            <p:cNvPr id="8" name="Google Shape;1099;g261e5c5b6f0_0_1773">
              <a:extLst>
                <a:ext uri="{FF2B5EF4-FFF2-40B4-BE49-F238E27FC236}">
                  <a16:creationId xmlns:a16="http://schemas.microsoft.com/office/drawing/2014/main" id="{59BFE691-6268-64F6-9080-7E03BA4B5E9A}"/>
                </a:ext>
              </a:extLst>
            </p:cNvPr>
            <p:cNvGrpSpPr/>
            <p:nvPr/>
          </p:nvGrpSpPr>
          <p:grpSpPr>
            <a:xfrm>
              <a:off x="8390995" y="2404291"/>
              <a:ext cx="2172895" cy="2311426"/>
              <a:chOff x="4641850" y="1276350"/>
              <a:chExt cx="1344613" cy="1430338"/>
            </a:xfrm>
          </p:grpSpPr>
          <p:sp>
            <p:nvSpPr>
              <p:cNvPr id="42" name="Google Shape;1100;g261e5c5b6f0_0_1773">
                <a:extLst>
                  <a:ext uri="{FF2B5EF4-FFF2-40B4-BE49-F238E27FC236}">
                    <a16:creationId xmlns:a16="http://schemas.microsoft.com/office/drawing/2014/main" id="{5205A1B0-8BFD-91DD-F64A-77FF69A4A53A}"/>
                  </a:ext>
                </a:extLst>
              </p:cNvPr>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sp>
            <p:nvSpPr>
              <p:cNvPr id="43" name="Google Shape;1101;g261e5c5b6f0_0_1773">
                <a:extLst>
                  <a:ext uri="{FF2B5EF4-FFF2-40B4-BE49-F238E27FC236}">
                    <a16:creationId xmlns:a16="http://schemas.microsoft.com/office/drawing/2014/main" id="{7DE598D5-A363-7049-7034-515AD563B9CF}"/>
                  </a:ext>
                </a:extLst>
              </p:cNvPr>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rgbClr val="5B9BD5"/>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grpSp>
        <p:grpSp>
          <p:nvGrpSpPr>
            <p:cNvPr id="9" name="Google Shape;1102;g261e5c5b6f0_0_1773">
              <a:extLst>
                <a:ext uri="{FF2B5EF4-FFF2-40B4-BE49-F238E27FC236}">
                  <a16:creationId xmlns:a16="http://schemas.microsoft.com/office/drawing/2014/main" id="{7CACB858-36F4-583D-37AD-F0441BC04B1F}"/>
                </a:ext>
              </a:extLst>
            </p:cNvPr>
            <p:cNvGrpSpPr/>
            <p:nvPr/>
          </p:nvGrpSpPr>
          <p:grpSpPr>
            <a:xfrm>
              <a:off x="8390992" y="5187713"/>
              <a:ext cx="2175461" cy="2024100"/>
              <a:chOff x="4641850" y="3027363"/>
              <a:chExt cx="1346201" cy="1252537"/>
            </a:xfrm>
          </p:grpSpPr>
          <p:sp>
            <p:nvSpPr>
              <p:cNvPr id="40" name="Google Shape;1103;g261e5c5b6f0_0_1773">
                <a:extLst>
                  <a:ext uri="{FF2B5EF4-FFF2-40B4-BE49-F238E27FC236}">
                    <a16:creationId xmlns:a16="http://schemas.microsoft.com/office/drawing/2014/main" id="{9E4E415E-1BF9-01DA-2360-ACD864D275C5}"/>
                  </a:ext>
                </a:extLst>
              </p:cNvPr>
              <p:cNvSpPr/>
              <p:nvPr/>
            </p:nvSpPr>
            <p:spPr>
              <a:xfrm>
                <a:off x="4641850" y="3027363"/>
                <a:ext cx="1322389" cy="1244601"/>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sp>
            <p:nvSpPr>
              <p:cNvPr id="41" name="Google Shape;1104;g261e5c5b6f0_0_1773">
                <a:extLst>
                  <a:ext uri="{FF2B5EF4-FFF2-40B4-BE49-F238E27FC236}">
                    <a16:creationId xmlns:a16="http://schemas.microsoft.com/office/drawing/2014/main" id="{E11A90AA-86FC-3C05-5853-F82C4928BA15}"/>
                  </a:ext>
                </a:extLst>
              </p:cNvPr>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rgbClr val="ED7D31"/>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grpSp>
        <p:grpSp>
          <p:nvGrpSpPr>
            <p:cNvPr id="10" name="Google Shape;1105;g261e5c5b6f0_0_1773">
              <a:extLst>
                <a:ext uri="{FF2B5EF4-FFF2-40B4-BE49-F238E27FC236}">
                  <a16:creationId xmlns:a16="http://schemas.microsoft.com/office/drawing/2014/main" id="{2071E400-7038-6492-CEA5-BC4C5C1A10C6}"/>
                </a:ext>
              </a:extLst>
            </p:cNvPr>
            <p:cNvGrpSpPr/>
            <p:nvPr/>
          </p:nvGrpSpPr>
          <p:grpSpPr>
            <a:xfrm>
              <a:off x="5692195" y="5187714"/>
              <a:ext cx="2201113" cy="2034364"/>
              <a:chOff x="2971800" y="3027363"/>
              <a:chExt cx="1362075" cy="1258888"/>
            </a:xfrm>
          </p:grpSpPr>
          <p:sp>
            <p:nvSpPr>
              <p:cNvPr id="38" name="Google Shape;1106;g261e5c5b6f0_0_1773">
                <a:extLst>
                  <a:ext uri="{FF2B5EF4-FFF2-40B4-BE49-F238E27FC236}">
                    <a16:creationId xmlns:a16="http://schemas.microsoft.com/office/drawing/2014/main" id="{D28EF567-1A79-0780-9CFA-561B63718A2B}"/>
                  </a:ext>
                </a:extLst>
              </p:cNvPr>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sp>
            <p:nvSpPr>
              <p:cNvPr id="39" name="Google Shape;1107;g261e5c5b6f0_0_1773">
                <a:extLst>
                  <a:ext uri="{FF2B5EF4-FFF2-40B4-BE49-F238E27FC236}">
                    <a16:creationId xmlns:a16="http://schemas.microsoft.com/office/drawing/2014/main" id="{A22FDFEA-ED40-D231-EE90-8DCA3B0A74E3}"/>
                  </a:ext>
                </a:extLst>
              </p:cNvPr>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rgbClr val="A5A5A5"/>
              </a:solidFill>
              <a:ln>
                <a:noFill/>
              </a:ln>
            </p:spPr>
            <p:txBody>
              <a:bodyPr spcFirstLastPara="1" wrap="square" lIns="162550" tIns="81275" rIns="162550" bIns="81275"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endParaRPr kumimoji="0" sz="2200" b="0" i="0" u="none" strike="noStrike" kern="1200" cap="none" spc="0" normalizeH="0" baseline="0" noProof="0" dirty="0">
                  <a:ln>
                    <a:noFill/>
                  </a:ln>
                  <a:solidFill>
                    <a:srgbClr val="3F3F3F"/>
                  </a:solidFill>
                  <a:effectLst/>
                  <a:uLnTx/>
                  <a:uFillTx/>
                  <a:latin typeface="Open Sans"/>
                  <a:ea typeface="Open Sans"/>
                  <a:cs typeface="Open Sans"/>
                  <a:sym typeface="Open Sans"/>
                </a:endParaRPr>
              </a:p>
            </p:txBody>
          </p:sp>
        </p:grpSp>
        <p:sp>
          <p:nvSpPr>
            <p:cNvPr id="11" name="Google Shape;1108;g261e5c5b6f0_0_1773">
              <a:extLst>
                <a:ext uri="{FF2B5EF4-FFF2-40B4-BE49-F238E27FC236}">
                  <a16:creationId xmlns:a16="http://schemas.microsoft.com/office/drawing/2014/main" id="{E376A563-C1FF-6677-7499-5A2C1D7B8182}"/>
                </a:ext>
              </a:extLst>
            </p:cNvPr>
            <p:cNvSpPr txBox="1"/>
            <p:nvPr/>
          </p:nvSpPr>
          <p:spPr>
            <a:xfrm>
              <a:off x="10557660" y="2277342"/>
              <a:ext cx="3864000" cy="478232"/>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Removing untracked files</a:t>
              </a: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12" name="Google Shape;1109;g261e5c5b6f0_0_1773">
              <a:extLst>
                <a:ext uri="{FF2B5EF4-FFF2-40B4-BE49-F238E27FC236}">
                  <a16:creationId xmlns:a16="http://schemas.microsoft.com/office/drawing/2014/main" id="{AB139A44-6753-F0B7-EE15-8A86946093AD}"/>
                </a:ext>
              </a:extLst>
            </p:cNvPr>
            <p:cNvSpPr txBox="1"/>
            <p:nvPr/>
          </p:nvSpPr>
          <p:spPr>
            <a:xfrm>
              <a:off x="2055854" y="2302056"/>
              <a:ext cx="3864000" cy="478232"/>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Supporting wildcards</a:t>
              </a:r>
              <a:endParaRPr kumimoji="0" lang="en-US"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21" name="Google Shape;1110;g261e5c5b6f0_0_1773">
              <a:extLst>
                <a:ext uri="{FF2B5EF4-FFF2-40B4-BE49-F238E27FC236}">
                  <a16:creationId xmlns:a16="http://schemas.microsoft.com/office/drawing/2014/main" id="{A6B7BB58-A095-B130-93CC-BAEA8C3B8DF9}"/>
                </a:ext>
              </a:extLst>
            </p:cNvPr>
            <p:cNvSpPr txBox="1"/>
            <p:nvPr/>
          </p:nvSpPr>
          <p:spPr>
            <a:xfrm>
              <a:off x="9989245" y="6922222"/>
              <a:ext cx="3864000" cy="478232"/>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Staging deletions</a:t>
              </a: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sp>
          <p:nvSpPr>
            <p:cNvPr id="37" name="Google Shape;1111;g261e5c5b6f0_0_1773">
              <a:extLst>
                <a:ext uri="{FF2B5EF4-FFF2-40B4-BE49-F238E27FC236}">
                  <a16:creationId xmlns:a16="http://schemas.microsoft.com/office/drawing/2014/main" id="{79E82BF3-0F50-7BCE-47DB-3A11EF09531B}"/>
                </a:ext>
              </a:extLst>
            </p:cNvPr>
            <p:cNvSpPr txBox="1"/>
            <p:nvPr/>
          </p:nvSpPr>
          <p:spPr>
            <a:xfrm>
              <a:off x="1416455" y="6922223"/>
              <a:ext cx="4280976" cy="478232"/>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Removing files from the index</a:t>
              </a:r>
              <a:endParaRPr kumimoji="0" sz="1400" b="0" i="0" u="none" strike="noStrike" kern="1200" cap="none" spc="0" normalizeH="0" baseline="0" noProof="0" dirty="0">
                <a:ln>
                  <a:noFill/>
                </a:ln>
                <a:solidFill>
                  <a:srgbClr val="3F3F3F"/>
                </a:solidFill>
                <a:effectLst/>
                <a:uLnTx/>
                <a:uFillTx/>
                <a:latin typeface="Arial"/>
                <a:ea typeface="Arial"/>
                <a:cs typeface="Arial"/>
                <a:sym typeface="Arial"/>
              </a:endParaRPr>
            </a:p>
          </p:txBody>
        </p:sp>
      </p:grpSp>
      <p:sp>
        <p:nvSpPr>
          <p:cNvPr id="14" name="Brandline_LVC">
            <a:extLst>
              <a:ext uri="{FF2B5EF4-FFF2-40B4-BE49-F238E27FC236}">
                <a16:creationId xmlns:a16="http://schemas.microsoft.com/office/drawing/2014/main" id="{27E25B66-E4A7-FC80-58CF-8A6E088A1B29}"/>
              </a:ext>
            </a:extLst>
          </p:cNvPr>
          <p:cNvSpPr/>
          <p:nvPr/>
        </p:nvSpPr>
        <p:spPr>
          <a:xfrm>
            <a:off x="6858001" y="816324"/>
            <a:ext cx="25371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Tree>
    <p:custDataLst>
      <p:tags r:id="rId1"/>
    </p:custDataLst>
    <p:extLst>
      <p:ext uri="{BB962C8B-B14F-4D97-AF65-F5344CB8AC3E}">
        <p14:creationId xmlns:p14="http://schemas.microsoft.com/office/powerpoint/2010/main" val="2159393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Diff</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9966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3" name="Google Shape;736;p8">
            <a:extLst>
              <a:ext uri="{FF2B5EF4-FFF2-40B4-BE49-F238E27FC236}">
                <a16:creationId xmlns:a16="http://schemas.microsoft.com/office/drawing/2014/main" id="{6244EC14-9521-119B-F375-D4E7B9E01419}"/>
              </a:ext>
            </a:extLst>
          </p:cNvPr>
          <p:cNvSpPr txBox="1"/>
          <p:nvPr/>
        </p:nvSpPr>
        <p:spPr>
          <a:xfrm>
            <a:off x="3452916" y="3419061"/>
            <a:ext cx="534300" cy="383714"/>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01</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4" name="Google Shape;735;p8">
            <a:extLst>
              <a:ext uri="{FF2B5EF4-FFF2-40B4-BE49-F238E27FC236}">
                <a16:creationId xmlns:a16="http://schemas.microsoft.com/office/drawing/2014/main" id="{3FC1AAE0-CD3A-F43A-0BBD-29EA12D644F9}"/>
              </a:ext>
            </a:extLst>
          </p:cNvPr>
          <p:cNvSpPr txBox="1"/>
          <p:nvPr/>
        </p:nvSpPr>
        <p:spPr>
          <a:xfrm>
            <a:off x="6309451" y="6945712"/>
            <a:ext cx="5631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02</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5" name="Google Shape;737;p8">
            <a:extLst>
              <a:ext uri="{FF2B5EF4-FFF2-40B4-BE49-F238E27FC236}">
                <a16:creationId xmlns:a16="http://schemas.microsoft.com/office/drawing/2014/main" id="{4BC7E63D-5913-D54B-21A8-9C648731C7DD}"/>
              </a:ext>
            </a:extLst>
          </p:cNvPr>
          <p:cNvSpPr txBox="1"/>
          <p:nvPr/>
        </p:nvSpPr>
        <p:spPr>
          <a:xfrm>
            <a:off x="9142888" y="3393437"/>
            <a:ext cx="567900" cy="409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03</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6" name="Google Shape;734;p8">
            <a:extLst>
              <a:ext uri="{FF2B5EF4-FFF2-40B4-BE49-F238E27FC236}">
                <a16:creationId xmlns:a16="http://schemas.microsoft.com/office/drawing/2014/main" id="{5FBE7D58-AD1B-4C1D-7FF0-2109EECB1915}"/>
              </a:ext>
            </a:extLst>
          </p:cNvPr>
          <p:cNvSpPr txBox="1"/>
          <p:nvPr/>
        </p:nvSpPr>
        <p:spPr>
          <a:xfrm>
            <a:off x="12083756" y="6945692"/>
            <a:ext cx="5760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04</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7" name="Brandline_LVC">
            <a:extLst>
              <a:ext uri="{FF2B5EF4-FFF2-40B4-BE49-F238E27FC236}">
                <a16:creationId xmlns:a16="http://schemas.microsoft.com/office/drawing/2014/main" id="{6B2E311B-DD42-6626-8DD8-2FB5A826BB47}"/>
              </a:ext>
            </a:extLst>
          </p:cNvPr>
          <p:cNvSpPr/>
          <p:nvPr/>
        </p:nvSpPr>
        <p:spPr>
          <a:xfrm>
            <a:off x="7366000" y="816324"/>
            <a:ext cx="1526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 name="Text_Box">
            <a:extLst>
              <a:ext uri="{FF2B5EF4-FFF2-40B4-BE49-F238E27FC236}">
                <a16:creationId xmlns:a16="http://schemas.microsoft.com/office/drawing/2014/main" id="{5BDC6144-110D-067E-071F-372195AE02CD}"/>
              </a:ext>
            </a:extLst>
          </p:cNvPr>
          <p:cNvSpPr/>
          <p:nvPr/>
        </p:nvSpPr>
        <p:spPr>
          <a:xfrm>
            <a:off x="1574872" y="1279458"/>
            <a:ext cx="13106257" cy="1230137"/>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This command displays distinctions between the working directory and the staging area, between the staging area and the last commit, and between commits, branches, or other Git objects.</a:t>
            </a:r>
          </a:p>
        </p:txBody>
      </p:sp>
      <p:grpSp>
        <p:nvGrpSpPr>
          <p:cNvPr id="9" name="Google Shape;2255;p108">
            <a:extLst>
              <a:ext uri="{FF2B5EF4-FFF2-40B4-BE49-F238E27FC236}">
                <a16:creationId xmlns:a16="http://schemas.microsoft.com/office/drawing/2014/main" id="{A45E3FFB-1103-3D5F-FBCA-FFE28703064C}"/>
              </a:ext>
            </a:extLst>
          </p:cNvPr>
          <p:cNvGrpSpPr/>
          <p:nvPr/>
        </p:nvGrpSpPr>
        <p:grpSpPr>
          <a:xfrm>
            <a:off x="1558535" y="3287183"/>
            <a:ext cx="6247317" cy="3795288"/>
            <a:chOff x="4829020" y="2640398"/>
            <a:chExt cx="6597949" cy="3496836"/>
          </a:xfrm>
        </p:grpSpPr>
        <p:grpSp>
          <p:nvGrpSpPr>
            <p:cNvPr id="10" name="Google Shape;2256;p108">
              <a:extLst>
                <a:ext uri="{FF2B5EF4-FFF2-40B4-BE49-F238E27FC236}">
                  <a16:creationId xmlns:a16="http://schemas.microsoft.com/office/drawing/2014/main" id="{53D657B1-8FAD-C6FA-8CE5-26E9959BB606}"/>
                </a:ext>
              </a:extLst>
            </p:cNvPr>
            <p:cNvGrpSpPr/>
            <p:nvPr/>
          </p:nvGrpSpPr>
          <p:grpSpPr>
            <a:xfrm>
              <a:off x="4829020" y="2640398"/>
              <a:ext cx="6597949" cy="3496836"/>
              <a:chOff x="1510448" y="2054850"/>
              <a:chExt cx="6166606" cy="3695474"/>
            </a:xfrm>
          </p:grpSpPr>
          <p:sp>
            <p:nvSpPr>
              <p:cNvPr id="12" name="Google Shape;2257;p108">
                <a:extLst>
                  <a:ext uri="{FF2B5EF4-FFF2-40B4-BE49-F238E27FC236}">
                    <a16:creationId xmlns:a16="http://schemas.microsoft.com/office/drawing/2014/main" id="{A45E554B-300E-7DAD-4D11-AF10BF02F48D}"/>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1" name="Google Shape;2258;p108">
                <a:extLst>
                  <a:ext uri="{FF2B5EF4-FFF2-40B4-BE49-F238E27FC236}">
                    <a16:creationId xmlns:a16="http://schemas.microsoft.com/office/drawing/2014/main" id="{9CFE03E1-7254-B370-19D3-B5E178B1B164}"/>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Syntax:</a:t>
                </a:r>
                <a:endParaRPr kumimoji="0" sz="2200" b="1" i="0" u="none" strike="noStrike" kern="1200" cap="none" spc="0" normalizeH="0" baseline="0" noProof="0" dirty="0">
                  <a:ln>
                    <a:noFill/>
                  </a:ln>
                  <a:solidFill>
                    <a:prstClr val="white"/>
                  </a:solidFill>
                  <a:effectLst/>
                  <a:uLnTx/>
                  <a:uFillTx/>
                  <a:latin typeface="Open Sans"/>
                  <a:ea typeface="Open Sans"/>
                  <a:cs typeface="Open Sans"/>
                  <a:sym typeface="Open Sans"/>
                </a:endParaRPr>
              </a:p>
            </p:txBody>
          </p:sp>
          <p:sp>
            <p:nvSpPr>
              <p:cNvPr id="37" name="Google Shape;2259;p108">
                <a:extLst>
                  <a:ext uri="{FF2B5EF4-FFF2-40B4-BE49-F238E27FC236}">
                    <a16:creationId xmlns:a16="http://schemas.microsoft.com/office/drawing/2014/main" id="{44D90D5D-FADD-D7DD-14F7-1D73B0EF023B}"/>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sp>
          <p:nvSpPr>
            <p:cNvPr id="11" name="Google Shape;2260;p108">
              <a:extLst>
                <a:ext uri="{FF2B5EF4-FFF2-40B4-BE49-F238E27FC236}">
                  <a16:creationId xmlns:a16="http://schemas.microsoft.com/office/drawing/2014/main" id="{BF2D7426-DECE-32B6-6104-8CA406DDB637}"/>
                </a:ext>
              </a:extLst>
            </p:cNvPr>
            <p:cNvSpPr txBox="1"/>
            <p:nvPr/>
          </p:nvSpPr>
          <p:spPr>
            <a:xfrm>
              <a:off x="5050432" y="3498512"/>
              <a:ext cx="6164553" cy="1786478"/>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rPr>
                <a:t>git diff [&lt;options&gt;] [&lt;commit&gt;] [--] [&lt;path&gt;...]</a:t>
              </a:r>
            </a:p>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endParaRPr kumimoji="0"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endParaRPr>
            </a:p>
          </p:txBody>
        </p:sp>
      </p:grpSp>
      <p:sp>
        <p:nvSpPr>
          <p:cNvPr id="38" name="Google Shape;1125;g261e5c5b6f0_0_1804">
            <a:extLst>
              <a:ext uri="{FF2B5EF4-FFF2-40B4-BE49-F238E27FC236}">
                <a16:creationId xmlns:a16="http://schemas.microsoft.com/office/drawing/2014/main" id="{5555A845-957E-CA9A-8E9B-46E70E39B121}"/>
              </a:ext>
            </a:extLst>
          </p:cNvPr>
          <p:cNvSpPr/>
          <p:nvPr/>
        </p:nvSpPr>
        <p:spPr>
          <a:xfrm>
            <a:off x="8274206" y="3160209"/>
            <a:ext cx="6601522" cy="3922262"/>
          </a:xfrm>
          <a:prstGeom prst="roundRect">
            <a:avLst>
              <a:gd name="adj" fmla="val 8497"/>
            </a:avLst>
          </a:prstGeom>
          <a:solidFill>
            <a:srgbClr val="E7E6E6"/>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Here,</a:t>
            </a:r>
          </a:p>
          <a:p>
            <a:pPr marL="0" marR="0" lvl="0" indent="0" algn="l" defTabSz="457200" rtl="0" eaLnBrk="1" fontAlgn="auto" latinLnBrk="0" hangingPunct="1">
              <a:lnSpc>
                <a:spcPct val="114000"/>
              </a:lnSpc>
              <a:spcBef>
                <a:spcPts val="0"/>
              </a:spcBef>
              <a:spcAft>
                <a:spcPts val="0"/>
              </a:spcAft>
              <a:buClr>
                <a:srgbClr val="3F3F3F"/>
              </a:buClr>
              <a:buSzPts val="2200"/>
              <a:buFontTx/>
              <a:buNone/>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endParaRP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options: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Parameters that modify git diff's behavior, like --cached, --stat, and --color</a:t>
            </a:r>
            <a:endParaRPr kumimoji="0" lang="en-US" sz="2200" b="0" i="0" u="none" strike="noStrike" kern="1200" cap="none" spc="0" normalizeH="0" baseline="0" noProof="0" dirty="0">
              <a:ln>
                <a:noFill/>
              </a:ln>
              <a:solidFill>
                <a:prstClr val="black">
                  <a:lumMod val="75000"/>
                  <a:lumOff val="25000"/>
                </a:prstClr>
              </a:solidFill>
              <a:effectLst/>
              <a:highlight>
                <a:srgbClr val="FFFF00"/>
              </a:highlight>
              <a:uLnTx/>
              <a:uFillTx/>
              <a:latin typeface="Open Sans"/>
              <a:ea typeface="Open Sans"/>
              <a:cs typeface="Open Sans"/>
              <a:sym typeface="Open Sans"/>
            </a:endParaRP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commit: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Specifies a commit to compare changes against, including hashes, branch names, or Git references</a:t>
            </a:r>
          </a:p>
          <a:p>
            <a:pPr marL="342900" marR="0" lvl="0" indent="-342900" algn="l" defTabSz="457200" rtl="0" eaLnBrk="1" fontAlgn="auto" latinLnBrk="0" hangingPunct="1">
              <a:lnSpc>
                <a:spcPct val="114000"/>
              </a:lnSpc>
              <a:spcBef>
                <a:spcPts val="0"/>
              </a:spcBef>
              <a:spcAft>
                <a:spcPts val="0"/>
              </a:spcAft>
              <a:buClr>
                <a:srgbClr val="3F3F3F"/>
              </a:buClr>
              <a:buSzPts val="2200"/>
              <a:buFont typeface="Arial" panose="020B0604020202020204" pitchFamily="34" charset="0"/>
              <a:buChar char="•"/>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path: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Optional path(s) limiting output to changes in specific files or directories</a:t>
            </a:r>
          </a:p>
        </p:txBody>
      </p:sp>
    </p:spTree>
    <p:custDataLst>
      <p:tags r:id="rId1"/>
    </p:custDataLst>
    <p:extLst>
      <p:ext uri="{BB962C8B-B14F-4D97-AF65-F5344CB8AC3E}">
        <p14:creationId xmlns:p14="http://schemas.microsoft.com/office/powerpoint/2010/main" val="263227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Git Status</a:t>
            </a:r>
          </a:p>
        </p:txBody>
      </p:sp>
      <p:sp>
        <p:nvSpPr>
          <p:cNvPr id="20" name="Google Shape;336;p7">
            <a:extLst>
              <a:ext uri="{FF2B5EF4-FFF2-40B4-BE49-F238E27FC236}">
                <a16:creationId xmlns:a16="http://schemas.microsoft.com/office/drawing/2014/main" id="{8D0E49D8-9E69-0FF3-B3B0-B4A85E4D0F4D}"/>
              </a:ext>
            </a:extLst>
          </p:cNvPr>
          <p:cNvSpPr txBox="1"/>
          <p:nvPr/>
        </p:nvSpPr>
        <p:spPr>
          <a:xfrm>
            <a:off x="2364059" y="3996682"/>
            <a:ext cx="2787804" cy="430847"/>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Git Create tag</a:t>
            </a: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33" name="Google Shape;736;p8">
            <a:extLst>
              <a:ext uri="{FF2B5EF4-FFF2-40B4-BE49-F238E27FC236}">
                <a16:creationId xmlns:a16="http://schemas.microsoft.com/office/drawing/2014/main" id="{6244EC14-9521-119B-F375-D4E7B9E01419}"/>
              </a:ext>
            </a:extLst>
          </p:cNvPr>
          <p:cNvSpPr txBox="1"/>
          <p:nvPr/>
        </p:nvSpPr>
        <p:spPr>
          <a:xfrm>
            <a:off x="3452916" y="3419061"/>
            <a:ext cx="534300" cy="383714"/>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01</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4" name="Google Shape;735;p8">
            <a:extLst>
              <a:ext uri="{FF2B5EF4-FFF2-40B4-BE49-F238E27FC236}">
                <a16:creationId xmlns:a16="http://schemas.microsoft.com/office/drawing/2014/main" id="{3FC1AAE0-CD3A-F43A-0BBD-29EA12D644F9}"/>
              </a:ext>
            </a:extLst>
          </p:cNvPr>
          <p:cNvSpPr txBox="1"/>
          <p:nvPr/>
        </p:nvSpPr>
        <p:spPr>
          <a:xfrm>
            <a:off x="6309451" y="6945712"/>
            <a:ext cx="5631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02</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5" name="Google Shape;737;p8">
            <a:extLst>
              <a:ext uri="{FF2B5EF4-FFF2-40B4-BE49-F238E27FC236}">
                <a16:creationId xmlns:a16="http://schemas.microsoft.com/office/drawing/2014/main" id="{4BC7E63D-5913-D54B-21A8-9C648731C7DD}"/>
              </a:ext>
            </a:extLst>
          </p:cNvPr>
          <p:cNvSpPr txBox="1"/>
          <p:nvPr/>
        </p:nvSpPr>
        <p:spPr>
          <a:xfrm>
            <a:off x="9142888" y="3393437"/>
            <a:ext cx="567900" cy="409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03</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36" name="Google Shape;734;p8">
            <a:extLst>
              <a:ext uri="{FF2B5EF4-FFF2-40B4-BE49-F238E27FC236}">
                <a16:creationId xmlns:a16="http://schemas.microsoft.com/office/drawing/2014/main" id="{5FBE7D58-AD1B-4C1D-7FF0-2109EECB1915}"/>
              </a:ext>
            </a:extLst>
          </p:cNvPr>
          <p:cNvSpPr txBox="1"/>
          <p:nvPr/>
        </p:nvSpPr>
        <p:spPr>
          <a:xfrm>
            <a:off x="12083756" y="6945692"/>
            <a:ext cx="576000" cy="4002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14000"/>
              </a:lnSpc>
              <a:spcBef>
                <a:spcPts val="0"/>
              </a:spcBef>
              <a:spcAft>
                <a:spcPts val="0"/>
              </a:spcAft>
              <a:buClr>
                <a:srgbClr val="000000"/>
              </a:buClr>
              <a:buSzPts val="2200"/>
              <a:buFont typeface="Arial"/>
              <a:buNone/>
              <a:tabLst/>
              <a:defRPr/>
            </a:pPr>
            <a:r>
              <a:rPr kumimoji="0" lang="en-US" sz="2200" b="0" i="0" u="none" strike="noStrike" kern="1200" cap="none" spc="0" normalizeH="0" baseline="0" noProof="0" dirty="0">
                <a:ln>
                  <a:noFill/>
                </a:ln>
                <a:solidFill>
                  <a:srgbClr val="FFFFFF"/>
                </a:solidFill>
                <a:effectLst/>
                <a:uLnTx/>
                <a:uFillTx/>
                <a:latin typeface="Open Sans"/>
                <a:ea typeface="Open Sans"/>
                <a:cs typeface="Open Sans"/>
                <a:sym typeface="Open Sans"/>
              </a:rPr>
              <a:t>04</a:t>
            </a:r>
            <a:endParaRPr kumimoji="0" sz="2200" b="0" i="0" u="none" strike="noStrike" kern="1200" cap="none" spc="0" normalizeH="0" baseline="0" noProof="0" dirty="0">
              <a:ln>
                <a:noFill/>
              </a:ln>
              <a:solidFill>
                <a:srgbClr val="FFFFFF"/>
              </a:solidFill>
              <a:effectLst/>
              <a:uLnTx/>
              <a:uFillTx/>
              <a:latin typeface="Open Sans"/>
              <a:ea typeface="Open Sans"/>
              <a:cs typeface="Open Sans"/>
              <a:sym typeface="Open Sans"/>
            </a:endParaRPr>
          </a:p>
        </p:txBody>
      </p:sp>
      <p:sp>
        <p:nvSpPr>
          <p:cNvPr id="8" name="Text_Box">
            <a:extLst>
              <a:ext uri="{FF2B5EF4-FFF2-40B4-BE49-F238E27FC236}">
                <a16:creationId xmlns:a16="http://schemas.microsoft.com/office/drawing/2014/main" id="{5BDC6144-110D-067E-071F-372195AE02CD}"/>
              </a:ext>
            </a:extLst>
          </p:cNvPr>
          <p:cNvSpPr/>
          <p:nvPr/>
        </p:nvSpPr>
        <p:spPr>
          <a:xfrm>
            <a:off x="1587064" y="1280605"/>
            <a:ext cx="13106257" cy="1230137"/>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The </a:t>
            </a: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git status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command is used to show the status of the Git repository. It displays the state of the local directory and the staging area.</a:t>
            </a:r>
          </a:p>
        </p:txBody>
      </p:sp>
      <p:sp>
        <p:nvSpPr>
          <p:cNvPr id="3" name="Brandline_LVC">
            <a:extLst>
              <a:ext uri="{FF2B5EF4-FFF2-40B4-BE49-F238E27FC236}">
                <a16:creationId xmlns:a16="http://schemas.microsoft.com/office/drawing/2014/main" id="{6453D419-FD77-16F6-C278-7F72F96596C6}"/>
              </a:ext>
            </a:extLst>
          </p:cNvPr>
          <p:cNvSpPr/>
          <p:nvPr/>
        </p:nvSpPr>
        <p:spPr>
          <a:xfrm>
            <a:off x="7048500" y="816324"/>
            <a:ext cx="2172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4" name="Google Shape;2255;p108">
            <a:extLst>
              <a:ext uri="{FF2B5EF4-FFF2-40B4-BE49-F238E27FC236}">
                <a16:creationId xmlns:a16="http://schemas.microsoft.com/office/drawing/2014/main" id="{77C36BD5-DA65-FE88-12C7-85264BD0BCF6}"/>
              </a:ext>
            </a:extLst>
          </p:cNvPr>
          <p:cNvGrpSpPr/>
          <p:nvPr/>
        </p:nvGrpSpPr>
        <p:grpSpPr>
          <a:xfrm>
            <a:off x="4336566" y="3769112"/>
            <a:ext cx="7582868" cy="3326939"/>
            <a:chOff x="4829022" y="2640398"/>
            <a:chExt cx="6597951" cy="3496836"/>
          </a:xfrm>
        </p:grpSpPr>
        <p:grpSp>
          <p:nvGrpSpPr>
            <p:cNvPr id="6" name="Google Shape;2256;p108">
              <a:extLst>
                <a:ext uri="{FF2B5EF4-FFF2-40B4-BE49-F238E27FC236}">
                  <a16:creationId xmlns:a16="http://schemas.microsoft.com/office/drawing/2014/main" id="{2F28248B-4FE3-C24C-0913-315C015AE1E6}"/>
                </a:ext>
              </a:extLst>
            </p:cNvPr>
            <p:cNvGrpSpPr/>
            <p:nvPr/>
          </p:nvGrpSpPr>
          <p:grpSpPr>
            <a:xfrm>
              <a:off x="4829022" y="2640398"/>
              <a:ext cx="6597951" cy="3496836"/>
              <a:chOff x="1510448" y="2054850"/>
              <a:chExt cx="6166606" cy="3695474"/>
            </a:xfrm>
          </p:grpSpPr>
          <p:sp>
            <p:nvSpPr>
              <p:cNvPr id="14" name="Google Shape;2257;p108">
                <a:extLst>
                  <a:ext uri="{FF2B5EF4-FFF2-40B4-BE49-F238E27FC236}">
                    <a16:creationId xmlns:a16="http://schemas.microsoft.com/office/drawing/2014/main" id="{74FD98C1-92A2-D898-AD37-F58430F8934A}"/>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15" name="Google Shape;2258;p108">
                <a:extLst>
                  <a:ext uri="{FF2B5EF4-FFF2-40B4-BE49-F238E27FC236}">
                    <a16:creationId xmlns:a16="http://schemas.microsoft.com/office/drawing/2014/main" id="{8B333093-9B28-C9C6-833A-DB332C034B43}"/>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a:ea typeface="Open Sans"/>
                    <a:cs typeface="Open Sans"/>
                    <a:sym typeface="Open Sans"/>
                  </a:rPr>
                  <a:t>Syntax:</a:t>
                </a:r>
                <a:endParaRPr kumimoji="0" sz="2200" b="1" i="0" u="none" strike="noStrike" kern="1200" cap="none" spc="0" normalizeH="0" baseline="0" noProof="0" dirty="0">
                  <a:ln>
                    <a:noFill/>
                  </a:ln>
                  <a:solidFill>
                    <a:prstClr val="white"/>
                  </a:solidFill>
                  <a:effectLst/>
                  <a:uLnTx/>
                  <a:uFillTx/>
                  <a:latin typeface="Open Sans"/>
                  <a:ea typeface="Open Sans"/>
                  <a:cs typeface="Open Sans"/>
                  <a:sym typeface="Open Sans"/>
                </a:endParaRPr>
              </a:p>
            </p:txBody>
          </p:sp>
          <p:sp>
            <p:nvSpPr>
              <p:cNvPr id="16" name="Google Shape;2259;p108">
                <a:extLst>
                  <a:ext uri="{FF2B5EF4-FFF2-40B4-BE49-F238E27FC236}">
                    <a16:creationId xmlns:a16="http://schemas.microsoft.com/office/drawing/2014/main" id="{A69EB2EC-7511-C61D-5CF4-7D5AF0034171}"/>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sp>
          <p:nvSpPr>
            <p:cNvPr id="13" name="Google Shape;2260;p108">
              <a:extLst>
                <a:ext uri="{FF2B5EF4-FFF2-40B4-BE49-F238E27FC236}">
                  <a16:creationId xmlns:a16="http://schemas.microsoft.com/office/drawing/2014/main" id="{08FC7217-1E80-EB90-262C-0AF827AC82FD}"/>
                </a:ext>
              </a:extLst>
            </p:cNvPr>
            <p:cNvSpPr txBox="1"/>
            <p:nvPr/>
          </p:nvSpPr>
          <p:spPr>
            <a:xfrm>
              <a:off x="5050432" y="3498512"/>
              <a:ext cx="6175530" cy="642376"/>
            </a:xfrm>
            <a:prstGeom prst="rect">
              <a:avLst/>
            </a:prstGeom>
            <a:noFill/>
            <a:ln>
              <a:noFill/>
            </a:ln>
          </p:spPr>
          <p:txBody>
            <a:bodyPr spcFirstLastPara="1" wrap="square" lIns="91425" tIns="45700" rIns="91425" bIns="45700" anchor="t" anchorCtr="0">
              <a:spAutoFit/>
            </a:bodyPr>
            <a:lstStyle/>
            <a:p>
              <a:pPr marL="0" marR="0" lvl="0" indent="0" algn="l" defTabSz="457200" rtl="0" eaLnBrk="1" fontAlgn="auto" latinLnBrk="0" hangingPunct="1">
                <a:lnSpc>
                  <a:spcPct val="200000"/>
                </a:lnSpc>
                <a:spcBef>
                  <a:spcPts val="0"/>
                </a:spcBef>
                <a:spcAft>
                  <a:spcPts val="0"/>
                </a:spcAft>
                <a:buClr>
                  <a:srgbClr val="000000"/>
                </a:buClr>
                <a:buSzPts val="2200"/>
                <a:buFont typeface="Arial"/>
                <a:buNone/>
                <a:tabLst/>
                <a:defRPr/>
              </a:pPr>
              <a:r>
                <a:rPr kumimoji="0" lang="en-IN"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rPr>
                <a:t>$ git status</a:t>
              </a:r>
              <a:endParaRPr kumimoji="0" sz="2000" b="0" i="0" u="none" strike="noStrike" kern="1200" cap="none" spc="0" normalizeH="0" baseline="0" noProof="0" dirty="0">
                <a:ln>
                  <a:noFill/>
                </a:ln>
                <a:solidFill>
                  <a:prstClr val="black">
                    <a:lumMod val="75000"/>
                    <a:lumOff val="25000"/>
                  </a:prstClr>
                </a:solidFill>
                <a:effectLst/>
                <a:uLnTx/>
                <a:uFillTx/>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845393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862500"/>
            <a:ext cx="7315200" cy="2056717"/>
          </a:xfrm>
        </p:spPr>
        <p:txBody>
          <a:bodyPr/>
          <a:lstStyle/>
          <a:p>
            <a:r>
              <a:rPr lang="en-US" dirty="0"/>
              <a:t>git diff</a:t>
            </a:r>
          </a:p>
          <a:p>
            <a:r>
              <a:rPr lang="en-US" dirty="0"/>
              <a:t>git rm</a:t>
            </a:r>
          </a:p>
          <a:p>
            <a:r>
              <a:rPr lang="en-US" dirty="0"/>
              <a:t>git status</a:t>
            </a:r>
          </a:p>
          <a:p>
            <a:r>
              <a:rPr lang="en-US" dirty="0"/>
              <a:t>git reset --hard</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514716"/>
            <a:ext cx="7315200" cy="604049"/>
          </a:xfrm>
        </p:spPr>
        <p:txBody>
          <a:bodyPr tIns="108000" bIns="108000">
            <a:noAutofit/>
          </a:bodyPr>
          <a:lstStyle/>
          <a:p>
            <a:r>
              <a:rPr lang="en-US" dirty="0"/>
              <a:t>As a developer, you have been updating a web application. You notice that recent changes in your code have caused errors. To revert your files to how they were at the last commit, which Git command should you use?</a:t>
            </a:r>
            <a:endParaRPr lang="en-IN" dirty="0"/>
          </a:p>
        </p:txBody>
      </p:sp>
    </p:spTree>
    <p:custDataLst>
      <p:tags r:id="rId1"/>
    </p:custDataLst>
    <p:extLst>
      <p:ext uri="{BB962C8B-B14F-4D97-AF65-F5344CB8AC3E}">
        <p14:creationId xmlns:p14="http://schemas.microsoft.com/office/powerpoint/2010/main" val="2757338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5727145"/>
          </a:xfrm>
        </p:spPr>
        <p:txBody>
          <a:bodyPr/>
          <a:lstStyle/>
          <a:p>
            <a:r>
              <a:rPr lang="en-US" dirty="0"/>
              <a:t>A source code management system is used to track modifications to a source code repository and facilitate collaboration among development teams.</a:t>
            </a:r>
          </a:p>
          <a:p>
            <a:r>
              <a:rPr lang="en-US" dirty="0"/>
              <a:t>Version control systems track changes to files over time, enabling collaboration and rollback.</a:t>
            </a:r>
          </a:p>
          <a:p>
            <a:r>
              <a:rPr lang="en-US" dirty="0"/>
              <a:t>Git is an open-source distributed version control system used for tracking changes in source code during software development. </a:t>
            </a:r>
          </a:p>
          <a:p>
            <a:r>
              <a:rPr lang="en-US" dirty="0"/>
              <a:t>Git snapshots are like a miniature file system, with a set of snapshots of every commit.</a:t>
            </a:r>
          </a:p>
          <a:p>
            <a:r>
              <a:rPr lang="en-US" dirty="0"/>
              <a:t>A Git repository serves as a central storage location that records and tracks changes made to a collection of files.</a:t>
            </a:r>
          </a:p>
          <a:p>
            <a:r>
              <a:rPr lang="en-IN" dirty="0"/>
              <a:t>The primary </a:t>
            </a:r>
            <a:r>
              <a:rPr lang="en-US" dirty="0"/>
              <a:t>purpose of branching in Git is to create isolated environments for development within the project.</a:t>
            </a: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765F9-F7A0-8FC6-E836-E7C795F6C0FA}"/>
              </a:ext>
            </a:extLst>
          </p:cNvPr>
          <p:cNvSpPr>
            <a:spLocks noGrp="1"/>
          </p:cNvSpPr>
          <p:nvPr>
            <p:ph type="title"/>
          </p:nvPr>
        </p:nvSpPr>
        <p:spPr/>
        <p:txBody>
          <a:bodyPr/>
          <a:lstStyle/>
          <a:p>
            <a:r>
              <a:rPr lang="en-US" dirty="0"/>
              <a:t>Implementing Basics of Version Control System with Git</a:t>
            </a:r>
          </a:p>
        </p:txBody>
      </p:sp>
      <p:sp>
        <p:nvSpPr>
          <p:cNvPr id="4" name="Text Placeholder 3">
            <a:extLst>
              <a:ext uri="{FF2B5EF4-FFF2-40B4-BE49-F238E27FC236}">
                <a16:creationId xmlns:a16="http://schemas.microsoft.com/office/drawing/2014/main" id="{3CBCF546-796B-9A9A-1955-B5D782389B2B}"/>
              </a:ext>
            </a:extLst>
          </p:cNvPr>
          <p:cNvSpPr>
            <a:spLocks noGrp="1"/>
          </p:cNvSpPr>
          <p:nvPr>
            <p:ph type="body" sz="quarter" idx="10"/>
          </p:nvPr>
        </p:nvSpPr>
        <p:spPr/>
        <p:txBody>
          <a:bodyPr/>
          <a:lstStyle/>
          <a:p>
            <a:r>
              <a:rPr lang="en-US" b="1" dirty="0"/>
              <a:t>Project agenda: </a:t>
            </a:r>
            <a:r>
              <a:rPr lang="en-US" dirty="0"/>
              <a:t>To create a remote GitHub repository and use Git commands to perform various version control operations for managing the remote repository</a:t>
            </a:r>
          </a:p>
          <a:p>
            <a:endParaRPr lang="en-US" dirty="0"/>
          </a:p>
          <a:p>
            <a:r>
              <a:rPr lang="en-US" b="1" dirty="0"/>
              <a:t>Description: </a:t>
            </a:r>
            <a:r>
              <a:rPr lang="en-US" dirty="0"/>
              <a:t>You work as a developer in an IT firm. Your company is undertaking a project that consists of three modules, and you have been asked to work on one of these modules. You have also been instructed to upload all the project files to the GitHub repository. To avoid impacting the main codebase, create a new branch and conduct your work there. Once your module is complete, merge it into the main branch.</a:t>
            </a:r>
          </a:p>
        </p:txBody>
      </p:sp>
      <p:sp>
        <p:nvSpPr>
          <p:cNvPr id="5" name="Brandline_LVC">
            <a:extLst>
              <a:ext uri="{FF2B5EF4-FFF2-40B4-BE49-F238E27FC236}">
                <a16:creationId xmlns:a16="http://schemas.microsoft.com/office/drawing/2014/main" id="{266D5CE1-A85D-A951-75D0-EE6BEB9F3382}"/>
              </a:ext>
            </a:extLst>
          </p:cNvPr>
          <p:cNvSpPr/>
          <p:nvPr/>
        </p:nvSpPr>
        <p:spPr>
          <a:xfrm>
            <a:off x="1955800" y="816324"/>
            <a:ext cx="12338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821;p103">
            <a:extLst>
              <a:ext uri="{FF2B5EF4-FFF2-40B4-BE49-F238E27FC236}">
                <a16:creationId xmlns:a16="http://schemas.microsoft.com/office/drawing/2014/main" id="{12DD44A4-1FF7-A86D-C29D-457A3C46DA5F}"/>
              </a:ext>
            </a:extLst>
          </p:cNvPr>
          <p:cNvSpPr txBox="1"/>
          <p:nvPr/>
        </p:nvSpPr>
        <p:spPr>
          <a:xfrm>
            <a:off x="11947964" y="852178"/>
            <a:ext cx="3193667"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a:t>
            </a:r>
            <a:r>
              <a:rPr lang="en-US" sz="2200" b="1" dirty="0">
                <a:solidFill>
                  <a:srgbClr val="3F3F3F"/>
                </a:solidFill>
                <a:latin typeface="Open Sans"/>
                <a:ea typeface="Open Sans"/>
                <a:cs typeface="Open Sans"/>
                <a:sym typeface="Open Sans"/>
              </a:rPr>
              <a:t>25</a:t>
            </a:r>
            <a:r>
              <a:rPr lang="en-US" sz="2200" b="1" i="0" u="none" strike="noStrike" cap="none" dirty="0">
                <a:solidFill>
                  <a:srgbClr val="3F3F3F"/>
                </a:solidFill>
                <a:latin typeface="Open Sans"/>
                <a:ea typeface="Open Sans"/>
                <a:cs typeface="Open Sans"/>
                <a:sym typeface="Open Sans"/>
              </a:rPr>
              <a:t> Min. </a:t>
            </a:r>
            <a:endParaRPr sz="2200" b="1" i="0" u="none" strike="noStrike" cap="none"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26072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36AB0-6D6A-D4C8-5B50-637B31554547}"/>
              </a:ext>
            </a:extLst>
          </p:cNvPr>
          <p:cNvSpPr>
            <a:spLocks noGrp="1"/>
          </p:cNvSpPr>
          <p:nvPr>
            <p:ph type="title"/>
          </p:nvPr>
        </p:nvSpPr>
        <p:spPr/>
        <p:txBody>
          <a:bodyPr/>
          <a:lstStyle/>
          <a:p>
            <a:r>
              <a:rPr lang="en-US" dirty="0"/>
              <a:t>Key Concepts of a VCS</a:t>
            </a:r>
            <a:endParaRPr lang="en-IN" dirty="0"/>
          </a:p>
        </p:txBody>
      </p:sp>
      <p:sp>
        <p:nvSpPr>
          <p:cNvPr id="6" name="Brandline_LVC">
            <a:extLst>
              <a:ext uri="{FF2B5EF4-FFF2-40B4-BE49-F238E27FC236}">
                <a16:creationId xmlns:a16="http://schemas.microsoft.com/office/drawing/2014/main" id="{E1B31F89-AB78-6EA5-1E2A-7ABA915D4522}"/>
              </a:ext>
            </a:extLst>
          </p:cNvPr>
          <p:cNvSpPr/>
          <p:nvPr/>
        </p:nvSpPr>
        <p:spPr>
          <a:xfrm>
            <a:off x="5715000" y="816324"/>
            <a:ext cx="4839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F377A7FD-B474-EB5C-AD6B-F09EFE3C4414}"/>
              </a:ext>
            </a:extLst>
          </p:cNvPr>
          <p:cNvGrpSpPr/>
          <p:nvPr/>
        </p:nvGrpSpPr>
        <p:grpSpPr>
          <a:xfrm>
            <a:off x="2293684" y="1763713"/>
            <a:ext cx="11709827" cy="6426156"/>
            <a:chOff x="2529660" y="1763713"/>
            <a:chExt cx="11709827" cy="6426156"/>
          </a:xfrm>
        </p:grpSpPr>
        <p:sp>
          <p:nvSpPr>
            <p:cNvPr id="7" name="Rectangle: Rounded Corners 6">
              <a:extLst>
                <a:ext uri="{FF2B5EF4-FFF2-40B4-BE49-F238E27FC236}">
                  <a16:creationId xmlns:a16="http://schemas.microsoft.com/office/drawing/2014/main" id="{964EA58F-E937-B92A-13E6-AC538965938D}"/>
                </a:ext>
              </a:extLst>
            </p:cNvPr>
            <p:cNvSpPr/>
            <p:nvPr/>
          </p:nvSpPr>
          <p:spPr>
            <a:xfrm>
              <a:off x="2529660" y="1763713"/>
              <a:ext cx="11680997" cy="100420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200" b="1" dirty="0">
                <a:solidFill>
                  <a:schemeClr val="tx1">
                    <a:lumMod val="75000"/>
                    <a:lumOff val="25000"/>
                  </a:schemeClr>
                </a:solidFill>
              </a:endParaRPr>
            </a:p>
            <a:p>
              <a:r>
                <a:rPr lang="en-US" sz="2200" b="1" dirty="0">
                  <a:solidFill>
                    <a:schemeClr val="tx1">
                      <a:lumMod val="75000"/>
                      <a:lumOff val="25000"/>
                    </a:schemeClr>
                  </a:solidFill>
                </a:rPr>
                <a:t>Forking</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Create an independent copy of a repository</a:t>
              </a:r>
            </a:p>
            <a:p>
              <a:endParaRPr lang="en-US" sz="2200"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E88D1335-829E-4AD7-AB90-23266D5238AB}"/>
                </a:ext>
              </a:extLst>
            </p:cNvPr>
            <p:cNvSpPr/>
            <p:nvPr/>
          </p:nvSpPr>
          <p:spPr>
            <a:xfrm>
              <a:off x="2533776" y="2855231"/>
              <a:ext cx="11680997" cy="100420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rPr>
                <a:t>Pull request</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Propose changes to merge from one branch or fork into another</a:t>
              </a:r>
            </a:p>
          </p:txBody>
        </p:sp>
        <p:sp>
          <p:nvSpPr>
            <p:cNvPr id="9" name="Rectangle: Rounded Corners 8">
              <a:extLst>
                <a:ext uri="{FF2B5EF4-FFF2-40B4-BE49-F238E27FC236}">
                  <a16:creationId xmlns:a16="http://schemas.microsoft.com/office/drawing/2014/main" id="{6219ACBD-27C2-6A04-0130-5EC411E9D3B3}"/>
                </a:ext>
              </a:extLst>
            </p:cNvPr>
            <p:cNvSpPr/>
            <p:nvPr/>
          </p:nvSpPr>
          <p:spPr>
            <a:xfrm>
              <a:off x="2533776" y="3942621"/>
              <a:ext cx="11680997" cy="100420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rPr>
                <a:t>Annotate</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Identify who made specific changes in the code</a:t>
              </a:r>
            </a:p>
          </p:txBody>
        </p:sp>
        <p:grpSp>
          <p:nvGrpSpPr>
            <p:cNvPr id="2" name="Group 1">
              <a:extLst>
                <a:ext uri="{FF2B5EF4-FFF2-40B4-BE49-F238E27FC236}">
                  <a16:creationId xmlns:a16="http://schemas.microsoft.com/office/drawing/2014/main" id="{8902D9EF-E0E8-697C-0456-685CC6142CEF}"/>
                </a:ext>
              </a:extLst>
            </p:cNvPr>
            <p:cNvGrpSpPr/>
            <p:nvPr/>
          </p:nvGrpSpPr>
          <p:grpSpPr>
            <a:xfrm>
              <a:off x="2533776" y="5020458"/>
              <a:ext cx="11705711" cy="3169411"/>
              <a:chOff x="2533776" y="5079452"/>
              <a:chExt cx="11705711" cy="3169411"/>
            </a:xfrm>
          </p:grpSpPr>
          <p:sp>
            <p:nvSpPr>
              <p:cNvPr id="10" name="Rectangle: Rounded Corners 9">
                <a:extLst>
                  <a:ext uri="{FF2B5EF4-FFF2-40B4-BE49-F238E27FC236}">
                    <a16:creationId xmlns:a16="http://schemas.microsoft.com/office/drawing/2014/main" id="{94A55180-1DDD-8271-9E19-10F3F05F5721}"/>
                  </a:ext>
                </a:extLst>
              </p:cNvPr>
              <p:cNvSpPr/>
              <p:nvPr/>
            </p:nvSpPr>
            <p:spPr>
              <a:xfrm>
                <a:off x="2558490" y="5079452"/>
                <a:ext cx="11680997" cy="1004201"/>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rPr>
                  <a:t>Rollback or Revert</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Return to a previous state of the codebase</a:t>
                </a:r>
              </a:p>
            </p:txBody>
          </p:sp>
          <p:sp>
            <p:nvSpPr>
              <p:cNvPr id="11" name="Rectangle: Rounded Corners 10">
                <a:extLst>
                  <a:ext uri="{FF2B5EF4-FFF2-40B4-BE49-F238E27FC236}">
                    <a16:creationId xmlns:a16="http://schemas.microsoft.com/office/drawing/2014/main" id="{329F609C-15EE-CBA6-3F0B-0AA21A0153BB}"/>
                  </a:ext>
                </a:extLst>
              </p:cNvPr>
              <p:cNvSpPr/>
              <p:nvPr/>
            </p:nvSpPr>
            <p:spPr>
              <a:xfrm>
                <a:off x="2533776" y="6162064"/>
                <a:ext cx="11680997" cy="100420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rPr>
                  <a:t>Stash</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Save changes temporarily that are not ready for committing</a:t>
                </a:r>
                <a:endParaRPr lang="en-US" sz="2200" b="1" dirty="0">
                  <a:solidFill>
                    <a:schemeClr val="tx1">
                      <a:lumMod val="75000"/>
                      <a:lumOff val="25000"/>
                    </a:schemeClr>
                  </a:solidFill>
                </a:endParaRPr>
              </a:p>
            </p:txBody>
          </p:sp>
          <p:sp>
            <p:nvSpPr>
              <p:cNvPr id="12" name="Rectangle: Rounded Corners 11">
                <a:extLst>
                  <a:ext uri="{FF2B5EF4-FFF2-40B4-BE49-F238E27FC236}">
                    <a16:creationId xmlns:a16="http://schemas.microsoft.com/office/drawing/2014/main" id="{7B976BF0-3721-912C-4AB7-E81DC22B7D44}"/>
                  </a:ext>
                </a:extLst>
              </p:cNvPr>
              <p:cNvSpPr/>
              <p:nvPr/>
            </p:nvSpPr>
            <p:spPr>
              <a:xfrm>
                <a:off x="2533776" y="7244662"/>
                <a:ext cx="11680997" cy="100420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rPr>
                  <a:t>Changelog</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Document</a:t>
                </a:r>
                <a:r>
                  <a:rPr lang="en-US" sz="2200" b="1" dirty="0">
                    <a:solidFill>
                      <a:schemeClr val="tx1">
                        <a:lumMod val="75000"/>
                        <a:lumOff val="25000"/>
                      </a:schemeClr>
                    </a:solidFill>
                  </a:rPr>
                  <a:t> </a:t>
                </a:r>
                <a:r>
                  <a:rPr lang="en-US" sz="2200" dirty="0">
                    <a:solidFill>
                      <a:schemeClr val="tx1">
                        <a:lumMod val="75000"/>
                        <a:lumOff val="25000"/>
                      </a:schemeClr>
                    </a:solidFill>
                  </a:rPr>
                  <a:t>all the changes made to a project</a:t>
                </a:r>
              </a:p>
            </p:txBody>
          </p:sp>
        </p:grpSp>
      </p:grpSp>
    </p:spTree>
    <p:custDataLst>
      <p:tags r:id="rId1"/>
    </p:custDataLst>
    <p:extLst>
      <p:ext uri="{BB962C8B-B14F-4D97-AF65-F5344CB8AC3E}">
        <p14:creationId xmlns:p14="http://schemas.microsoft.com/office/powerpoint/2010/main" val="1644870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765F9-F7A0-8FC6-E836-E7C795F6C0FA}"/>
              </a:ext>
            </a:extLst>
          </p:cNvPr>
          <p:cNvSpPr>
            <a:spLocks noGrp="1"/>
          </p:cNvSpPr>
          <p:nvPr>
            <p:ph type="title"/>
          </p:nvPr>
        </p:nvSpPr>
        <p:spPr/>
        <p:txBody>
          <a:bodyPr/>
          <a:lstStyle/>
          <a:p>
            <a:r>
              <a:rPr lang="en-US" dirty="0"/>
              <a:t>Implementing Basics of Version Control System with Git</a:t>
            </a:r>
          </a:p>
        </p:txBody>
      </p:sp>
      <p:sp>
        <p:nvSpPr>
          <p:cNvPr id="4" name="Text Placeholder 3">
            <a:extLst>
              <a:ext uri="{FF2B5EF4-FFF2-40B4-BE49-F238E27FC236}">
                <a16:creationId xmlns:a16="http://schemas.microsoft.com/office/drawing/2014/main" id="{3CBCF546-796B-9A9A-1955-B5D782389B2B}"/>
              </a:ext>
            </a:extLst>
          </p:cNvPr>
          <p:cNvSpPr>
            <a:spLocks noGrp="1"/>
          </p:cNvSpPr>
          <p:nvPr>
            <p:ph type="body" sz="quarter" idx="10"/>
          </p:nvPr>
        </p:nvSpPr>
        <p:spPr/>
        <p:txBody>
          <a:bodyPr/>
          <a:lstStyle/>
          <a:p>
            <a:pPr>
              <a:lnSpc>
                <a:spcPct val="150000"/>
              </a:lnSpc>
            </a:pPr>
            <a:r>
              <a:rPr lang="en-US" b="1" dirty="0"/>
              <a:t>Perform the following:</a:t>
            </a:r>
            <a:endParaRPr lang="en-US" dirty="0"/>
          </a:p>
          <a:p>
            <a:pPr marL="457200" indent="-457200">
              <a:buFont typeface="+mj-lt"/>
              <a:buAutoNum type="arabicPeriod"/>
            </a:pPr>
            <a:r>
              <a:rPr lang="en-US" dirty="0"/>
              <a:t>Create a new repository</a:t>
            </a:r>
          </a:p>
          <a:p>
            <a:pPr marL="457200" indent="-457200">
              <a:buFont typeface="+mj-lt"/>
              <a:buAutoNum type="arabicPeriod"/>
            </a:pPr>
            <a:r>
              <a:rPr lang="en-US" dirty="0"/>
              <a:t>Clone the GitHub repository</a:t>
            </a:r>
          </a:p>
          <a:p>
            <a:pPr marL="457200" indent="-457200">
              <a:buFont typeface="+mj-lt"/>
              <a:buAutoNum type="arabicPeriod"/>
            </a:pPr>
            <a:r>
              <a:rPr lang="en-US" dirty="0"/>
              <a:t>Create a new branch and verify it</a:t>
            </a:r>
          </a:p>
          <a:p>
            <a:pPr marL="457200" indent="-457200">
              <a:buFont typeface="+mj-lt"/>
              <a:buAutoNum type="arabicPeriod"/>
            </a:pPr>
            <a:r>
              <a:rPr lang="en-US" dirty="0"/>
              <a:t>Rename the existing branch and list all the branches</a:t>
            </a:r>
          </a:p>
          <a:p>
            <a:pPr marL="457200" indent="-457200">
              <a:buFont typeface="+mj-lt"/>
              <a:buAutoNum type="arabicPeriod"/>
            </a:pPr>
            <a:r>
              <a:rPr lang="en-US" dirty="0"/>
              <a:t>Create a new branch and switch to the new branch</a:t>
            </a:r>
          </a:p>
          <a:p>
            <a:pPr marL="457200" indent="-457200">
              <a:buFont typeface="+mj-lt"/>
              <a:buAutoNum type="arabicPeriod"/>
            </a:pPr>
            <a:r>
              <a:rPr lang="en-US" dirty="0"/>
              <a:t>Create a file, commit the changes, and check the status of the new branch</a:t>
            </a:r>
          </a:p>
          <a:p>
            <a:pPr marL="457200" indent="-457200">
              <a:buFont typeface="+mj-lt"/>
              <a:buAutoNum type="arabicPeriod"/>
            </a:pPr>
            <a:r>
              <a:rPr lang="en-US" dirty="0"/>
              <a:t>Delete the branch and verify it</a:t>
            </a:r>
          </a:p>
          <a:p>
            <a:pPr marL="457200" indent="-457200">
              <a:buFont typeface="+mj-lt"/>
              <a:buAutoNum type="arabicPeriod"/>
            </a:pPr>
            <a:r>
              <a:rPr lang="en-US" dirty="0"/>
              <a:t>Switch back to the main branch and merge </a:t>
            </a:r>
          </a:p>
          <a:p>
            <a:endParaRPr lang="en-US" dirty="0"/>
          </a:p>
          <a:p>
            <a:r>
              <a:rPr lang="en-US" b="1" dirty="0"/>
              <a:t>Expected deliverables: </a:t>
            </a:r>
            <a:r>
              <a:rPr lang="en-US" dirty="0"/>
              <a:t>A step-by-step guide to creating, managing, and deleting branches and files in a Git repository, including scripts and commands to streamline version control for collaborative development</a:t>
            </a:r>
          </a:p>
        </p:txBody>
      </p:sp>
      <p:sp>
        <p:nvSpPr>
          <p:cNvPr id="5" name="Brandline_LVC">
            <a:extLst>
              <a:ext uri="{FF2B5EF4-FFF2-40B4-BE49-F238E27FC236}">
                <a16:creationId xmlns:a16="http://schemas.microsoft.com/office/drawing/2014/main" id="{266D5CE1-A85D-A951-75D0-EE6BEB9F3382}"/>
              </a:ext>
            </a:extLst>
          </p:cNvPr>
          <p:cNvSpPr/>
          <p:nvPr/>
        </p:nvSpPr>
        <p:spPr>
          <a:xfrm>
            <a:off x="1955800" y="816324"/>
            <a:ext cx="12338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821;p103">
            <a:extLst>
              <a:ext uri="{FF2B5EF4-FFF2-40B4-BE49-F238E27FC236}">
                <a16:creationId xmlns:a16="http://schemas.microsoft.com/office/drawing/2014/main" id="{12DD44A4-1FF7-A86D-C29D-457A3C46DA5F}"/>
              </a:ext>
            </a:extLst>
          </p:cNvPr>
          <p:cNvSpPr txBox="1"/>
          <p:nvPr/>
        </p:nvSpPr>
        <p:spPr>
          <a:xfrm>
            <a:off x="11947964" y="852178"/>
            <a:ext cx="3193667"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a:t>
            </a:r>
            <a:r>
              <a:rPr lang="en-US" sz="2200" b="1" dirty="0">
                <a:solidFill>
                  <a:srgbClr val="3F3F3F"/>
                </a:solidFill>
                <a:latin typeface="Open Sans"/>
                <a:ea typeface="Open Sans"/>
                <a:cs typeface="Open Sans"/>
                <a:sym typeface="Open Sans"/>
              </a:rPr>
              <a:t>25</a:t>
            </a:r>
            <a:r>
              <a:rPr lang="en-US" sz="2200" b="1" i="0" u="none" strike="noStrike" cap="none" dirty="0">
                <a:solidFill>
                  <a:srgbClr val="3F3F3F"/>
                </a:solidFill>
                <a:latin typeface="Open Sans"/>
                <a:ea typeface="Open Sans"/>
                <a:cs typeface="Open Sans"/>
                <a:sym typeface="Open Sans"/>
              </a:rPr>
              <a:t> Min. </a:t>
            </a:r>
            <a:endParaRPr sz="2200" b="1" i="0" u="none" strike="noStrike" cap="none"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463953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1CEAE6-75ED-8EE3-4772-D902F9F7E5CE}"/>
              </a:ext>
            </a:extLst>
          </p:cNvPr>
          <p:cNvSpPr>
            <a:spLocks noGrp="1"/>
          </p:cNvSpPr>
          <p:nvPr>
            <p:ph type="body" idx="10"/>
          </p:nvPr>
        </p:nvSpPr>
        <p:spPr/>
        <p:txBody>
          <a:bodyPr/>
          <a:lstStyle/>
          <a:p>
            <a:r>
              <a:rPr lang="en-IN" dirty="0"/>
              <a:t>Thank You</a:t>
            </a:r>
          </a:p>
        </p:txBody>
      </p:sp>
    </p:spTree>
    <p:custDataLst>
      <p:tags r:id="rId1"/>
    </p:custDataLst>
    <p:extLst>
      <p:ext uri="{BB962C8B-B14F-4D97-AF65-F5344CB8AC3E}">
        <p14:creationId xmlns:p14="http://schemas.microsoft.com/office/powerpoint/2010/main" val="3618581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9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20" ma:contentTypeDescription="Create a new document." ma:contentTypeScope="" ma:versionID="699c7d28d44cfd5f8e473877d2819393">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f2a7211883085b086ebf453557c17dce"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Props1.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2.xml><?xml version="1.0" encoding="utf-8"?>
<ds:datastoreItem xmlns:ds="http://schemas.openxmlformats.org/officeDocument/2006/customXml" ds:itemID="{186B1C27-ED78-4B8B-8BAA-A748246E629A}">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710CA7-1677-4FEF-BB79-0D184B93C257}">
  <ds:schemaRefs>
    <ds:schemaRef ds:uri="http://schemas.microsoft.com/office/infopath/2007/PartnerControls"/>
    <ds:schemaRef ds:uri="http://purl.org/dc/elements/1.1/"/>
    <ds:schemaRef ds:uri="http://purl.org/dc/terms/"/>
    <ds:schemaRef ds:uri="http://schemas.microsoft.com/office/2006/metadata/properties"/>
    <ds:schemaRef ds:uri="http://purl.org/dc/dcmitype/"/>
    <ds:schemaRef ds:uri="461d6144-fa1a-4092-829f-c84f3e3efa94"/>
    <ds:schemaRef ds:uri="http://schemas.microsoft.com/office/2006/documentManagement/types"/>
    <ds:schemaRef ds:uri="http://www.w3.org/XML/1998/namespace"/>
    <ds:schemaRef ds:uri="http://schemas.openxmlformats.org/package/2006/metadata/core-properties"/>
    <ds:schemaRef ds:uri="236ee7c7-7e1f-44c3-af88-3b258280f106"/>
  </ds:schemaRefs>
</ds:datastoreItem>
</file>

<file path=docProps/app.xml><?xml version="1.0" encoding="utf-8"?>
<Properties xmlns="http://schemas.openxmlformats.org/officeDocument/2006/extended-properties" xmlns:vt="http://schemas.openxmlformats.org/officeDocument/2006/docPropsVTypes">
  <TotalTime>38</TotalTime>
  <Words>16171</Words>
  <Application>Microsoft Office PowerPoint</Application>
  <PresentationFormat>Custom</PresentationFormat>
  <Paragraphs>1555</Paragraphs>
  <Slides>91</Slides>
  <Notes>89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Arial</vt:lpstr>
      <vt:lpstr>Calibri</vt:lpstr>
      <vt:lpstr>Calibri Light</vt:lpstr>
      <vt:lpstr>Courier New</vt:lpstr>
      <vt:lpstr>erdana</vt:lpstr>
      <vt:lpstr>Google Sans</vt:lpstr>
      <vt:lpstr>inter-bold</vt:lpstr>
      <vt:lpstr>inter-regular</vt:lpstr>
      <vt:lpstr>Open Sans</vt:lpstr>
      <vt:lpstr>Poppins</vt:lpstr>
      <vt:lpstr>Söhne</vt:lpstr>
      <vt:lpstr>Source Sans Pro Light</vt:lpstr>
      <vt:lpstr>2024_LVC</vt:lpstr>
      <vt:lpstr>PowerPoint Presentation</vt:lpstr>
      <vt:lpstr>PowerPoint Presentation</vt:lpstr>
      <vt:lpstr>PowerPoint Presentation</vt:lpstr>
      <vt:lpstr>PowerPoint Presentation</vt:lpstr>
      <vt:lpstr>PowerPoint Presentation</vt:lpstr>
      <vt:lpstr>What Is a Version Control System (VCS)?</vt:lpstr>
      <vt:lpstr>Advantages of VCS</vt:lpstr>
      <vt:lpstr>Key Concepts of a VCS</vt:lpstr>
      <vt:lpstr>Key Concepts of a VCS</vt:lpstr>
      <vt:lpstr>Role of VCS in DevOps Lifecycle</vt:lpstr>
      <vt:lpstr>Role of VCS in DevOps Lifecycle</vt:lpstr>
      <vt:lpstr>Types of VCS</vt:lpstr>
      <vt:lpstr>Tools for VCS</vt:lpstr>
      <vt:lpstr>Overview of VCS Tools</vt:lpstr>
      <vt:lpstr>Overview of VCS Tools</vt:lpstr>
      <vt:lpstr>Overview of VCS Tools</vt:lpstr>
      <vt:lpstr>Overview of VCS Tools</vt:lpstr>
      <vt:lpstr>Version Control: Best Practices</vt:lpstr>
      <vt:lpstr>PowerPoint Presentation</vt:lpstr>
      <vt:lpstr>PowerPoint Presentation</vt:lpstr>
      <vt:lpstr>What Is Git?</vt:lpstr>
      <vt:lpstr>Purpose of Using Git</vt:lpstr>
      <vt:lpstr>Features of Git</vt:lpstr>
      <vt:lpstr>Git vs. GitHub</vt:lpstr>
      <vt:lpstr>Git Lifecycle</vt:lpstr>
      <vt:lpstr>Companies Using Git</vt:lpstr>
      <vt:lpstr>Basic Git Commands </vt:lpstr>
      <vt:lpstr>Basic Git Commands </vt:lpstr>
      <vt:lpstr>Basic Git Commands </vt:lpstr>
      <vt:lpstr>Git Configuration Level</vt:lpstr>
      <vt:lpstr>Git Repositories</vt:lpstr>
      <vt:lpstr>Git Repositories</vt:lpstr>
      <vt:lpstr>Git Index</vt:lpstr>
      <vt:lpstr>Creating a Local Git Repository</vt:lpstr>
      <vt:lpstr>Creating a Remote GitHub Repository</vt:lpstr>
      <vt:lpstr>Cloning a Remote Git Repository</vt:lpstr>
      <vt:lpstr>Assisted Practice</vt:lpstr>
      <vt:lpstr>PowerPoint Presentation</vt:lpstr>
      <vt:lpstr>PowerPoint Presentation</vt:lpstr>
      <vt:lpstr>PowerPoint Presentation</vt:lpstr>
      <vt:lpstr>Pushing Changes into a Git Repository</vt:lpstr>
      <vt:lpstr>Git Push</vt:lpstr>
      <vt:lpstr>Assisted Practice</vt:lpstr>
      <vt:lpstr>PowerPoint Presentation</vt:lpstr>
      <vt:lpstr>Pulling from a Remote Git Repository</vt:lpstr>
      <vt:lpstr>Git Fetch</vt:lpstr>
      <vt:lpstr>Git Fetch</vt:lpstr>
      <vt:lpstr>Git Pull</vt:lpstr>
      <vt:lpstr>Push and Pull Workflow in Git</vt:lpstr>
      <vt:lpstr>Forking in Git</vt:lpstr>
      <vt:lpstr>Forking vs. Cloning</vt:lpstr>
      <vt:lpstr>PowerPoint Presentation</vt:lpstr>
      <vt:lpstr>PowerPoint Presentation</vt:lpstr>
      <vt:lpstr>Assisted Practice</vt:lpstr>
      <vt:lpstr>PowerPoint Presentation</vt:lpstr>
      <vt:lpstr>PowerPoint Presentation</vt:lpstr>
      <vt:lpstr>PowerPoint Presentation</vt:lpstr>
      <vt:lpstr>Branching in Git</vt:lpstr>
      <vt:lpstr>Purpose of Branching</vt:lpstr>
      <vt:lpstr>Operations in Branching</vt:lpstr>
      <vt:lpstr>Branch Commands</vt:lpstr>
      <vt:lpstr>Assisted Practice</vt:lpstr>
      <vt:lpstr>PowerPoint Presentation</vt:lpstr>
      <vt:lpstr>Switching Branches in Git</vt:lpstr>
      <vt:lpstr>Switching Branches in Git</vt:lpstr>
      <vt:lpstr>Assisted Practice</vt:lpstr>
      <vt:lpstr>PowerPoint Presentation</vt:lpstr>
      <vt:lpstr>Merging Branches in Git</vt:lpstr>
      <vt:lpstr>Merging Branches in Git</vt:lpstr>
      <vt:lpstr>Assisted Practice</vt:lpstr>
      <vt:lpstr>PowerPoint Presentation</vt:lpstr>
      <vt:lpstr>Merge Conflicts in Git</vt:lpstr>
      <vt:lpstr>Assisted Practice</vt:lpstr>
      <vt:lpstr>PowerPoint Presentation</vt:lpstr>
      <vt:lpstr>PowerPoint Presentation</vt:lpstr>
      <vt:lpstr>PowerPoint Presentation</vt:lpstr>
      <vt:lpstr>Undoing and Inspecting Changes in Git</vt:lpstr>
      <vt:lpstr>Git Revert</vt:lpstr>
      <vt:lpstr>Git Revert Options</vt:lpstr>
      <vt:lpstr>Git Revert Options</vt:lpstr>
      <vt:lpstr>Git Reset</vt:lpstr>
      <vt:lpstr>Git Reset</vt:lpstr>
      <vt:lpstr>Git Remove</vt:lpstr>
      <vt:lpstr>Git Remove</vt:lpstr>
      <vt:lpstr>Git Diff</vt:lpstr>
      <vt:lpstr>Git Status</vt:lpstr>
      <vt:lpstr>PowerPoint Presentation</vt:lpstr>
      <vt:lpstr>PowerPoint Presentation</vt:lpstr>
      <vt:lpstr>Implementing Basics of Version Control System with Git</vt:lpstr>
      <vt:lpstr>Implementing Basics of Version Control System with Git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Shreemayee Bhattacharyya</dc:creator>
  <cp:lastModifiedBy>Shreemayee Bhattacharyya</cp:lastModifiedBy>
  <cp:revision>4</cp:revision>
  <dcterms:modified xsi:type="dcterms:W3CDTF">2024-09-11T12:26:07Z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0x010100E37ED77BF1302443902AB0076FD5905A</vt:lpwstr>
  </property>
  <property fmtid="{D5CDD505-2E9C-101B-9397-08002B2CF9AE}" pid="4" name="ArticulateGUID">
    <vt:lpwstr>B652525E-EED5-4C91-8592-5DBEF40DB197</vt:lpwstr>
  </property>
  <property fmtid="{D5CDD505-2E9C-101B-9397-08002B2CF9AE}" pid="5" name="ArticulatePath">
    <vt:lpwstr>https://simplilearnsolution-my.sharepoint.com/personal/pistorage_simplilearn_com/Documents/Simplilearn Project Backup/Templates/01_Simplilearn Templates/LVC/2023_LVC/AIML_DS_LVC_Template_2023</vt:lpwstr>
  </property>
</Properties>
</file>